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4"/>
  </p:sldMasterIdLst>
  <p:notesMasterIdLst>
    <p:notesMasterId r:id="rId49"/>
  </p:notesMasterIdLst>
  <p:sldIdLst>
    <p:sldId id="1745" r:id="rId5"/>
    <p:sldId id="258" r:id="rId6"/>
    <p:sldId id="301" r:id="rId7"/>
    <p:sldId id="1778" r:id="rId8"/>
    <p:sldId id="1752" r:id="rId9"/>
    <p:sldId id="1762" r:id="rId10"/>
    <p:sldId id="1749" r:id="rId11"/>
    <p:sldId id="304" r:id="rId12"/>
    <p:sldId id="1746" r:id="rId13"/>
    <p:sldId id="1753" r:id="rId14"/>
    <p:sldId id="1754" r:id="rId15"/>
    <p:sldId id="1755" r:id="rId16"/>
    <p:sldId id="1779" r:id="rId17"/>
    <p:sldId id="1757" r:id="rId18"/>
    <p:sldId id="1756" r:id="rId19"/>
    <p:sldId id="1786" r:id="rId20"/>
    <p:sldId id="1777" r:id="rId21"/>
    <p:sldId id="1761" r:id="rId22"/>
    <p:sldId id="1759" r:id="rId23"/>
    <p:sldId id="257" r:id="rId24"/>
    <p:sldId id="1760" r:id="rId25"/>
    <p:sldId id="1763" r:id="rId26"/>
    <p:sldId id="1758" r:id="rId27"/>
    <p:sldId id="1764" r:id="rId28"/>
    <p:sldId id="1774" r:id="rId29"/>
    <p:sldId id="1780" r:id="rId30"/>
    <p:sldId id="1765" r:id="rId31"/>
    <p:sldId id="1766" r:id="rId32"/>
    <p:sldId id="1768" r:id="rId33"/>
    <p:sldId id="1769" r:id="rId34"/>
    <p:sldId id="1770" r:id="rId35"/>
    <p:sldId id="1771" r:id="rId36"/>
    <p:sldId id="1787" r:id="rId37"/>
    <p:sldId id="1784" r:id="rId38"/>
    <p:sldId id="1785" r:id="rId39"/>
    <p:sldId id="1776" r:id="rId40"/>
    <p:sldId id="1781" r:id="rId41"/>
    <p:sldId id="1772" r:id="rId42"/>
    <p:sldId id="1747" r:id="rId43"/>
    <p:sldId id="1782" r:id="rId44"/>
    <p:sldId id="1783" r:id="rId45"/>
    <p:sldId id="259" r:id="rId46"/>
    <p:sldId id="276" r:id="rId47"/>
    <p:sldId id="27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0FE9C-3D27-4868-905A-EFE581AC2276}" v="623" dt="2023-09-06T06:02:36.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118" autoAdjust="0"/>
  </p:normalViewPr>
  <p:slideViewPr>
    <p:cSldViewPr snapToGrid="0">
      <p:cViewPr varScale="1">
        <p:scale>
          <a:sx n="48" d="100"/>
          <a:sy n="48" d="100"/>
        </p:scale>
        <p:origin x="41"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eneh Gebremichael Dobamo" userId="20ca48acea19e770" providerId="LiveId" clId="{26E0FE9C-3D27-4868-905A-EFE581AC2276}"/>
    <pc:docChg chg="undo redo custSel addSld delSld modSld sldOrd">
      <pc:chgData name="Anteneh Gebremichael Dobamo" userId="20ca48acea19e770" providerId="LiveId" clId="{26E0FE9C-3D27-4868-905A-EFE581AC2276}" dt="2023-09-06T06:07:15.686" v="4676" actId="113"/>
      <pc:docMkLst>
        <pc:docMk/>
      </pc:docMkLst>
      <pc:sldChg chg="modSp mod">
        <pc:chgData name="Anteneh Gebremichael Dobamo" userId="20ca48acea19e770" providerId="LiveId" clId="{26E0FE9C-3D27-4868-905A-EFE581AC2276}" dt="2023-08-30T03:58:06.272" v="976" actId="20577"/>
        <pc:sldMkLst>
          <pc:docMk/>
          <pc:sldMk cId="263784652" sldId="258"/>
        </pc:sldMkLst>
        <pc:spChg chg="mod">
          <ac:chgData name="Anteneh Gebremichael Dobamo" userId="20ca48acea19e770" providerId="LiveId" clId="{26E0FE9C-3D27-4868-905A-EFE581AC2276}" dt="2023-08-30T03:58:06.272" v="976" actId="20577"/>
          <ac:spMkLst>
            <pc:docMk/>
            <pc:sldMk cId="263784652" sldId="258"/>
            <ac:spMk id="27" creationId="{B969F43B-4A58-D15D-F7A3-9282E609F4A3}"/>
          </ac:spMkLst>
        </pc:spChg>
      </pc:sldChg>
      <pc:sldChg chg="del">
        <pc:chgData name="Anteneh Gebremichael Dobamo" userId="20ca48acea19e770" providerId="LiveId" clId="{26E0FE9C-3D27-4868-905A-EFE581AC2276}" dt="2023-08-31T04:31:14.658" v="2141" actId="47"/>
        <pc:sldMkLst>
          <pc:docMk/>
          <pc:sldMk cId="1594787816" sldId="260"/>
        </pc:sldMkLst>
      </pc:sldChg>
      <pc:sldChg chg="del">
        <pc:chgData name="Anteneh Gebremichael Dobamo" userId="20ca48acea19e770" providerId="LiveId" clId="{26E0FE9C-3D27-4868-905A-EFE581AC2276}" dt="2023-08-31T04:56:33.232" v="2586" actId="47"/>
        <pc:sldMkLst>
          <pc:docMk/>
          <pc:sldMk cId="4162541157" sldId="261"/>
        </pc:sldMkLst>
      </pc:sldChg>
      <pc:sldChg chg="del">
        <pc:chgData name="Anteneh Gebremichael Dobamo" userId="20ca48acea19e770" providerId="LiveId" clId="{26E0FE9C-3D27-4868-905A-EFE581AC2276}" dt="2023-08-31T05:39:44.762" v="3102" actId="47"/>
        <pc:sldMkLst>
          <pc:docMk/>
          <pc:sldMk cId="1923159384" sldId="262"/>
        </pc:sldMkLst>
      </pc:sldChg>
      <pc:sldChg chg="del">
        <pc:chgData name="Anteneh Gebremichael Dobamo" userId="20ca48acea19e770" providerId="LiveId" clId="{26E0FE9C-3D27-4868-905A-EFE581AC2276}" dt="2023-09-04T13:25:16.535" v="3570" actId="47"/>
        <pc:sldMkLst>
          <pc:docMk/>
          <pc:sldMk cId="3429608725" sldId="267"/>
        </pc:sldMkLst>
      </pc:sldChg>
      <pc:sldChg chg="del">
        <pc:chgData name="Anteneh Gebremichael Dobamo" userId="20ca48acea19e770" providerId="LiveId" clId="{26E0FE9C-3D27-4868-905A-EFE581AC2276}" dt="2023-08-31T05:39:08.734" v="3092" actId="47"/>
        <pc:sldMkLst>
          <pc:docMk/>
          <pc:sldMk cId="1272300524" sldId="269"/>
        </pc:sldMkLst>
      </pc:sldChg>
      <pc:sldChg chg="del">
        <pc:chgData name="Anteneh Gebremichael Dobamo" userId="20ca48acea19e770" providerId="LiveId" clId="{26E0FE9C-3D27-4868-905A-EFE581AC2276}" dt="2023-08-31T05:39:06.779" v="3091" actId="47"/>
        <pc:sldMkLst>
          <pc:docMk/>
          <pc:sldMk cId="3222592582" sldId="270"/>
        </pc:sldMkLst>
      </pc:sldChg>
      <pc:sldChg chg="add del">
        <pc:chgData name="Anteneh Gebremichael Dobamo" userId="20ca48acea19e770" providerId="LiveId" clId="{26E0FE9C-3D27-4868-905A-EFE581AC2276}" dt="2023-09-06T05:36:21.653" v="4418" actId="47"/>
        <pc:sldMkLst>
          <pc:docMk/>
          <pc:sldMk cId="1491532072" sldId="276"/>
        </pc:sldMkLst>
      </pc:sldChg>
      <pc:sldChg chg="modSp mod">
        <pc:chgData name="Anteneh Gebremichael Dobamo" userId="20ca48acea19e770" providerId="LiveId" clId="{26E0FE9C-3D27-4868-905A-EFE581AC2276}" dt="2023-09-05T03:07:42.586" v="4211" actId="20577"/>
        <pc:sldMkLst>
          <pc:docMk/>
          <pc:sldMk cId="1596915106" sldId="277"/>
        </pc:sldMkLst>
        <pc:spChg chg="mod">
          <ac:chgData name="Anteneh Gebremichael Dobamo" userId="20ca48acea19e770" providerId="LiveId" clId="{26E0FE9C-3D27-4868-905A-EFE581AC2276}" dt="2023-09-05T03:07:42.586" v="4211" actId="20577"/>
          <ac:spMkLst>
            <pc:docMk/>
            <pc:sldMk cId="1596915106" sldId="277"/>
            <ac:spMk id="5" creationId="{674AF6B8-7A2F-BCFE-26FA-91EF49BAD0A7}"/>
          </ac:spMkLst>
        </pc:spChg>
      </pc:sldChg>
      <pc:sldChg chg="addSp delSp modSp del mod">
        <pc:chgData name="Anteneh Gebremichael Dobamo" userId="20ca48acea19e770" providerId="LiveId" clId="{26E0FE9C-3D27-4868-905A-EFE581AC2276}" dt="2023-08-30T04:04:47.117" v="993" actId="47"/>
        <pc:sldMkLst>
          <pc:docMk/>
          <pc:sldMk cId="1298817446" sldId="279"/>
        </pc:sldMkLst>
        <pc:spChg chg="add mod">
          <ac:chgData name="Anteneh Gebremichael Dobamo" userId="20ca48acea19e770" providerId="LiveId" clId="{26E0FE9C-3D27-4868-905A-EFE581AC2276}" dt="2023-08-30T04:04:44.434" v="992" actId="5793"/>
          <ac:spMkLst>
            <pc:docMk/>
            <pc:sldMk cId="1298817446" sldId="279"/>
            <ac:spMk id="5" creationId="{0152DA25-9F1B-0E75-E73F-6D714078B110}"/>
          </ac:spMkLst>
        </pc:spChg>
        <pc:spChg chg="del">
          <ac:chgData name="Anteneh Gebremichael Dobamo" userId="20ca48acea19e770" providerId="LiveId" clId="{26E0FE9C-3D27-4868-905A-EFE581AC2276}" dt="2023-08-30T04:04:35.381" v="990" actId="478"/>
          <ac:spMkLst>
            <pc:docMk/>
            <pc:sldMk cId="1298817446" sldId="279"/>
            <ac:spMk id="13" creationId="{02A8A39D-F98E-6A05-ED67-F372E8AC9DBE}"/>
          </ac:spMkLst>
        </pc:spChg>
        <pc:picChg chg="del">
          <ac:chgData name="Anteneh Gebremichael Dobamo" userId="20ca48acea19e770" providerId="LiveId" clId="{26E0FE9C-3D27-4868-905A-EFE581AC2276}" dt="2023-08-30T04:04:31.005" v="989" actId="478"/>
          <ac:picMkLst>
            <pc:docMk/>
            <pc:sldMk cId="1298817446" sldId="279"/>
            <ac:picMk id="11" creationId="{724AAA0C-A9DC-E7B0-0411-94BCFDDDEA55}"/>
          </ac:picMkLst>
        </pc:picChg>
      </pc:sldChg>
      <pc:sldChg chg="del">
        <pc:chgData name="Anteneh Gebremichael Dobamo" userId="20ca48acea19e770" providerId="LiveId" clId="{26E0FE9C-3D27-4868-905A-EFE581AC2276}" dt="2023-08-31T05:39:54.404" v="3104" actId="47"/>
        <pc:sldMkLst>
          <pc:docMk/>
          <pc:sldMk cId="659919574" sldId="281"/>
        </pc:sldMkLst>
      </pc:sldChg>
      <pc:sldChg chg="del">
        <pc:chgData name="Anteneh Gebremichael Dobamo" userId="20ca48acea19e770" providerId="LiveId" clId="{26E0FE9C-3D27-4868-905A-EFE581AC2276}" dt="2023-08-31T05:39:52.616" v="3103" actId="47"/>
        <pc:sldMkLst>
          <pc:docMk/>
          <pc:sldMk cId="2675132423" sldId="283"/>
        </pc:sldMkLst>
      </pc:sldChg>
      <pc:sldChg chg="del">
        <pc:chgData name="Anteneh Gebremichael Dobamo" userId="20ca48acea19e770" providerId="LiveId" clId="{26E0FE9C-3D27-4868-905A-EFE581AC2276}" dt="2023-08-31T05:39:55.371" v="3105" actId="47"/>
        <pc:sldMkLst>
          <pc:docMk/>
          <pc:sldMk cId="3771223226" sldId="284"/>
        </pc:sldMkLst>
      </pc:sldChg>
      <pc:sldChg chg="del">
        <pc:chgData name="Anteneh Gebremichael Dobamo" userId="20ca48acea19e770" providerId="LiveId" clId="{26E0FE9C-3D27-4868-905A-EFE581AC2276}" dt="2023-08-31T05:39:31.886" v="3100" actId="47"/>
        <pc:sldMkLst>
          <pc:docMk/>
          <pc:sldMk cId="483429254" sldId="285"/>
        </pc:sldMkLst>
      </pc:sldChg>
      <pc:sldChg chg="del">
        <pc:chgData name="Anteneh Gebremichael Dobamo" userId="20ca48acea19e770" providerId="LiveId" clId="{26E0FE9C-3D27-4868-905A-EFE581AC2276}" dt="2023-08-31T05:39:27.592" v="3098" actId="47"/>
        <pc:sldMkLst>
          <pc:docMk/>
          <pc:sldMk cId="2247744375" sldId="286"/>
        </pc:sldMkLst>
      </pc:sldChg>
      <pc:sldChg chg="modSp del ord">
        <pc:chgData name="Anteneh Gebremichael Dobamo" userId="20ca48acea19e770" providerId="LiveId" clId="{26E0FE9C-3D27-4868-905A-EFE581AC2276}" dt="2023-08-31T03:29:06.356" v="1261" actId="47"/>
        <pc:sldMkLst>
          <pc:docMk/>
          <pc:sldMk cId="931968346" sldId="287"/>
        </pc:sldMkLst>
        <pc:graphicFrameChg chg="mod">
          <ac:chgData name="Anteneh Gebremichael Dobamo" userId="20ca48acea19e770" providerId="LiveId" clId="{26E0FE9C-3D27-4868-905A-EFE581AC2276}" dt="2023-08-31T03:16:13.316" v="1185"/>
          <ac:graphicFrameMkLst>
            <pc:docMk/>
            <pc:sldMk cId="931968346" sldId="287"/>
            <ac:graphicFrameMk id="5" creationId="{4B0BEC9D-F9F1-66ED-B36D-B5EF4025DC22}"/>
          </ac:graphicFrameMkLst>
        </pc:graphicFrameChg>
      </pc:sldChg>
      <pc:sldChg chg="del">
        <pc:chgData name="Anteneh Gebremichael Dobamo" userId="20ca48acea19e770" providerId="LiveId" clId="{26E0FE9C-3D27-4868-905A-EFE581AC2276}" dt="2023-08-31T05:39:17.708" v="3095" actId="47"/>
        <pc:sldMkLst>
          <pc:docMk/>
          <pc:sldMk cId="1841083972" sldId="288"/>
        </pc:sldMkLst>
      </pc:sldChg>
      <pc:sldChg chg="del">
        <pc:chgData name="Anteneh Gebremichael Dobamo" userId="20ca48acea19e770" providerId="LiveId" clId="{26E0FE9C-3D27-4868-905A-EFE581AC2276}" dt="2023-08-31T05:39:22.452" v="3097" actId="47"/>
        <pc:sldMkLst>
          <pc:docMk/>
          <pc:sldMk cId="366947450" sldId="289"/>
        </pc:sldMkLst>
      </pc:sldChg>
      <pc:sldChg chg="del">
        <pc:chgData name="Anteneh Gebremichael Dobamo" userId="20ca48acea19e770" providerId="LiveId" clId="{26E0FE9C-3D27-4868-905A-EFE581AC2276}" dt="2023-08-31T05:39:19.508" v="3096" actId="47"/>
        <pc:sldMkLst>
          <pc:docMk/>
          <pc:sldMk cId="2935734452" sldId="291"/>
        </pc:sldMkLst>
      </pc:sldChg>
      <pc:sldChg chg="del">
        <pc:chgData name="Anteneh Gebremichael Dobamo" userId="20ca48acea19e770" providerId="LiveId" clId="{26E0FE9C-3D27-4868-905A-EFE581AC2276}" dt="2023-08-31T05:39:12.038" v="3093" actId="47"/>
        <pc:sldMkLst>
          <pc:docMk/>
          <pc:sldMk cId="3599727995" sldId="293"/>
        </pc:sldMkLst>
      </pc:sldChg>
      <pc:sldChg chg="del">
        <pc:chgData name="Anteneh Gebremichael Dobamo" userId="20ca48acea19e770" providerId="LiveId" clId="{26E0FE9C-3D27-4868-905A-EFE581AC2276}" dt="2023-08-31T05:39:00.700" v="3088" actId="47"/>
        <pc:sldMkLst>
          <pc:docMk/>
          <pc:sldMk cId="724904278" sldId="294"/>
        </pc:sldMkLst>
      </pc:sldChg>
      <pc:sldChg chg="del">
        <pc:chgData name="Anteneh Gebremichael Dobamo" userId="20ca48acea19e770" providerId="LiveId" clId="{26E0FE9C-3D27-4868-905A-EFE581AC2276}" dt="2023-08-31T05:38:58.794" v="3087" actId="47"/>
        <pc:sldMkLst>
          <pc:docMk/>
          <pc:sldMk cId="322492808" sldId="295"/>
        </pc:sldMkLst>
      </pc:sldChg>
      <pc:sldChg chg="del">
        <pc:chgData name="Anteneh Gebremichael Dobamo" userId="20ca48acea19e770" providerId="LiveId" clId="{26E0FE9C-3D27-4868-905A-EFE581AC2276}" dt="2023-08-31T05:38:52.953" v="3084" actId="47"/>
        <pc:sldMkLst>
          <pc:docMk/>
          <pc:sldMk cId="627768941" sldId="296"/>
        </pc:sldMkLst>
      </pc:sldChg>
      <pc:sldChg chg="del">
        <pc:chgData name="Anteneh Gebremichael Dobamo" userId="20ca48acea19e770" providerId="LiveId" clId="{26E0FE9C-3D27-4868-905A-EFE581AC2276}" dt="2023-08-31T05:39:02.705" v="3089" actId="47"/>
        <pc:sldMkLst>
          <pc:docMk/>
          <pc:sldMk cId="841913360" sldId="297"/>
        </pc:sldMkLst>
      </pc:sldChg>
      <pc:sldChg chg="del">
        <pc:chgData name="Anteneh Gebremichael Dobamo" userId="20ca48acea19e770" providerId="LiveId" clId="{26E0FE9C-3D27-4868-905A-EFE581AC2276}" dt="2023-08-31T05:38:54.981" v="3085" actId="47"/>
        <pc:sldMkLst>
          <pc:docMk/>
          <pc:sldMk cId="863609026" sldId="298"/>
        </pc:sldMkLst>
      </pc:sldChg>
      <pc:sldChg chg="del">
        <pc:chgData name="Anteneh Gebremichael Dobamo" userId="20ca48acea19e770" providerId="LiveId" clId="{26E0FE9C-3D27-4868-905A-EFE581AC2276}" dt="2023-08-30T04:10:54.321" v="1058" actId="47"/>
        <pc:sldMkLst>
          <pc:docMk/>
          <pc:sldMk cId="1012786736" sldId="299"/>
        </pc:sldMkLst>
      </pc:sldChg>
      <pc:sldChg chg="del">
        <pc:chgData name="Anteneh Gebremichael Dobamo" userId="20ca48acea19e770" providerId="LiveId" clId="{26E0FE9C-3D27-4868-905A-EFE581AC2276}" dt="2023-08-31T05:39:15.592" v="3094" actId="47"/>
        <pc:sldMkLst>
          <pc:docMk/>
          <pc:sldMk cId="2200170539" sldId="300"/>
        </pc:sldMkLst>
      </pc:sldChg>
      <pc:sldChg chg="addSp delSp modSp mod setBg modClrScheme delDesignElem chgLayout">
        <pc:chgData name="Anteneh Gebremichael Dobamo" userId="20ca48acea19e770" providerId="LiveId" clId="{26E0FE9C-3D27-4868-905A-EFE581AC2276}" dt="2023-08-31T02:52:55.479" v="1132" actId="26606"/>
        <pc:sldMkLst>
          <pc:docMk/>
          <pc:sldMk cId="3449521624" sldId="301"/>
        </pc:sldMkLst>
        <pc:spChg chg="mod ord">
          <ac:chgData name="Anteneh Gebremichael Dobamo" userId="20ca48acea19e770" providerId="LiveId" clId="{26E0FE9C-3D27-4868-905A-EFE581AC2276}" dt="2023-08-31T02:52:55.479" v="1132" actId="26606"/>
          <ac:spMkLst>
            <pc:docMk/>
            <pc:sldMk cId="3449521624" sldId="301"/>
            <ac:spMk id="2" creationId="{C56E6748-B342-3483-CF99-3FA3FFEA9553}"/>
          </ac:spMkLst>
        </pc:spChg>
        <pc:spChg chg="add del mod">
          <ac:chgData name="Anteneh Gebremichael Dobamo" userId="20ca48acea19e770" providerId="LiveId" clId="{26E0FE9C-3D27-4868-905A-EFE581AC2276}" dt="2023-08-30T04:00:48.845" v="982" actId="478"/>
          <ac:spMkLst>
            <pc:docMk/>
            <pc:sldMk cId="3449521624" sldId="301"/>
            <ac:spMk id="6" creationId="{152C8CB7-D723-0BDD-3320-1C9191F0EDB3}"/>
          </ac:spMkLst>
        </pc:spChg>
        <pc:spChg chg="add del">
          <ac:chgData name="Anteneh Gebremichael Dobamo" userId="20ca48acea19e770" providerId="LiveId" clId="{26E0FE9C-3D27-4868-905A-EFE581AC2276}" dt="2023-08-31T02:52:55.479" v="1132" actId="26606"/>
          <ac:spMkLst>
            <pc:docMk/>
            <pc:sldMk cId="3449521624" sldId="301"/>
            <ac:spMk id="10" creationId="{3A9C15D4-2EE7-4D05-B87C-91D1F3B9604B}"/>
          </ac:spMkLst>
        </pc:spChg>
        <pc:spChg chg="add del">
          <ac:chgData name="Anteneh Gebremichael Dobamo" userId="20ca48acea19e770" providerId="LiveId" clId="{26E0FE9C-3D27-4868-905A-EFE581AC2276}" dt="2023-08-31T02:52:55.479" v="1132" actId="26606"/>
          <ac:spMkLst>
            <pc:docMk/>
            <pc:sldMk cId="3449521624" sldId="301"/>
            <ac:spMk id="12" creationId="{4ED7B0FB-9654-4441-9545-02D458B68620}"/>
          </ac:spMkLst>
        </pc:spChg>
        <pc:graphicFrameChg chg="add del mod ord modGraphic">
          <ac:chgData name="Anteneh Gebremichael Dobamo" userId="20ca48acea19e770" providerId="LiveId" clId="{26E0FE9C-3D27-4868-905A-EFE581AC2276}" dt="2023-08-31T02:52:55.479" v="1132" actId="26606"/>
          <ac:graphicFrameMkLst>
            <pc:docMk/>
            <pc:sldMk cId="3449521624" sldId="301"/>
            <ac:graphicFrameMk id="5" creationId="{B5B6E96F-C546-B9BA-EA4D-97FF2050DC0E}"/>
          </ac:graphicFrameMkLst>
        </pc:graphicFrameChg>
        <pc:picChg chg="add del">
          <ac:chgData name="Anteneh Gebremichael Dobamo" userId="20ca48acea19e770" providerId="LiveId" clId="{26E0FE9C-3D27-4868-905A-EFE581AC2276}" dt="2023-08-31T02:52:55.479" v="1132" actId="26606"/>
          <ac:picMkLst>
            <pc:docMk/>
            <pc:sldMk cId="3449521624" sldId="301"/>
            <ac:picMk id="14" creationId="{7BB94C57-FDF3-45A3-9D1F-904523D795D4}"/>
          </ac:picMkLst>
        </pc:picChg>
        <pc:picChg chg="add del">
          <ac:chgData name="Anteneh Gebremichael Dobamo" userId="20ca48acea19e770" providerId="LiveId" clId="{26E0FE9C-3D27-4868-905A-EFE581AC2276}" dt="2023-08-31T02:52:55.479" v="1132" actId="26606"/>
          <ac:picMkLst>
            <pc:docMk/>
            <pc:sldMk cId="3449521624" sldId="301"/>
            <ac:picMk id="16" creationId="{6AEBDF1A-221A-4497-BBA9-57A70D161510}"/>
          </ac:picMkLst>
        </pc:picChg>
      </pc:sldChg>
      <pc:sldChg chg="del">
        <pc:chgData name="Anteneh Gebremichael Dobamo" userId="20ca48acea19e770" providerId="LiveId" clId="{26E0FE9C-3D27-4868-905A-EFE581AC2276}" dt="2023-08-30T04:11:06.185" v="1060" actId="47"/>
        <pc:sldMkLst>
          <pc:docMk/>
          <pc:sldMk cId="2113551398" sldId="302"/>
        </pc:sldMkLst>
      </pc:sldChg>
      <pc:sldChg chg="addSp delSp modSp mod">
        <pc:chgData name="Anteneh Gebremichael Dobamo" userId="20ca48acea19e770" providerId="LiveId" clId="{26E0FE9C-3D27-4868-905A-EFE581AC2276}" dt="2023-08-31T03:10:05.375" v="1158" actId="1076"/>
        <pc:sldMkLst>
          <pc:docMk/>
          <pc:sldMk cId="3336323993" sldId="304"/>
        </pc:sldMkLst>
        <pc:spChg chg="mod">
          <ac:chgData name="Anteneh Gebremichael Dobamo" userId="20ca48acea19e770" providerId="LiveId" clId="{26E0FE9C-3D27-4868-905A-EFE581AC2276}" dt="2023-08-30T04:11:27.565" v="1062" actId="1076"/>
          <ac:spMkLst>
            <pc:docMk/>
            <pc:sldMk cId="3336323993" sldId="304"/>
            <ac:spMk id="2" creationId="{B12D648F-A08A-870F-E33C-72295B810771}"/>
          </ac:spMkLst>
        </pc:spChg>
        <pc:spChg chg="add del mod">
          <ac:chgData name="Anteneh Gebremichael Dobamo" userId="20ca48acea19e770" providerId="LiveId" clId="{26E0FE9C-3D27-4868-905A-EFE581AC2276}" dt="2023-08-30T04:11:35.754" v="1063" actId="478"/>
          <ac:spMkLst>
            <pc:docMk/>
            <pc:sldMk cId="3336323993" sldId="304"/>
            <ac:spMk id="4" creationId="{B63458FB-CAF2-0A39-551E-CBEF066F3099}"/>
          </ac:spMkLst>
        </pc:spChg>
        <pc:spChg chg="add mod">
          <ac:chgData name="Anteneh Gebremichael Dobamo" userId="20ca48acea19e770" providerId="LiveId" clId="{26E0FE9C-3D27-4868-905A-EFE581AC2276}" dt="2023-08-31T03:09:51.547" v="1156" actId="1076"/>
          <ac:spMkLst>
            <pc:docMk/>
            <pc:sldMk cId="3336323993" sldId="304"/>
            <ac:spMk id="5" creationId="{ED4A161C-C653-B75F-43F9-6ECAA9573515}"/>
          </ac:spMkLst>
        </pc:spChg>
        <pc:spChg chg="add del mod">
          <ac:chgData name="Anteneh Gebremichael Dobamo" userId="20ca48acea19e770" providerId="LiveId" clId="{26E0FE9C-3D27-4868-905A-EFE581AC2276}" dt="2023-08-31T03:09:14.843" v="1148"/>
          <ac:spMkLst>
            <pc:docMk/>
            <pc:sldMk cId="3336323993" sldId="304"/>
            <ac:spMk id="8" creationId="{D515F67B-5808-4B05-513E-C4C13EA9AFA1}"/>
          </ac:spMkLst>
        </pc:spChg>
        <pc:spChg chg="add mod">
          <ac:chgData name="Anteneh Gebremichael Dobamo" userId="20ca48acea19e770" providerId="LiveId" clId="{26E0FE9C-3D27-4868-905A-EFE581AC2276}" dt="2023-08-31T03:10:00.826" v="1157" actId="1076"/>
          <ac:spMkLst>
            <pc:docMk/>
            <pc:sldMk cId="3336323993" sldId="304"/>
            <ac:spMk id="9" creationId="{A8B01C97-1B6A-11FD-DB72-136C57769004}"/>
          </ac:spMkLst>
        </pc:spChg>
        <pc:spChg chg="mod">
          <ac:chgData name="Anteneh Gebremichael Dobamo" userId="20ca48acea19e770" providerId="LiveId" clId="{26E0FE9C-3D27-4868-905A-EFE581AC2276}" dt="2023-08-31T03:10:05.375" v="1158" actId="1076"/>
          <ac:spMkLst>
            <pc:docMk/>
            <pc:sldMk cId="3336323993" sldId="304"/>
            <ac:spMk id="15" creationId="{274F363B-4C00-6D59-0C07-B76A1540FB80}"/>
          </ac:spMkLst>
        </pc:spChg>
        <pc:spChg chg="del">
          <ac:chgData name="Anteneh Gebremichael Dobamo" userId="20ca48acea19e770" providerId="LiveId" clId="{26E0FE9C-3D27-4868-905A-EFE581AC2276}" dt="2023-08-30T04:11:43.350" v="1066" actId="478"/>
          <ac:spMkLst>
            <pc:docMk/>
            <pc:sldMk cId="3336323993" sldId="304"/>
            <ac:spMk id="17" creationId="{A13F42EF-0A00-2801-CC51-FE47CAD745D2}"/>
          </ac:spMkLst>
        </pc:spChg>
        <pc:spChg chg="del">
          <ac:chgData name="Anteneh Gebremichael Dobamo" userId="20ca48acea19e770" providerId="LiveId" clId="{26E0FE9C-3D27-4868-905A-EFE581AC2276}" dt="2023-08-30T04:11:39.054" v="1064" actId="478"/>
          <ac:spMkLst>
            <pc:docMk/>
            <pc:sldMk cId="3336323993" sldId="304"/>
            <ac:spMk id="23" creationId="{3BB5E7FE-CE24-4A5A-DE83-9FA903381454}"/>
          </ac:spMkLst>
        </pc:spChg>
        <pc:picChg chg="add mod">
          <ac:chgData name="Anteneh Gebremichael Dobamo" userId="20ca48acea19e770" providerId="LiveId" clId="{26E0FE9C-3D27-4868-905A-EFE581AC2276}" dt="2023-08-31T03:09:40.724" v="1153" actId="1076"/>
          <ac:picMkLst>
            <pc:docMk/>
            <pc:sldMk cId="3336323993" sldId="304"/>
            <ac:picMk id="4" creationId="{065BEFCD-2B9A-033A-2B76-6100FE298146}"/>
          </ac:picMkLst>
        </pc:picChg>
        <pc:picChg chg="add mod">
          <ac:chgData name="Anteneh Gebremichael Dobamo" userId="20ca48acea19e770" providerId="LiveId" clId="{26E0FE9C-3D27-4868-905A-EFE581AC2276}" dt="2023-08-31T03:08:52.663" v="1143" actId="1076"/>
          <ac:picMkLst>
            <pc:docMk/>
            <pc:sldMk cId="3336323993" sldId="304"/>
            <ac:picMk id="7" creationId="{125D7123-9C17-67E5-5F05-3A0E978B8EF0}"/>
          </ac:picMkLst>
        </pc:picChg>
        <pc:picChg chg="del">
          <ac:chgData name="Anteneh Gebremichael Dobamo" userId="20ca48acea19e770" providerId="LiveId" clId="{26E0FE9C-3D27-4868-905A-EFE581AC2276}" dt="2023-08-30T04:11:21.570" v="1061" actId="478"/>
          <ac:picMkLst>
            <pc:docMk/>
            <pc:sldMk cId="3336323993" sldId="304"/>
            <ac:picMk id="7" creationId="{48A920D5-7605-8210-B8E7-44447C4078C6}"/>
          </ac:picMkLst>
        </pc:picChg>
        <pc:picChg chg="mod">
          <ac:chgData name="Anteneh Gebremichael Dobamo" userId="20ca48acea19e770" providerId="LiveId" clId="{26E0FE9C-3D27-4868-905A-EFE581AC2276}" dt="2023-08-31T03:09:42.655" v="1154" actId="1076"/>
          <ac:picMkLst>
            <pc:docMk/>
            <pc:sldMk cId="3336323993" sldId="304"/>
            <ac:picMk id="11" creationId="{AA9D55CD-E2B6-ED34-1E2B-1CA570F8EF96}"/>
          </ac:picMkLst>
        </pc:picChg>
        <pc:picChg chg="del">
          <ac:chgData name="Anteneh Gebremichael Dobamo" userId="20ca48acea19e770" providerId="LiveId" clId="{26E0FE9C-3D27-4868-905A-EFE581AC2276}" dt="2023-08-30T04:11:40.724" v="1065" actId="478"/>
          <ac:picMkLst>
            <pc:docMk/>
            <pc:sldMk cId="3336323993" sldId="304"/>
            <ac:picMk id="13" creationId="{E51B4FB3-94B7-FFF5-801A-1CCEE67B482B}"/>
          </ac:picMkLst>
        </pc:picChg>
      </pc:sldChg>
      <pc:sldChg chg="del">
        <pc:chgData name="Anteneh Gebremichael Dobamo" userId="20ca48acea19e770" providerId="LiveId" clId="{26E0FE9C-3D27-4868-905A-EFE581AC2276}" dt="2023-08-31T05:48:44.093" v="3155" actId="47"/>
        <pc:sldMkLst>
          <pc:docMk/>
          <pc:sldMk cId="966568112" sldId="307"/>
        </pc:sldMkLst>
      </pc:sldChg>
      <pc:sldChg chg="del">
        <pc:chgData name="Anteneh Gebremichael Dobamo" userId="20ca48acea19e770" providerId="LiveId" clId="{26E0FE9C-3D27-4868-905A-EFE581AC2276}" dt="2023-08-31T05:39:29.611" v="3099" actId="47"/>
        <pc:sldMkLst>
          <pc:docMk/>
          <pc:sldMk cId="2410628770" sldId="308"/>
        </pc:sldMkLst>
      </pc:sldChg>
      <pc:sldChg chg="modSp mod">
        <pc:chgData name="Anteneh Gebremichael Dobamo" userId="20ca48acea19e770" providerId="LiveId" clId="{26E0FE9C-3D27-4868-905A-EFE581AC2276}" dt="2023-08-30T02:51:04.044" v="20" actId="20577"/>
        <pc:sldMkLst>
          <pc:docMk/>
          <pc:sldMk cId="2319443815" sldId="1745"/>
        </pc:sldMkLst>
        <pc:spChg chg="mod">
          <ac:chgData name="Anteneh Gebremichael Dobamo" userId="20ca48acea19e770" providerId="LiveId" clId="{26E0FE9C-3D27-4868-905A-EFE581AC2276}" dt="2023-08-30T02:50:00.168" v="1" actId="20577"/>
          <ac:spMkLst>
            <pc:docMk/>
            <pc:sldMk cId="2319443815" sldId="1745"/>
            <ac:spMk id="2" creationId="{3AE5B07E-094A-4605-B9AB-6AC70F0FC6E0}"/>
          </ac:spMkLst>
        </pc:spChg>
        <pc:spChg chg="mod">
          <ac:chgData name="Anteneh Gebremichael Dobamo" userId="20ca48acea19e770" providerId="LiveId" clId="{26E0FE9C-3D27-4868-905A-EFE581AC2276}" dt="2023-08-30T02:51:04.044" v="20" actId="20577"/>
          <ac:spMkLst>
            <pc:docMk/>
            <pc:sldMk cId="2319443815" sldId="1745"/>
            <ac:spMk id="3" creationId="{AE6B75F0-D021-B90F-0744-5288E248EE95}"/>
          </ac:spMkLst>
        </pc:spChg>
      </pc:sldChg>
      <pc:sldChg chg="del">
        <pc:chgData name="Anteneh Gebremichael Dobamo" userId="20ca48acea19e770" providerId="LiveId" clId="{26E0FE9C-3D27-4868-905A-EFE581AC2276}" dt="2023-08-30T04:11:04.184" v="1059" actId="47"/>
        <pc:sldMkLst>
          <pc:docMk/>
          <pc:sldMk cId="2732872235" sldId="1748"/>
        </pc:sldMkLst>
      </pc:sldChg>
      <pc:sldChg chg="addSp delSp modSp mod delAnim">
        <pc:chgData name="Anteneh Gebremichael Dobamo" userId="20ca48acea19e770" providerId="LiveId" clId="{26E0FE9C-3D27-4868-905A-EFE581AC2276}" dt="2023-08-31T02:48:17.646" v="1130" actId="1076"/>
        <pc:sldMkLst>
          <pc:docMk/>
          <pc:sldMk cId="4110517751" sldId="1749"/>
        </pc:sldMkLst>
        <pc:spChg chg="add del mod">
          <ac:chgData name="Anteneh Gebremichael Dobamo" userId="20ca48acea19e770" providerId="LiveId" clId="{26E0FE9C-3D27-4868-905A-EFE581AC2276}" dt="2023-08-31T02:48:12.722" v="1129" actId="22"/>
          <ac:spMkLst>
            <pc:docMk/>
            <pc:sldMk cId="4110517751" sldId="1749"/>
            <ac:spMk id="4" creationId="{9E1A8052-B272-5B20-895B-837B9A887780}"/>
          </ac:spMkLst>
        </pc:spChg>
        <pc:spChg chg="mod">
          <ac:chgData name="Anteneh Gebremichael Dobamo" userId="20ca48acea19e770" providerId="LiveId" clId="{26E0FE9C-3D27-4868-905A-EFE581AC2276}" dt="2023-08-31T02:10:32.061" v="1127" actId="20577"/>
          <ac:spMkLst>
            <pc:docMk/>
            <pc:sldMk cId="4110517751" sldId="1749"/>
            <ac:spMk id="12" creationId="{9EE0D980-7F2B-5471-CB34-5A32A21F7A14}"/>
          </ac:spMkLst>
        </pc:spChg>
        <pc:picChg chg="add mod ord">
          <ac:chgData name="Anteneh Gebremichael Dobamo" userId="20ca48acea19e770" providerId="LiveId" clId="{26E0FE9C-3D27-4868-905A-EFE581AC2276}" dt="2023-08-31T02:48:17.646" v="1130" actId="1076"/>
          <ac:picMkLst>
            <pc:docMk/>
            <pc:sldMk cId="4110517751" sldId="1749"/>
            <ac:picMk id="6" creationId="{3C2AE7BF-B6EF-8877-C829-2CDB848E4589}"/>
          </ac:picMkLst>
        </pc:picChg>
        <pc:picChg chg="del">
          <ac:chgData name="Anteneh Gebremichael Dobamo" userId="20ca48acea19e770" providerId="LiveId" clId="{26E0FE9C-3D27-4868-905A-EFE581AC2276}" dt="2023-08-31T02:10:04.274" v="1069" actId="478"/>
          <ac:picMkLst>
            <pc:docMk/>
            <pc:sldMk cId="4110517751" sldId="1749"/>
            <ac:picMk id="8" creationId="{4E70CFB1-569D-F44E-F08A-A92398561518}"/>
          </ac:picMkLst>
        </pc:picChg>
      </pc:sldChg>
      <pc:sldChg chg="del">
        <pc:chgData name="Anteneh Gebremichael Dobamo" userId="20ca48acea19e770" providerId="LiveId" clId="{26E0FE9C-3D27-4868-905A-EFE581AC2276}" dt="2023-08-31T05:38:56.687" v="3086" actId="47"/>
        <pc:sldMkLst>
          <pc:docMk/>
          <pc:sldMk cId="3130964323" sldId="1750"/>
        </pc:sldMkLst>
      </pc:sldChg>
      <pc:sldChg chg="del">
        <pc:chgData name="Anteneh Gebremichael Dobamo" userId="20ca48acea19e770" providerId="LiveId" clId="{26E0FE9C-3D27-4868-905A-EFE581AC2276}" dt="2023-08-31T05:39:04.540" v="3090" actId="47"/>
        <pc:sldMkLst>
          <pc:docMk/>
          <pc:sldMk cId="1856813452" sldId="1751"/>
        </pc:sldMkLst>
      </pc:sldChg>
      <pc:sldChg chg="addSp delSp modSp new mod setBg modClrScheme delDesignElem chgLayout">
        <pc:chgData name="Anteneh Gebremichael Dobamo" userId="20ca48acea19e770" providerId="LiveId" clId="{26E0FE9C-3D27-4868-905A-EFE581AC2276}" dt="2023-08-31T04:35:53.082" v="2183" actId="20577"/>
        <pc:sldMkLst>
          <pc:docMk/>
          <pc:sldMk cId="1087958565" sldId="1752"/>
        </pc:sldMkLst>
        <pc:spChg chg="add">
          <ac:chgData name="Anteneh Gebremichael Dobamo" userId="20ca48acea19e770" providerId="LiveId" clId="{26E0FE9C-3D27-4868-905A-EFE581AC2276}" dt="2023-08-31T02:53:50.289" v="1133" actId="11529"/>
          <ac:spMkLst>
            <pc:docMk/>
            <pc:sldMk cId="1087958565" sldId="1752"/>
            <ac:spMk id="2" creationId="{574EE739-283B-F58A-F692-E2C63C1C9DCA}"/>
          </ac:spMkLst>
        </pc:spChg>
        <pc:spChg chg="add del mod ord">
          <ac:chgData name="Anteneh Gebremichael Dobamo" userId="20ca48acea19e770" providerId="LiveId" clId="{26E0FE9C-3D27-4868-905A-EFE581AC2276}" dt="2023-08-30T04:09:51.102" v="1035" actId="26606"/>
          <ac:spMkLst>
            <pc:docMk/>
            <pc:sldMk cId="1087958565" sldId="1752"/>
            <ac:spMk id="2" creationId="{B468B636-357F-6432-615B-C4803D8EE01C}"/>
          </ac:spMkLst>
        </pc:spChg>
        <pc:spChg chg="add del mod">
          <ac:chgData name="Anteneh Gebremichael Dobamo" userId="20ca48acea19e770" providerId="LiveId" clId="{26E0FE9C-3D27-4868-905A-EFE581AC2276}" dt="2023-08-30T04:09:39.591" v="1033" actId="931"/>
          <ac:spMkLst>
            <pc:docMk/>
            <pc:sldMk cId="1087958565" sldId="1752"/>
            <ac:spMk id="3" creationId="{80711B2D-71F0-6A4D-02E9-E59008CE0CE2}"/>
          </ac:spMkLst>
        </pc:spChg>
        <pc:spChg chg="add del mod ord">
          <ac:chgData name="Anteneh Gebremichael Dobamo" userId="20ca48acea19e770" providerId="LiveId" clId="{26E0FE9C-3D27-4868-905A-EFE581AC2276}" dt="2023-08-30T04:06:26.466" v="1026" actId="700"/>
          <ac:spMkLst>
            <pc:docMk/>
            <pc:sldMk cId="1087958565" sldId="1752"/>
            <ac:spMk id="6" creationId="{710595F5-C120-7D07-B491-53BD04902EFD}"/>
          </ac:spMkLst>
        </pc:spChg>
        <pc:spChg chg="add del">
          <ac:chgData name="Anteneh Gebremichael Dobamo" userId="20ca48acea19e770" providerId="LiveId" clId="{26E0FE9C-3D27-4868-905A-EFE581AC2276}" dt="2023-08-30T04:07:34.499" v="1032" actId="26606"/>
          <ac:spMkLst>
            <pc:docMk/>
            <pc:sldMk cId="1087958565" sldId="1752"/>
            <ac:spMk id="8" creationId="{3A9C15D4-2EE7-4D05-B87C-91D1F3B9604B}"/>
          </ac:spMkLst>
        </pc:spChg>
        <pc:spChg chg="add del">
          <ac:chgData name="Anteneh Gebremichael Dobamo" userId="20ca48acea19e770" providerId="LiveId" clId="{26E0FE9C-3D27-4868-905A-EFE581AC2276}" dt="2023-08-30T04:07:34.499" v="1032" actId="26606"/>
          <ac:spMkLst>
            <pc:docMk/>
            <pc:sldMk cId="1087958565" sldId="1752"/>
            <ac:spMk id="10" creationId="{4ED7B0FB-9654-4441-9545-02D458B68620}"/>
          </ac:spMkLst>
        </pc:spChg>
        <pc:spChg chg="add mod">
          <ac:chgData name="Anteneh Gebremichael Dobamo" userId="20ca48acea19e770" providerId="LiveId" clId="{26E0FE9C-3D27-4868-905A-EFE581AC2276}" dt="2023-08-31T04:35:53.082" v="2183" actId="20577"/>
          <ac:spMkLst>
            <pc:docMk/>
            <pc:sldMk cId="1087958565" sldId="1752"/>
            <ac:spMk id="13" creationId="{B8068D4D-0F29-4E03-437A-407765C13113}"/>
          </ac:spMkLst>
        </pc:spChg>
        <pc:spChg chg="add">
          <ac:chgData name="Anteneh Gebremichael Dobamo" userId="20ca48acea19e770" providerId="LiveId" clId="{26E0FE9C-3D27-4868-905A-EFE581AC2276}" dt="2023-08-30T04:09:51.102" v="1035" actId="26606"/>
          <ac:spMkLst>
            <pc:docMk/>
            <pc:sldMk cId="1087958565" sldId="1752"/>
            <ac:spMk id="18" creationId="{DDDE267B-E820-4910-868D-BA40CFB936D7}"/>
          </ac:spMkLst>
        </pc:spChg>
        <pc:picChg chg="add del mod ord">
          <ac:chgData name="Anteneh Gebremichael Dobamo" userId="20ca48acea19e770" providerId="LiveId" clId="{26E0FE9C-3D27-4868-905A-EFE581AC2276}" dt="2023-08-30T04:06:29.443" v="1030" actId="22"/>
          <ac:picMkLst>
            <pc:docMk/>
            <pc:sldMk cId="1087958565" sldId="1752"/>
            <ac:picMk id="5" creationId="{A436BFE1-3783-9A96-986C-EE28254A3049}"/>
          </ac:picMkLst>
        </pc:picChg>
        <pc:picChg chg="add mod">
          <ac:chgData name="Anteneh Gebremichael Dobamo" userId="20ca48acea19e770" providerId="LiveId" clId="{26E0FE9C-3D27-4868-905A-EFE581AC2276}" dt="2023-08-30T04:10:35.685" v="1057" actId="14100"/>
          <ac:picMkLst>
            <pc:docMk/>
            <pc:sldMk cId="1087958565" sldId="1752"/>
            <ac:picMk id="9" creationId="{1188E03F-9868-C3A6-B1D6-36F00FCA5F23}"/>
          </ac:picMkLst>
        </pc:picChg>
        <pc:picChg chg="add">
          <ac:chgData name="Anteneh Gebremichael Dobamo" userId="20ca48acea19e770" providerId="LiveId" clId="{26E0FE9C-3D27-4868-905A-EFE581AC2276}" dt="2023-08-30T04:09:51.102" v="1035" actId="26606"/>
          <ac:picMkLst>
            <pc:docMk/>
            <pc:sldMk cId="1087958565" sldId="1752"/>
            <ac:picMk id="11" creationId="{B1981535-B5AA-4E0C-ACE5-925CC19B20FE}"/>
          </ac:picMkLst>
        </pc:picChg>
        <pc:picChg chg="add del">
          <ac:chgData name="Anteneh Gebremichael Dobamo" userId="20ca48acea19e770" providerId="LiveId" clId="{26E0FE9C-3D27-4868-905A-EFE581AC2276}" dt="2023-08-30T04:07:34.499" v="1032" actId="26606"/>
          <ac:picMkLst>
            <pc:docMk/>
            <pc:sldMk cId="1087958565" sldId="1752"/>
            <ac:picMk id="12" creationId="{7BB94C57-FDF3-45A3-9D1F-904523D795D4}"/>
          </ac:picMkLst>
        </pc:picChg>
        <pc:picChg chg="add del">
          <ac:chgData name="Anteneh Gebremichael Dobamo" userId="20ca48acea19e770" providerId="LiveId" clId="{26E0FE9C-3D27-4868-905A-EFE581AC2276}" dt="2023-08-30T04:07:34.499" v="1032" actId="26606"/>
          <ac:picMkLst>
            <pc:docMk/>
            <pc:sldMk cId="1087958565" sldId="1752"/>
            <ac:picMk id="14" creationId="{6AEBDF1A-221A-4497-BBA9-57A70D161510}"/>
          </ac:picMkLst>
        </pc:picChg>
        <pc:picChg chg="add">
          <ac:chgData name="Anteneh Gebremichael Dobamo" userId="20ca48acea19e770" providerId="LiveId" clId="{26E0FE9C-3D27-4868-905A-EFE581AC2276}" dt="2023-08-30T04:09:51.102" v="1035" actId="26606"/>
          <ac:picMkLst>
            <pc:docMk/>
            <pc:sldMk cId="1087958565" sldId="1752"/>
            <ac:picMk id="16" creationId="{BF97D060-AA7E-4411-BA62-28BD1EBD55D6}"/>
          </ac:picMkLst>
        </pc:picChg>
        <pc:picChg chg="add">
          <ac:chgData name="Anteneh Gebremichael Dobamo" userId="20ca48acea19e770" providerId="LiveId" clId="{26E0FE9C-3D27-4868-905A-EFE581AC2276}" dt="2023-08-30T04:09:51.102" v="1035" actId="26606"/>
          <ac:picMkLst>
            <pc:docMk/>
            <pc:sldMk cId="1087958565" sldId="1752"/>
            <ac:picMk id="20" creationId="{FF3E25D7-C2F8-445D-AA42-C1163028DA68}"/>
          </ac:picMkLst>
        </pc:picChg>
      </pc:sldChg>
      <pc:sldChg chg="addSp delSp modSp new mod modClrScheme chgLayout">
        <pc:chgData name="Anteneh Gebremichael Dobamo" userId="20ca48acea19e770" providerId="LiveId" clId="{26E0FE9C-3D27-4868-905A-EFE581AC2276}" dt="2023-09-06T05:16:54.062" v="4218" actId="20577"/>
        <pc:sldMkLst>
          <pc:docMk/>
          <pc:sldMk cId="2990293864" sldId="1753"/>
        </pc:sldMkLst>
        <pc:spChg chg="del mod ord">
          <ac:chgData name="Anteneh Gebremichael Dobamo" userId="20ca48acea19e770" providerId="LiveId" clId="{26E0FE9C-3D27-4868-905A-EFE581AC2276}" dt="2023-08-31T03:10:42.965" v="1160" actId="700"/>
          <ac:spMkLst>
            <pc:docMk/>
            <pc:sldMk cId="2990293864" sldId="1753"/>
            <ac:spMk id="2" creationId="{4A782C06-1D0A-CE9E-1699-B79823659934}"/>
          </ac:spMkLst>
        </pc:spChg>
        <pc:spChg chg="del mod ord">
          <ac:chgData name="Anteneh Gebremichael Dobamo" userId="20ca48acea19e770" providerId="LiveId" clId="{26E0FE9C-3D27-4868-905A-EFE581AC2276}" dt="2023-08-31T03:10:42.965" v="1160" actId="700"/>
          <ac:spMkLst>
            <pc:docMk/>
            <pc:sldMk cId="2990293864" sldId="1753"/>
            <ac:spMk id="3" creationId="{7C1E91D4-45FE-9622-A697-061470FF9C19}"/>
          </ac:spMkLst>
        </pc:spChg>
        <pc:spChg chg="add mod ord">
          <ac:chgData name="Anteneh Gebremichael Dobamo" userId="20ca48acea19e770" providerId="LiveId" clId="{26E0FE9C-3D27-4868-905A-EFE581AC2276}" dt="2023-09-06T05:16:54.062" v="4218" actId="20577"/>
          <ac:spMkLst>
            <pc:docMk/>
            <pc:sldMk cId="2990293864" sldId="1753"/>
            <ac:spMk id="4" creationId="{FC658113-1790-02B0-77DE-26A6CCAA5BBD}"/>
          </ac:spMkLst>
        </pc:spChg>
        <pc:spChg chg="add del mod ord">
          <ac:chgData name="Anteneh Gebremichael Dobamo" userId="20ca48acea19e770" providerId="LiveId" clId="{26E0FE9C-3D27-4868-905A-EFE581AC2276}" dt="2023-08-31T03:18:49.781" v="1239" actId="26606"/>
          <ac:spMkLst>
            <pc:docMk/>
            <pc:sldMk cId="2990293864" sldId="1753"/>
            <ac:spMk id="5" creationId="{9883488B-F82B-BEDC-1AF6-7896E2916A8F}"/>
          </ac:spMkLst>
        </pc:spChg>
        <pc:spChg chg="add mod">
          <ac:chgData name="Anteneh Gebremichael Dobamo" userId="20ca48acea19e770" providerId="LiveId" clId="{26E0FE9C-3D27-4868-905A-EFE581AC2276}" dt="2023-08-31T03:32:56.435" v="1354" actId="113"/>
          <ac:spMkLst>
            <pc:docMk/>
            <pc:sldMk cId="2990293864" sldId="1753"/>
            <ac:spMk id="6" creationId="{A4AB13DA-3DFD-C28A-021C-B69243A51C2B}"/>
          </ac:spMkLst>
        </pc:spChg>
        <pc:graphicFrameChg chg="add mod modGraphic">
          <ac:chgData name="Anteneh Gebremichael Dobamo" userId="20ca48acea19e770" providerId="LiveId" clId="{26E0FE9C-3D27-4868-905A-EFE581AC2276}" dt="2023-08-31T03:19:44.093" v="1255" actId="14100"/>
          <ac:graphicFrameMkLst>
            <pc:docMk/>
            <pc:sldMk cId="2990293864" sldId="1753"/>
            <ac:graphicFrameMk id="7" creationId="{029F5B64-51F6-5D4B-E15A-45E68910800A}"/>
          </ac:graphicFrameMkLst>
        </pc:graphicFrameChg>
      </pc:sldChg>
      <pc:sldChg chg="modSp add del">
        <pc:chgData name="Anteneh Gebremichael Dobamo" userId="20ca48acea19e770" providerId="LiveId" clId="{26E0FE9C-3D27-4868-905A-EFE581AC2276}" dt="2023-08-31T03:29:02.146" v="1260" actId="47"/>
        <pc:sldMkLst>
          <pc:docMk/>
          <pc:sldMk cId="2093087014" sldId="1754"/>
        </pc:sldMkLst>
        <pc:graphicFrameChg chg="mod">
          <ac:chgData name="Anteneh Gebremichael Dobamo" userId="20ca48acea19e770" providerId="LiveId" clId="{26E0FE9C-3D27-4868-905A-EFE581AC2276}" dt="2023-08-31T03:28:59.536" v="1259" actId="20577"/>
          <ac:graphicFrameMkLst>
            <pc:docMk/>
            <pc:sldMk cId="2093087014" sldId="1754"/>
            <ac:graphicFrameMk id="7" creationId="{029F5B64-51F6-5D4B-E15A-45E68910800A}"/>
          </ac:graphicFrameMkLst>
        </pc:graphicFrameChg>
      </pc:sldChg>
      <pc:sldChg chg="addSp modSp new mod setBg modNotesTx">
        <pc:chgData name="Anteneh Gebremichael Dobamo" userId="20ca48acea19e770" providerId="LiveId" clId="{26E0FE9C-3D27-4868-905A-EFE581AC2276}" dt="2023-09-06T05:42:11.652" v="4434" actId="113"/>
        <pc:sldMkLst>
          <pc:docMk/>
          <pc:sldMk cId="4156704463" sldId="1754"/>
        </pc:sldMkLst>
        <pc:spChg chg="mod">
          <ac:chgData name="Anteneh Gebremichael Dobamo" userId="20ca48acea19e770" providerId="LiveId" clId="{26E0FE9C-3D27-4868-905A-EFE581AC2276}" dt="2023-09-06T05:17:01.242" v="4223" actId="20577"/>
          <ac:spMkLst>
            <pc:docMk/>
            <pc:sldMk cId="4156704463" sldId="1754"/>
            <ac:spMk id="2" creationId="{BEE89D24-379B-8CCA-D902-0D752B188B21}"/>
          </ac:spMkLst>
        </pc:spChg>
        <pc:spChg chg="mod">
          <ac:chgData name="Anteneh Gebremichael Dobamo" userId="20ca48acea19e770" providerId="LiveId" clId="{26E0FE9C-3D27-4868-905A-EFE581AC2276}" dt="2023-09-06T05:42:11.652" v="4434" actId="113"/>
          <ac:spMkLst>
            <pc:docMk/>
            <pc:sldMk cId="4156704463" sldId="1754"/>
            <ac:spMk id="3" creationId="{7A7BCE4C-C24A-5CBD-D5D9-ED2289169A0F}"/>
          </ac:spMkLst>
        </pc:spChg>
        <pc:spChg chg="add">
          <ac:chgData name="Anteneh Gebremichael Dobamo" userId="20ca48acea19e770" providerId="LiveId" clId="{26E0FE9C-3D27-4868-905A-EFE581AC2276}" dt="2023-08-31T03:44:26.819" v="1555" actId="26606"/>
          <ac:spMkLst>
            <pc:docMk/>
            <pc:sldMk cId="4156704463" sldId="1754"/>
            <ac:spMk id="9" creationId="{DC3B8C6B-63CA-4384-8059-2036BE520277}"/>
          </ac:spMkLst>
        </pc:spChg>
        <pc:spChg chg="add">
          <ac:chgData name="Anteneh Gebremichael Dobamo" userId="20ca48acea19e770" providerId="LiveId" clId="{26E0FE9C-3D27-4868-905A-EFE581AC2276}" dt="2023-08-31T03:44:26.819" v="1555" actId="26606"/>
          <ac:spMkLst>
            <pc:docMk/>
            <pc:sldMk cId="4156704463" sldId="1754"/>
            <ac:spMk id="11" creationId="{C71B03AA-C0EB-4104-84F8-E1AB8BFBEF60}"/>
          </ac:spMkLst>
        </pc:spChg>
        <pc:picChg chg="add">
          <ac:chgData name="Anteneh Gebremichael Dobamo" userId="20ca48acea19e770" providerId="LiveId" clId="{26E0FE9C-3D27-4868-905A-EFE581AC2276}" dt="2023-08-31T03:44:26.819" v="1555" actId="26606"/>
          <ac:picMkLst>
            <pc:docMk/>
            <pc:sldMk cId="4156704463" sldId="1754"/>
            <ac:picMk id="5" creationId="{1F2CC6E8-5B56-4406-E4B4-0A026B43E8DE}"/>
          </ac:picMkLst>
        </pc:picChg>
        <pc:picChg chg="add">
          <ac:chgData name="Anteneh Gebremichael Dobamo" userId="20ca48acea19e770" providerId="LiveId" clId="{26E0FE9C-3D27-4868-905A-EFE581AC2276}" dt="2023-08-31T03:44:26.819" v="1555" actId="26606"/>
          <ac:picMkLst>
            <pc:docMk/>
            <pc:sldMk cId="4156704463" sldId="1754"/>
            <ac:picMk id="13" creationId="{09C2B723-6C2F-49DE-A429-50BDFD1ADB45}"/>
          </ac:picMkLst>
        </pc:picChg>
      </pc:sldChg>
      <pc:sldChg chg="add del">
        <pc:chgData name="Anteneh Gebremichael Dobamo" userId="20ca48acea19e770" providerId="LiveId" clId="{26E0FE9C-3D27-4868-905A-EFE581AC2276}" dt="2023-08-31T03:53:26.977" v="1688" actId="2890"/>
        <pc:sldMkLst>
          <pc:docMk/>
          <pc:sldMk cId="302979003" sldId="1755"/>
        </pc:sldMkLst>
      </pc:sldChg>
      <pc:sldChg chg="addSp modSp new mod setBg">
        <pc:chgData name="Anteneh Gebremichael Dobamo" userId="20ca48acea19e770" providerId="LiveId" clId="{26E0FE9C-3D27-4868-905A-EFE581AC2276}" dt="2023-09-06T05:18:40.868" v="4229" actId="113"/>
        <pc:sldMkLst>
          <pc:docMk/>
          <pc:sldMk cId="583774573" sldId="1755"/>
        </pc:sldMkLst>
        <pc:spChg chg="mod">
          <ac:chgData name="Anteneh Gebremichael Dobamo" userId="20ca48acea19e770" providerId="LiveId" clId="{26E0FE9C-3D27-4868-905A-EFE581AC2276}" dt="2023-08-31T03:57:50.508" v="1741" actId="1076"/>
          <ac:spMkLst>
            <pc:docMk/>
            <pc:sldMk cId="583774573" sldId="1755"/>
            <ac:spMk id="2" creationId="{04E241E6-284C-BE87-FE6B-70F2A4A8B4D6}"/>
          </ac:spMkLst>
        </pc:spChg>
        <pc:spChg chg="mod">
          <ac:chgData name="Anteneh Gebremichael Dobamo" userId="20ca48acea19e770" providerId="LiveId" clId="{26E0FE9C-3D27-4868-905A-EFE581AC2276}" dt="2023-09-06T05:18:40.868" v="4229" actId="113"/>
          <ac:spMkLst>
            <pc:docMk/>
            <pc:sldMk cId="583774573" sldId="1755"/>
            <ac:spMk id="3" creationId="{F11A9CDF-E6F3-7115-0CEA-59F201838611}"/>
          </ac:spMkLst>
        </pc:spChg>
        <pc:spChg chg="add">
          <ac:chgData name="Anteneh Gebremichael Dobamo" userId="20ca48acea19e770" providerId="LiveId" clId="{26E0FE9C-3D27-4868-905A-EFE581AC2276}" dt="2023-08-31T03:57:44.805" v="1740" actId="26606"/>
          <ac:spMkLst>
            <pc:docMk/>
            <pc:sldMk cId="583774573" sldId="1755"/>
            <ac:spMk id="10" creationId="{446F2B05-D14A-46C1-B94D-81BAFA34CA8C}"/>
          </ac:spMkLst>
        </pc:spChg>
        <pc:picChg chg="add">
          <ac:chgData name="Anteneh Gebremichael Dobamo" userId="20ca48acea19e770" providerId="LiveId" clId="{26E0FE9C-3D27-4868-905A-EFE581AC2276}" dt="2023-08-31T03:57:44.805" v="1740" actId="26606"/>
          <ac:picMkLst>
            <pc:docMk/>
            <pc:sldMk cId="583774573" sldId="1755"/>
            <ac:picMk id="7" creationId="{E5E8582B-4486-FCA3-469A-6FF8B65295A6}"/>
          </ac:picMkLst>
        </pc:picChg>
        <pc:picChg chg="add">
          <ac:chgData name="Anteneh Gebremichael Dobamo" userId="20ca48acea19e770" providerId="LiveId" clId="{26E0FE9C-3D27-4868-905A-EFE581AC2276}" dt="2023-08-31T03:57:44.805" v="1740" actId="26606"/>
          <ac:picMkLst>
            <pc:docMk/>
            <pc:sldMk cId="583774573" sldId="1755"/>
            <ac:picMk id="12" creationId="{DC21F734-A85A-4FEA-8CB8-6C72B8195C37}"/>
          </ac:picMkLst>
        </pc:picChg>
      </pc:sldChg>
      <pc:sldChg chg="addSp delSp modSp new mod ord">
        <pc:chgData name="Anteneh Gebremichael Dobamo" userId="20ca48acea19e770" providerId="LiveId" clId="{26E0FE9C-3D27-4868-905A-EFE581AC2276}" dt="2023-09-06T05:40:31.324" v="4428" actId="113"/>
        <pc:sldMkLst>
          <pc:docMk/>
          <pc:sldMk cId="772948438" sldId="1756"/>
        </pc:sldMkLst>
        <pc:spChg chg="mod">
          <ac:chgData name="Anteneh Gebremichael Dobamo" userId="20ca48acea19e770" providerId="LiveId" clId="{26E0FE9C-3D27-4868-905A-EFE581AC2276}" dt="2023-08-31T03:58:36.835" v="1743"/>
          <ac:spMkLst>
            <pc:docMk/>
            <pc:sldMk cId="772948438" sldId="1756"/>
            <ac:spMk id="2" creationId="{183CB2C5-A9FF-D679-6C42-8BE5F47A61B4}"/>
          </ac:spMkLst>
        </pc:spChg>
        <pc:spChg chg="del mod">
          <ac:chgData name="Anteneh Gebremichael Dobamo" userId="20ca48acea19e770" providerId="LiveId" clId="{26E0FE9C-3D27-4868-905A-EFE581AC2276}" dt="2023-08-31T03:59:50.303" v="1747" actId="26606"/>
          <ac:spMkLst>
            <pc:docMk/>
            <pc:sldMk cId="772948438" sldId="1756"/>
            <ac:spMk id="3" creationId="{941E98B4-7737-F197-46FB-C65A0A7A4FC9}"/>
          </ac:spMkLst>
        </pc:spChg>
        <pc:graphicFrameChg chg="add mod modGraphic">
          <ac:chgData name="Anteneh Gebremichael Dobamo" userId="20ca48acea19e770" providerId="LiveId" clId="{26E0FE9C-3D27-4868-905A-EFE581AC2276}" dt="2023-09-06T05:40:31.324" v="4428" actId="113"/>
          <ac:graphicFrameMkLst>
            <pc:docMk/>
            <pc:sldMk cId="772948438" sldId="1756"/>
            <ac:graphicFrameMk id="5" creationId="{81F7B2B5-C130-1BF9-6037-631E159A2FCF}"/>
          </ac:graphicFrameMkLst>
        </pc:graphicFrameChg>
      </pc:sldChg>
      <pc:sldChg chg="modSp new mod">
        <pc:chgData name="Anteneh Gebremichael Dobamo" userId="20ca48acea19e770" providerId="LiveId" clId="{26E0FE9C-3D27-4868-905A-EFE581AC2276}" dt="2023-09-06T05:19:31.919" v="4235"/>
        <pc:sldMkLst>
          <pc:docMk/>
          <pc:sldMk cId="1776436701" sldId="1757"/>
        </pc:sldMkLst>
        <pc:spChg chg="mod">
          <ac:chgData name="Anteneh Gebremichael Dobamo" userId="20ca48acea19e770" providerId="LiveId" clId="{26E0FE9C-3D27-4868-905A-EFE581AC2276}" dt="2023-08-31T04:12:40.375" v="1864" actId="14100"/>
          <ac:spMkLst>
            <pc:docMk/>
            <pc:sldMk cId="1776436701" sldId="1757"/>
            <ac:spMk id="2" creationId="{AB0D5291-8EAC-6FFD-9B88-142D76870007}"/>
          </ac:spMkLst>
        </pc:spChg>
        <pc:spChg chg="mod">
          <ac:chgData name="Anteneh Gebremichael Dobamo" userId="20ca48acea19e770" providerId="LiveId" clId="{26E0FE9C-3D27-4868-905A-EFE581AC2276}" dt="2023-09-06T05:19:31.919" v="4235"/>
          <ac:spMkLst>
            <pc:docMk/>
            <pc:sldMk cId="1776436701" sldId="1757"/>
            <ac:spMk id="3" creationId="{517BA6D5-8A8F-7B7A-6B6E-16616FD4F1CD}"/>
          </ac:spMkLst>
        </pc:spChg>
      </pc:sldChg>
      <pc:sldChg chg="addSp delSp modSp new mod setBg">
        <pc:chgData name="Anteneh Gebremichael Dobamo" userId="20ca48acea19e770" providerId="LiveId" clId="{26E0FE9C-3D27-4868-905A-EFE581AC2276}" dt="2023-08-31T04:57:23.107" v="2611" actId="20577"/>
        <pc:sldMkLst>
          <pc:docMk/>
          <pc:sldMk cId="1976997066" sldId="1758"/>
        </pc:sldMkLst>
        <pc:spChg chg="mod">
          <ac:chgData name="Anteneh Gebremichael Dobamo" userId="20ca48acea19e770" providerId="LiveId" clId="{26E0FE9C-3D27-4868-905A-EFE581AC2276}" dt="2023-08-31T04:50:11.696" v="2489" actId="26606"/>
          <ac:spMkLst>
            <pc:docMk/>
            <pc:sldMk cId="1976997066" sldId="1758"/>
            <ac:spMk id="2" creationId="{0ACF5332-F3BD-1C87-CC91-4A9293B08EDB}"/>
          </ac:spMkLst>
        </pc:spChg>
        <pc:spChg chg="del mod">
          <ac:chgData name="Anteneh Gebremichael Dobamo" userId="20ca48acea19e770" providerId="LiveId" clId="{26E0FE9C-3D27-4868-905A-EFE581AC2276}" dt="2023-08-31T04:17:41.317" v="1929" actId="26606"/>
          <ac:spMkLst>
            <pc:docMk/>
            <pc:sldMk cId="1976997066" sldId="1758"/>
            <ac:spMk id="3" creationId="{322AB4C6-02C6-11FD-DC12-DDD8FDE82EF7}"/>
          </ac:spMkLst>
        </pc:spChg>
        <pc:spChg chg="add del mod">
          <ac:chgData name="Anteneh Gebremichael Dobamo" userId="20ca48acea19e770" providerId="LiveId" clId="{26E0FE9C-3D27-4868-905A-EFE581AC2276}" dt="2023-08-31T04:41:41.336" v="2344" actId="26606"/>
          <ac:spMkLst>
            <pc:docMk/>
            <pc:sldMk cId="1976997066" sldId="1758"/>
            <ac:spMk id="6" creationId="{18F2DB3B-397A-B593-E0E4-F2146D178912}"/>
          </ac:spMkLst>
        </pc:spChg>
        <pc:spChg chg="add del">
          <ac:chgData name="Anteneh Gebremichael Dobamo" userId="20ca48acea19e770" providerId="LiveId" clId="{26E0FE9C-3D27-4868-905A-EFE581AC2276}" dt="2023-08-31T04:38:40.334" v="2238" actId="26606"/>
          <ac:spMkLst>
            <pc:docMk/>
            <pc:sldMk cId="1976997066" sldId="1758"/>
            <ac:spMk id="12" creationId="{3A9C15D4-2EE7-4D05-B87C-91D1F3B9604B}"/>
          </ac:spMkLst>
        </pc:spChg>
        <pc:spChg chg="add del">
          <ac:chgData name="Anteneh Gebremichael Dobamo" userId="20ca48acea19e770" providerId="LiveId" clId="{26E0FE9C-3D27-4868-905A-EFE581AC2276}" dt="2023-08-31T04:38:40.334" v="2238" actId="26606"/>
          <ac:spMkLst>
            <pc:docMk/>
            <pc:sldMk cId="1976997066" sldId="1758"/>
            <ac:spMk id="14" creationId="{4ED7B0FB-9654-4441-9545-02D458B68620}"/>
          </ac:spMkLst>
        </pc:spChg>
        <pc:spChg chg="add">
          <ac:chgData name="Anteneh Gebremichael Dobamo" userId="20ca48acea19e770" providerId="LiveId" clId="{26E0FE9C-3D27-4868-905A-EFE581AC2276}" dt="2023-08-31T04:50:11.696" v="2489" actId="26606"/>
          <ac:spMkLst>
            <pc:docMk/>
            <pc:sldMk cId="1976997066" sldId="1758"/>
            <ac:spMk id="15" creationId="{48EC41B9-2D25-48A6-BC40-DA8F79F3EBD8}"/>
          </ac:spMkLst>
        </pc:spChg>
        <pc:graphicFrameChg chg="add del">
          <ac:chgData name="Anteneh Gebremichael Dobamo" userId="20ca48acea19e770" providerId="LiveId" clId="{26E0FE9C-3D27-4868-905A-EFE581AC2276}" dt="2023-08-31T04:37:36.854" v="2214" actId="478"/>
          <ac:graphicFrameMkLst>
            <pc:docMk/>
            <pc:sldMk cId="1976997066" sldId="1758"/>
            <ac:graphicFrameMk id="5" creationId="{FF9FCB69-1ADE-E63F-EEEA-EDBCBA8C26E3}"/>
          </ac:graphicFrameMkLst>
        </pc:graphicFrameChg>
        <pc:graphicFrameChg chg="add del">
          <ac:chgData name="Anteneh Gebremichael Dobamo" userId="20ca48acea19e770" providerId="LiveId" clId="{26E0FE9C-3D27-4868-905A-EFE581AC2276}" dt="2023-08-31T04:38:40.334" v="2238" actId="26606"/>
          <ac:graphicFrameMkLst>
            <pc:docMk/>
            <pc:sldMk cId="1976997066" sldId="1758"/>
            <ac:graphicFrameMk id="8" creationId="{4608E197-52A7-29E9-BFE9-2AA5A14EC1E7}"/>
          </ac:graphicFrameMkLst>
        </pc:graphicFrameChg>
        <pc:graphicFrameChg chg="add mod modGraphic">
          <ac:chgData name="Anteneh Gebremichael Dobamo" userId="20ca48acea19e770" providerId="LiveId" clId="{26E0FE9C-3D27-4868-905A-EFE581AC2276}" dt="2023-08-31T04:57:23.107" v="2611" actId="20577"/>
          <ac:graphicFrameMkLst>
            <pc:docMk/>
            <pc:sldMk cId="1976997066" sldId="1758"/>
            <ac:graphicFrameMk id="9" creationId="{1DBC41AD-2262-7E78-08A2-814011ED0A86}"/>
          </ac:graphicFrameMkLst>
        </pc:graphicFrameChg>
        <pc:picChg chg="add">
          <ac:chgData name="Anteneh Gebremichael Dobamo" userId="20ca48acea19e770" providerId="LiveId" clId="{26E0FE9C-3D27-4868-905A-EFE581AC2276}" dt="2023-08-31T04:50:11.696" v="2489" actId="26606"/>
          <ac:picMkLst>
            <pc:docMk/>
            <pc:sldMk cId="1976997066" sldId="1758"/>
            <ac:picMk id="11" creationId="{25496B42-CC46-4183-B481-887CD3E8C725}"/>
          </ac:picMkLst>
        </pc:picChg>
        <pc:picChg chg="add">
          <ac:chgData name="Anteneh Gebremichael Dobamo" userId="20ca48acea19e770" providerId="LiveId" clId="{26E0FE9C-3D27-4868-905A-EFE581AC2276}" dt="2023-08-31T04:50:11.696" v="2489" actId="26606"/>
          <ac:picMkLst>
            <pc:docMk/>
            <pc:sldMk cId="1976997066" sldId="1758"/>
            <ac:picMk id="13" creationId="{E2758CE0-F916-4DCE-88D1-71430BE441B2}"/>
          </ac:picMkLst>
        </pc:picChg>
        <pc:picChg chg="add del">
          <ac:chgData name="Anteneh Gebremichael Dobamo" userId="20ca48acea19e770" providerId="LiveId" clId="{26E0FE9C-3D27-4868-905A-EFE581AC2276}" dt="2023-08-31T04:38:40.334" v="2238" actId="26606"/>
          <ac:picMkLst>
            <pc:docMk/>
            <pc:sldMk cId="1976997066" sldId="1758"/>
            <ac:picMk id="16" creationId="{7BB94C57-FDF3-45A3-9D1F-904523D795D4}"/>
          </ac:picMkLst>
        </pc:picChg>
        <pc:picChg chg="add del">
          <ac:chgData name="Anteneh Gebremichael Dobamo" userId="20ca48acea19e770" providerId="LiveId" clId="{26E0FE9C-3D27-4868-905A-EFE581AC2276}" dt="2023-08-31T04:38:40.334" v="2238" actId="26606"/>
          <ac:picMkLst>
            <pc:docMk/>
            <pc:sldMk cId="1976997066" sldId="1758"/>
            <ac:picMk id="18" creationId="{6AEBDF1A-221A-4497-BBA9-57A70D161510}"/>
          </ac:picMkLst>
        </pc:picChg>
        <pc:picChg chg="add">
          <ac:chgData name="Anteneh Gebremichael Dobamo" userId="20ca48acea19e770" providerId="LiveId" clId="{26E0FE9C-3D27-4868-905A-EFE581AC2276}" dt="2023-08-31T04:50:11.696" v="2489" actId="26606"/>
          <ac:picMkLst>
            <pc:docMk/>
            <pc:sldMk cId="1976997066" sldId="1758"/>
            <ac:picMk id="20" creationId="{F8F21547-A433-450A-B2A3-930DCFABD93F}"/>
          </ac:picMkLst>
        </pc:picChg>
        <pc:picChg chg="add">
          <ac:chgData name="Anteneh Gebremichael Dobamo" userId="20ca48acea19e770" providerId="LiveId" clId="{26E0FE9C-3D27-4868-905A-EFE581AC2276}" dt="2023-08-31T04:50:11.696" v="2489" actId="26606"/>
          <ac:picMkLst>
            <pc:docMk/>
            <pc:sldMk cId="1976997066" sldId="1758"/>
            <ac:picMk id="22" creationId="{A73B520B-D7E7-436A-B263-0682940B4FB1}"/>
          </ac:picMkLst>
        </pc:picChg>
      </pc:sldChg>
      <pc:sldChg chg="addSp delSp modSp new mod ord setBg">
        <pc:chgData name="Anteneh Gebremichael Dobamo" userId="20ca48acea19e770" providerId="LiveId" clId="{26E0FE9C-3D27-4868-905A-EFE581AC2276}" dt="2023-08-31T04:52:46.738" v="2539"/>
        <pc:sldMkLst>
          <pc:docMk/>
          <pc:sldMk cId="3920833553" sldId="1759"/>
        </pc:sldMkLst>
        <pc:spChg chg="mod">
          <ac:chgData name="Anteneh Gebremichael Dobamo" userId="20ca48acea19e770" providerId="LiveId" clId="{26E0FE9C-3D27-4868-905A-EFE581AC2276}" dt="2023-08-31T04:27:57.079" v="2110" actId="26606"/>
          <ac:spMkLst>
            <pc:docMk/>
            <pc:sldMk cId="3920833553" sldId="1759"/>
            <ac:spMk id="2" creationId="{9D44DA61-363D-A1B4-A3E4-AFCEE91632C0}"/>
          </ac:spMkLst>
        </pc:spChg>
        <pc:spChg chg="mod">
          <ac:chgData name="Anteneh Gebremichael Dobamo" userId="20ca48acea19e770" providerId="LiveId" clId="{26E0FE9C-3D27-4868-905A-EFE581AC2276}" dt="2023-08-31T04:27:57.108" v="2111" actId="26606"/>
          <ac:spMkLst>
            <pc:docMk/>
            <pc:sldMk cId="3920833553" sldId="1759"/>
            <ac:spMk id="3" creationId="{B70B49E8-FC14-35F3-6A5A-0FAC70720A2D}"/>
          </ac:spMkLst>
        </pc:spChg>
        <pc:spChg chg="add del">
          <ac:chgData name="Anteneh Gebremichael Dobamo" userId="20ca48acea19e770" providerId="LiveId" clId="{26E0FE9C-3D27-4868-905A-EFE581AC2276}" dt="2023-08-31T04:27:57.108" v="2111" actId="26606"/>
          <ac:spMkLst>
            <pc:docMk/>
            <pc:sldMk cId="3920833553" sldId="1759"/>
            <ac:spMk id="8" creationId="{3A9C15D4-2EE7-4D05-B87C-91D1F3B9604B}"/>
          </ac:spMkLst>
        </pc:spChg>
        <pc:spChg chg="add del">
          <ac:chgData name="Anteneh Gebremichael Dobamo" userId="20ca48acea19e770" providerId="LiveId" clId="{26E0FE9C-3D27-4868-905A-EFE581AC2276}" dt="2023-08-31T04:27:57.108" v="2111" actId="26606"/>
          <ac:spMkLst>
            <pc:docMk/>
            <pc:sldMk cId="3920833553" sldId="1759"/>
            <ac:spMk id="10" creationId="{4ED7B0FB-9654-4441-9545-02D458B68620}"/>
          </ac:spMkLst>
        </pc:spChg>
        <pc:spChg chg="add del">
          <ac:chgData name="Anteneh Gebremichael Dobamo" userId="20ca48acea19e770" providerId="LiveId" clId="{26E0FE9C-3D27-4868-905A-EFE581AC2276}" dt="2023-08-31T04:27:57.079" v="2110" actId="26606"/>
          <ac:spMkLst>
            <pc:docMk/>
            <pc:sldMk cId="3920833553" sldId="1759"/>
            <ac:spMk id="19" creationId="{E3F012C5-2940-4F3E-BB5E-B8B2C9E82914}"/>
          </ac:spMkLst>
        </pc:spChg>
        <pc:spChg chg="add del">
          <ac:chgData name="Anteneh Gebremichael Dobamo" userId="20ca48acea19e770" providerId="LiveId" clId="{26E0FE9C-3D27-4868-905A-EFE581AC2276}" dt="2023-08-31T04:27:57.079" v="2110" actId="26606"/>
          <ac:spMkLst>
            <pc:docMk/>
            <pc:sldMk cId="3920833553" sldId="1759"/>
            <ac:spMk id="21" creationId="{EB37C977-E7E3-44AC-AEC8-2E276419094B}"/>
          </ac:spMkLst>
        </pc:spChg>
        <pc:spChg chg="add">
          <ac:chgData name="Anteneh Gebremichael Dobamo" userId="20ca48acea19e770" providerId="LiveId" clId="{26E0FE9C-3D27-4868-905A-EFE581AC2276}" dt="2023-08-31T04:27:57.108" v="2111" actId="26606"/>
          <ac:spMkLst>
            <pc:docMk/>
            <pc:sldMk cId="3920833553" sldId="1759"/>
            <ac:spMk id="26" creationId="{3A9C15D4-2EE7-4D05-B87C-91D1F3B9604B}"/>
          </ac:spMkLst>
        </pc:spChg>
        <pc:spChg chg="add">
          <ac:chgData name="Anteneh Gebremichael Dobamo" userId="20ca48acea19e770" providerId="LiveId" clId="{26E0FE9C-3D27-4868-905A-EFE581AC2276}" dt="2023-08-31T04:27:57.108" v="2111" actId="26606"/>
          <ac:spMkLst>
            <pc:docMk/>
            <pc:sldMk cId="3920833553" sldId="1759"/>
            <ac:spMk id="27" creationId="{4ED7B0FB-9654-4441-9545-02D458B68620}"/>
          </ac:spMkLst>
        </pc:spChg>
        <pc:picChg chg="add del">
          <ac:chgData name="Anteneh Gebremichael Dobamo" userId="20ca48acea19e770" providerId="LiveId" clId="{26E0FE9C-3D27-4868-905A-EFE581AC2276}" dt="2023-08-31T04:27:57.108" v="2111" actId="26606"/>
          <ac:picMkLst>
            <pc:docMk/>
            <pc:sldMk cId="3920833553" sldId="1759"/>
            <ac:picMk id="12" creationId="{7BB94C57-FDF3-45A3-9D1F-904523D795D4}"/>
          </ac:picMkLst>
        </pc:picChg>
        <pc:picChg chg="add del">
          <ac:chgData name="Anteneh Gebremichael Dobamo" userId="20ca48acea19e770" providerId="LiveId" clId="{26E0FE9C-3D27-4868-905A-EFE581AC2276}" dt="2023-08-31T04:27:57.108" v="2111" actId="26606"/>
          <ac:picMkLst>
            <pc:docMk/>
            <pc:sldMk cId="3920833553" sldId="1759"/>
            <ac:picMk id="14" creationId="{6AEBDF1A-221A-4497-BBA9-57A70D161510}"/>
          </ac:picMkLst>
        </pc:picChg>
        <pc:picChg chg="add del">
          <ac:chgData name="Anteneh Gebremichael Dobamo" userId="20ca48acea19e770" providerId="LiveId" clId="{26E0FE9C-3D27-4868-905A-EFE581AC2276}" dt="2023-08-31T04:27:57.079" v="2110" actId="26606"/>
          <ac:picMkLst>
            <pc:docMk/>
            <pc:sldMk cId="3920833553" sldId="1759"/>
            <ac:picMk id="23" creationId="{A70DF37D-86A3-45DB-B1C1-580462D4BB6D}"/>
          </ac:picMkLst>
        </pc:picChg>
        <pc:picChg chg="add">
          <ac:chgData name="Anteneh Gebremichael Dobamo" userId="20ca48acea19e770" providerId="LiveId" clId="{26E0FE9C-3D27-4868-905A-EFE581AC2276}" dt="2023-08-31T04:27:57.108" v="2111" actId="26606"/>
          <ac:picMkLst>
            <pc:docMk/>
            <pc:sldMk cId="3920833553" sldId="1759"/>
            <ac:picMk id="25" creationId="{6AEBDF1A-221A-4497-BBA9-57A70D161510}"/>
          </ac:picMkLst>
        </pc:picChg>
        <pc:picChg chg="add">
          <ac:chgData name="Anteneh Gebremichael Dobamo" userId="20ca48acea19e770" providerId="LiveId" clId="{26E0FE9C-3D27-4868-905A-EFE581AC2276}" dt="2023-08-31T04:27:57.108" v="2111" actId="26606"/>
          <ac:picMkLst>
            <pc:docMk/>
            <pc:sldMk cId="3920833553" sldId="1759"/>
            <ac:picMk id="28" creationId="{7BB94C57-FDF3-45A3-9D1F-904523D795D4}"/>
          </ac:picMkLst>
        </pc:picChg>
      </pc:sldChg>
      <pc:sldChg chg="addSp delSp modSp add mod ord setBg">
        <pc:chgData name="Anteneh Gebremichael Dobamo" userId="20ca48acea19e770" providerId="LiveId" clId="{26E0FE9C-3D27-4868-905A-EFE581AC2276}" dt="2023-09-04T14:12:06.889" v="3636" actId="20577"/>
        <pc:sldMkLst>
          <pc:docMk/>
          <pc:sldMk cId="743557916" sldId="1760"/>
        </pc:sldMkLst>
        <pc:spChg chg="mod">
          <ac:chgData name="Anteneh Gebremichael Dobamo" userId="20ca48acea19e770" providerId="LiveId" clId="{26E0FE9C-3D27-4868-905A-EFE581AC2276}" dt="2023-08-31T04:30:22.824" v="2140" actId="26606"/>
          <ac:spMkLst>
            <pc:docMk/>
            <pc:sldMk cId="743557916" sldId="1760"/>
            <ac:spMk id="2" creationId="{9D44DA61-363D-A1B4-A3E4-AFCEE91632C0}"/>
          </ac:spMkLst>
        </pc:spChg>
        <pc:spChg chg="del mod">
          <ac:chgData name="Anteneh Gebremichael Dobamo" userId="20ca48acea19e770" providerId="LiveId" clId="{26E0FE9C-3D27-4868-905A-EFE581AC2276}" dt="2023-08-31T04:30:22.824" v="2140" actId="26606"/>
          <ac:spMkLst>
            <pc:docMk/>
            <pc:sldMk cId="743557916" sldId="1760"/>
            <ac:spMk id="3" creationId="{B70B49E8-FC14-35F3-6A5A-0FAC70720A2D}"/>
          </ac:spMkLst>
        </pc:spChg>
        <pc:spChg chg="del">
          <ac:chgData name="Anteneh Gebremichael Dobamo" userId="20ca48acea19e770" providerId="LiveId" clId="{26E0FE9C-3D27-4868-905A-EFE581AC2276}" dt="2023-08-31T04:30:22.824" v="2140" actId="26606"/>
          <ac:spMkLst>
            <pc:docMk/>
            <pc:sldMk cId="743557916" sldId="1760"/>
            <ac:spMk id="8" creationId="{3A9C15D4-2EE7-4D05-B87C-91D1F3B9604B}"/>
          </ac:spMkLst>
        </pc:spChg>
        <pc:spChg chg="del">
          <ac:chgData name="Anteneh Gebremichael Dobamo" userId="20ca48acea19e770" providerId="LiveId" clId="{26E0FE9C-3D27-4868-905A-EFE581AC2276}" dt="2023-08-31T04:30:22.824" v="2140" actId="26606"/>
          <ac:spMkLst>
            <pc:docMk/>
            <pc:sldMk cId="743557916" sldId="1760"/>
            <ac:spMk id="10" creationId="{4ED7B0FB-9654-4441-9545-02D458B68620}"/>
          </ac:spMkLst>
        </pc:spChg>
        <pc:spChg chg="add">
          <ac:chgData name="Anteneh Gebremichael Dobamo" userId="20ca48acea19e770" providerId="LiveId" clId="{26E0FE9C-3D27-4868-905A-EFE581AC2276}" dt="2023-08-31T04:30:22.824" v="2140" actId="26606"/>
          <ac:spMkLst>
            <pc:docMk/>
            <pc:sldMk cId="743557916" sldId="1760"/>
            <ac:spMk id="20" creationId="{3A9C15D4-2EE7-4D05-B87C-91D1F3B9604B}"/>
          </ac:spMkLst>
        </pc:spChg>
        <pc:spChg chg="add">
          <ac:chgData name="Anteneh Gebremichael Dobamo" userId="20ca48acea19e770" providerId="LiveId" clId="{26E0FE9C-3D27-4868-905A-EFE581AC2276}" dt="2023-08-31T04:30:22.824" v="2140" actId="26606"/>
          <ac:spMkLst>
            <pc:docMk/>
            <pc:sldMk cId="743557916" sldId="1760"/>
            <ac:spMk id="22" creationId="{4ED7B0FB-9654-4441-9545-02D458B68620}"/>
          </ac:spMkLst>
        </pc:spChg>
        <pc:graphicFrameChg chg="add mod">
          <ac:chgData name="Anteneh Gebremichael Dobamo" userId="20ca48acea19e770" providerId="LiveId" clId="{26E0FE9C-3D27-4868-905A-EFE581AC2276}" dt="2023-09-04T14:12:06.889" v="3636" actId="20577"/>
          <ac:graphicFrameMkLst>
            <pc:docMk/>
            <pc:sldMk cId="743557916" sldId="1760"/>
            <ac:graphicFrameMk id="16" creationId="{9F74BC2B-662D-F6FA-24F0-94C6DEF333CB}"/>
          </ac:graphicFrameMkLst>
        </pc:graphicFrameChg>
        <pc:picChg chg="del">
          <ac:chgData name="Anteneh Gebremichael Dobamo" userId="20ca48acea19e770" providerId="LiveId" clId="{26E0FE9C-3D27-4868-905A-EFE581AC2276}" dt="2023-08-31T04:30:22.824" v="2140" actId="26606"/>
          <ac:picMkLst>
            <pc:docMk/>
            <pc:sldMk cId="743557916" sldId="1760"/>
            <ac:picMk id="12" creationId="{7BB94C57-FDF3-45A3-9D1F-904523D795D4}"/>
          </ac:picMkLst>
        </pc:picChg>
        <pc:picChg chg="del">
          <ac:chgData name="Anteneh Gebremichael Dobamo" userId="20ca48acea19e770" providerId="LiveId" clId="{26E0FE9C-3D27-4868-905A-EFE581AC2276}" dt="2023-08-31T04:30:22.824" v="2140" actId="26606"/>
          <ac:picMkLst>
            <pc:docMk/>
            <pc:sldMk cId="743557916" sldId="1760"/>
            <ac:picMk id="14" creationId="{6AEBDF1A-221A-4497-BBA9-57A70D161510}"/>
          </ac:picMkLst>
        </pc:picChg>
        <pc:picChg chg="add">
          <ac:chgData name="Anteneh Gebremichael Dobamo" userId="20ca48acea19e770" providerId="LiveId" clId="{26E0FE9C-3D27-4868-905A-EFE581AC2276}" dt="2023-08-31T04:30:22.824" v="2140" actId="26606"/>
          <ac:picMkLst>
            <pc:docMk/>
            <pc:sldMk cId="743557916" sldId="1760"/>
            <ac:picMk id="24" creationId="{7BB94C57-FDF3-45A3-9D1F-904523D795D4}"/>
          </ac:picMkLst>
        </pc:picChg>
        <pc:picChg chg="add">
          <ac:chgData name="Anteneh Gebremichael Dobamo" userId="20ca48acea19e770" providerId="LiveId" clId="{26E0FE9C-3D27-4868-905A-EFE581AC2276}" dt="2023-08-31T04:30:22.824" v="2140" actId="26606"/>
          <ac:picMkLst>
            <pc:docMk/>
            <pc:sldMk cId="743557916" sldId="1760"/>
            <ac:picMk id="26" creationId="{6AEBDF1A-221A-4497-BBA9-57A70D161510}"/>
          </ac:picMkLst>
        </pc:picChg>
      </pc:sldChg>
      <pc:sldChg chg="modSp add mod ord">
        <pc:chgData name="Anteneh Gebremichael Dobamo" userId="20ca48acea19e770" providerId="LiveId" clId="{26E0FE9C-3D27-4868-905A-EFE581AC2276}" dt="2023-09-06T06:02:15.717" v="4634" actId="1076"/>
        <pc:sldMkLst>
          <pc:docMk/>
          <pc:sldMk cId="4252288932" sldId="1761"/>
        </pc:sldMkLst>
        <pc:spChg chg="mod">
          <ac:chgData name="Anteneh Gebremichael Dobamo" userId="20ca48acea19e770" providerId="LiveId" clId="{26E0FE9C-3D27-4868-905A-EFE581AC2276}" dt="2023-09-06T06:02:15.717" v="4634" actId="1076"/>
          <ac:spMkLst>
            <pc:docMk/>
            <pc:sldMk cId="4252288932" sldId="1761"/>
            <ac:spMk id="2" creationId="{0ACF5332-F3BD-1C87-CC91-4A9293B08EDB}"/>
          </ac:spMkLst>
        </pc:spChg>
      </pc:sldChg>
      <pc:sldChg chg="addSp delSp modSp new mod setBg">
        <pc:chgData name="Anteneh Gebremichael Dobamo" userId="20ca48acea19e770" providerId="LiveId" clId="{26E0FE9C-3D27-4868-905A-EFE581AC2276}" dt="2023-08-31T04:36:08.593" v="2193" actId="20577"/>
        <pc:sldMkLst>
          <pc:docMk/>
          <pc:sldMk cId="2241881740" sldId="1762"/>
        </pc:sldMkLst>
        <pc:spChg chg="mod">
          <ac:chgData name="Anteneh Gebremichael Dobamo" userId="20ca48acea19e770" providerId="LiveId" clId="{26E0FE9C-3D27-4868-905A-EFE581AC2276}" dt="2023-08-31T04:36:08.593" v="2193" actId="20577"/>
          <ac:spMkLst>
            <pc:docMk/>
            <pc:sldMk cId="2241881740" sldId="1762"/>
            <ac:spMk id="2" creationId="{0BE3AFDA-F22C-EAA6-02D2-F51FD0B67821}"/>
          </ac:spMkLst>
        </pc:spChg>
        <pc:spChg chg="del mod">
          <ac:chgData name="Anteneh Gebremichael Dobamo" userId="20ca48acea19e770" providerId="LiveId" clId="{26E0FE9C-3D27-4868-905A-EFE581AC2276}" dt="2023-08-31T04:34:27.390" v="2159" actId="26606"/>
          <ac:spMkLst>
            <pc:docMk/>
            <pc:sldMk cId="2241881740" sldId="1762"/>
            <ac:spMk id="3" creationId="{4246C5FF-05B1-2B52-9293-FC1A5EDB7C1C}"/>
          </ac:spMkLst>
        </pc:spChg>
        <pc:spChg chg="add">
          <ac:chgData name="Anteneh Gebremichael Dobamo" userId="20ca48acea19e770" providerId="LiveId" clId="{26E0FE9C-3D27-4868-905A-EFE581AC2276}" dt="2023-08-31T04:34:27.390" v="2159" actId="26606"/>
          <ac:spMkLst>
            <pc:docMk/>
            <pc:sldMk cId="2241881740" sldId="1762"/>
            <ac:spMk id="9" creationId="{3A9C15D4-2EE7-4D05-B87C-91D1F3B9604B}"/>
          </ac:spMkLst>
        </pc:spChg>
        <pc:spChg chg="add">
          <ac:chgData name="Anteneh Gebremichael Dobamo" userId="20ca48acea19e770" providerId="LiveId" clId="{26E0FE9C-3D27-4868-905A-EFE581AC2276}" dt="2023-08-31T04:34:27.390" v="2159" actId="26606"/>
          <ac:spMkLst>
            <pc:docMk/>
            <pc:sldMk cId="2241881740" sldId="1762"/>
            <ac:spMk id="11" creationId="{4ED7B0FB-9654-4441-9545-02D458B68620}"/>
          </ac:spMkLst>
        </pc:spChg>
        <pc:graphicFrameChg chg="add">
          <ac:chgData name="Anteneh Gebremichael Dobamo" userId="20ca48acea19e770" providerId="LiveId" clId="{26E0FE9C-3D27-4868-905A-EFE581AC2276}" dt="2023-08-31T04:34:27.390" v="2159" actId="26606"/>
          <ac:graphicFrameMkLst>
            <pc:docMk/>
            <pc:sldMk cId="2241881740" sldId="1762"/>
            <ac:graphicFrameMk id="5" creationId="{D03D9F33-D311-518F-441B-C09C873B65BA}"/>
          </ac:graphicFrameMkLst>
        </pc:graphicFrameChg>
        <pc:picChg chg="add">
          <ac:chgData name="Anteneh Gebremichael Dobamo" userId="20ca48acea19e770" providerId="LiveId" clId="{26E0FE9C-3D27-4868-905A-EFE581AC2276}" dt="2023-08-31T04:34:27.390" v="2159" actId="26606"/>
          <ac:picMkLst>
            <pc:docMk/>
            <pc:sldMk cId="2241881740" sldId="1762"/>
            <ac:picMk id="13" creationId="{7BB94C57-FDF3-45A3-9D1F-904523D795D4}"/>
          </ac:picMkLst>
        </pc:picChg>
        <pc:picChg chg="add">
          <ac:chgData name="Anteneh Gebremichael Dobamo" userId="20ca48acea19e770" providerId="LiveId" clId="{26E0FE9C-3D27-4868-905A-EFE581AC2276}" dt="2023-08-31T04:34:27.390" v="2159" actId="26606"/>
          <ac:picMkLst>
            <pc:docMk/>
            <pc:sldMk cId="2241881740" sldId="1762"/>
            <ac:picMk id="15" creationId="{6AEBDF1A-221A-4497-BBA9-57A70D161510}"/>
          </ac:picMkLst>
        </pc:picChg>
      </pc:sldChg>
      <pc:sldChg chg="add ord">
        <pc:chgData name="Anteneh Gebremichael Dobamo" userId="20ca48acea19e770" providerId="LiveId" clId="{26E0FE9C-3D27-4868-905A-EFE581AC2276}" dt="2023-08-31T04:55:32.485" v="2567"/>
        <pc:sldMkLst>
          <pc:docMk/>
          <pc:sldMk cId="2803417154" sldId="1763"/>
        </pc:sldMkLst>
      </pc:sldChg>
      <pc:sldChg chg="addSp delSp modSp new mod setBg">
        <pc:chgData name="Anteneh Gebremichael Dobamo" userId="20ca48acea19e770" providerId="LiveId" clId="{26E0FE9C-3D27-4868-905A-EFE581AC2276}" dt="2023-09-06T05:51:40.769" v="4473" actId="20577"/>
        <pc:sldMkLst>
          <pc:docMk/>
          <pc:sldMk cId="322787925" sldId="1764"/>
        </pc:sldMkLst>
        <pc:spChg chg="mod">
          <ac:chgData name="Anteneh Gebremichael Dobamo" userId="20ca48acea19e770" providerId="LiveId" clId="{26E0FE9C-3D27-4868-905A-EFE581AC2276}" dt="2023-09-06T05:51:40.769" v="4473" actId="20577"/>
          <ac:spMkLst>
            <pc:docMk/>
            <pc:sldMk cId="322787925" sldId="1764"/>
            <ac:spMk id="2" creationId="{5B265F1A-ED4D-897D-14B8-3157C6096FDB}"/>
          </ac:spMkLst>
        </pc:spChg>
        <pc:spChg chg="del mod">
          <ac:chgData name="Anteneh Gebremichael Dobamo" userId="20ca48acea19e770" providerId="LiveId" clId="{26E0FE9C-3D27-4868-905A-EFE581AC2276}" dt="2023-09-04T13:07:04.535" v="3358" actId="22"/>
          <ac:spMkLst>
            <pc:docMk/>
            <pc:sldMk cId="322787925" sldId="1764"/>
            <ac:spMk id="3" creationId="{F5A4C900-6C3D-3623-789F-468F7B36777E}"/>
          </ac:spMkLst>
        </pc:spChg>
        <pc:spChg chg="add">
          <ac:chgData name="Anteneh Gebremichael Dobamo" userId="20ca48acea19e770" providerId="LiveId" clId="{26E0FE9C-3D27-4868-905A-EFE581AC2276}" dt="2023-09-04T13:07:12.765" v="3360" actId="26606"/>
          <ac:spMkLst>
            <pc:docMk/>
            <pc:sldMk cId="322787925" sldId="1764"/>
            <ac:spMk id="14" creationId="{31CA2540-FD07-4286-91E4-8D0DE4E50979}"/>
          </ac:spMkLst>
        </pc:spChg>
        <pc:picChg chg="add mod ord">
          <ac:chgData name="Anteneh Gebremichael Dobamo" userId="20ca48acea19e770" providerId="LiveId" clId="{26E0FE9C-3D27-4868-905A-EFE581AC2276}" dt="2023-09-04T13:07:12.765" v="3360" actId="26606"/>
          <ac:picMkLst>
            <pc:docMk/>
            <pc:sldMk cId="322787925" sldId="1764"/>
            <ac:picMk id="5" creationId="{B77AA9CB-976E-E2B1-F591-2E766F529020}"/>
          </ac:picMkLst>
        </pc:picChg>
        <pc:picChg chg="add">
          <ac:chgData name="Anteneh Gebremichael Dobamo" userId="20ca48acea19e770" providerId="LiveId" clId="{26E0FE9C-3D27-4868-905A-EFE581AC2276}" dt="2023-09-04T13:07:12.765" v="3360" actId="26606"/>
          <ac:picMkLst>
            <pc:docMk/>
            <pc:sldMk cId="322787925" sldId="1764"/>
            <ac:picMk id="10" creationId="{25496B42-CC46-4183-B481-887CD3E8C725}"/>
          </ac:picMkLst>
        </pc:picChg>
        <pc:picChg chg="add">
          <ac:chgData name="Anteneh Gebremichael Dobamo" userId="20ca48acea19e770" providerId="LiveId" clId="{26E0FE9C-3D27-4868-905A-EFE581AC2276}" dt="2023-09-04T13:07:12.765" v="3360" actId="26606"/>
          <ac:picMkLst>
            <pc:docMk/>
            <pc:sldMk cId="322787925" sldId="1764"/>
            <ac:picMk id="12" creationId="{E2758CE0-F916-4DCE-88D1-71430BE441B2}"/>
          </ac:picMkLst>
        </pc:picChg>
        <pc:picChg chg="add">
          <ac:chgData name="Anteneh Gebremichael Dobamo" userId="20ca48acea19e770" providerId="LiveId" clId="{26E0FE9C-3D27-4868-905A-EFE581AC2276}" dt="2023-09-04T13:07:12.765" v="3360" actId="26606"/>
          <ac:picMkLst>
            <pc:docMk/>
            <pc:sldMk cId="322787925" sldId="1764"/>
            <ac:picMk id="16" creationId="{214924F5-CDC2-4DFA-82F3-4843ADD678A7}"/>
          </ac:picMkLst>
        </pc:picChg>
        <pc:picChg chg="add">
          <ac:chgData name="Anteneh Gebremichael Dobamo" userId="20ca48acea19e770" providerId="LiveId" clId="{26E0FE9C-3D27-4868-905A-EFE581AC2276}" dt="2023-09-04T13:07:12.765" v="3360" actId="26606"/>
          <ac:picMkLst>
            <pc:docMk/>
            <pc:sldMk cId="322787925" sldId="1764"/>
            <ac:picMk id="18" creationId="{AED59812-6820-446C-B994-0D059C97DC3F}"/>
          </ac:picMkLst>
        </pc:picChg>
        <pc:picChg chg="add">
          <ac:chgData name="Anteneh Gebremichael Dobamo" userId="20ca48acea19e770" providerId="LiveId" clId="{26E0FE9C-3D27-4868-905A-EFE581AC2276}" dt="2023-09-04T13:07:12.765" v="3360" actId="26606"/>
          <ac:picMkLst>
            <pc:docMk/>
            <pc:sldMk cId="322787925" sldId="1764"/>
            <ac:picMk id="20" creationId="{E844ED7C-1917-40D8-8B42-1B1C27BC5A54}"/>
          </ac:picMkLst>
        </pc:picChg>
      </pc:sldChg>
      <pc:sldChg chg="addSp delSp modSp add mod ord setBg">
        <pc:chgData name="Anteneh Gebremichael Dobamo" userId="20ca48acea19e770" providerId="LiveId" clId="{26E0FE9C-3D27-4868-905A-EFE581AC2276}" dt="2023-08-31T05:11:08.984" v="2642" actId="26606"/>
        <pc:sldMkLst>
          <pc:docMk/>
          <pc:sldMk cId="1032254601" sldId="1765"/>
        </pc:sldMkLst>
        <pc:spChg chg="mod">
          <ac:chgData name="Anteneh Gebremichael Dobamo" userId="20ca48acea19e770" providerId="LiveId" clId="{26E0FE9C-3D27-4868-905A-EFE581AC2276}" dt="2023-08-31T05:11:08.984" v="2642" actId="26606"/>
          <ac:spMkLst>
            <pc:docMk/>
            <pc:sldMk cId="1032254601" sldId="1765"/>
            <ac:spMk id="2" creationId="{AB0D5291-8EAC-6FFD-9B88-142D76870007}"/>
          </ac:spMkLst>
        </pc:spChg>
        <pc:spChg chg="del mod">
          <ac:chgData name="Anteneh Gebremichael Dobamo" userId="20ca48acea19e770" providerId="LiveId" clId="{26E0FE9C-3D27-4868-905A-EFE581AC2276}" dt="2023-08-31T05:08:40.403" v="2639" actId="26606"/>
          <ac:spMkLst>
            <pc:docMk/>
            <pc:sldMk cId="1032254601" sldId="1765"/>
            <ac:spMk id="3" creationId="{517BA6D5-8A8F-7B7A-6B6E-16616FD4F1CD}"/>
          </ac:spMkLst>
        </pc:spChg>
        <pc:spChg chg="add del">
          <ac:chgData name="Anteneh Gebremichael Dobamo" userId="20ca48acea19e770" providerId="LiveId" clId="{26E0FE9C-3D27-4868-905A-EFE581AC2276}" dt="2023-08-31T05:11:08.984" v="2642" actId="26606"/>
          <ac:spMkLst>
            <pc:docMk/>
            <pc:sldMk cId="1032254601" sldId="1765"/>
            <ac:spMk id="9" creationId="{3A9C15D4-2EE7-4D05-B87C-91D1F3B9604B}"/>
          </ac:spMkLst>
        </pc:spChg>
        <pc:spChg chg="add del">
          <ac:chgData name="Anteneh Gebremichael Dobamo" userId="20ca48acea19e770" providerId="LiveId" clId="{26E0FE9C-3D27-4868-905A-EFE581AC2276}" dt="2023-08-31T05:11:08.984" v="2642" actId="26606"/>
          <ac:spMkLst>
            <pc:docMk/>
            <pc:sldMk cId="1032254601" sldId="1765"/>
            <ac:spMk id="11" creationId="{4ED7B0FB-9654-4441-9545-02D458B68620}"/>
          </ac:spMkLst>
        </pc:spChg>
        <pc:spChg chg="add">
          <ac:chgData name="Anteneh Gebremichael Dobamo" userId="20ca48acea19e770" providerId="LiveId" clId="{26E0FE9C-3D27-4868-905A-EFE581AC2276}" dt="2023-08-31T05:11:08.984" v="2642" actId="26606"/>
          <ac:spMkLst>
            <pc:docMk/>
            <pc:sldMk cId="1032254601" sldId="1765"/>
            <ac:spMk id="20" creationId="{6D58954F-C5AC-4BE0-811D-8DFE18E3506B}"/>
          </ac:spMkLst>
        </pc:spChg>
        <pc:spChg chg="add">
          <ac:chgData name="Anteneh Gebremichael Dobamo" userId="20ca48acea19e770" providerId="LiveId" clId="{26E0FE9C-3D27-4868-905A-EFE581AC2276}" dt="2023-08-31T05:11:08.984" v="2642" actId="26606"/>
          <ac:spMkLst>
            <pc:docMk/>
            <pc:sldMk cId="1032254601" sldId="1765"/>
            <ac:spMk id="22" creationId="{C359E835-CE77-4DCC-8EC3-1924094D3B5B}"/>
          </ac:spMkLst>
        </pc:spChg>
        <pc:graphicFrameChg chg="add mod modGraphic">
          <ac:chgData name="Anteneh Gebremichael Dobamo" userId="20ca48acea19e770" providerId="LiveId" clId="{26E0FE9C-3D27-4868-905A-EFE581AC2276}" dt="2023-08-31T05:11:08.984" v="2642" actId="26606"/>
          <ac:graphicFrameMkLst>
            <pc:docMk/>
            <pc:sldMk cId="1032254601" sldId="1765"/>
            <ac:graphicFrameMk id="5" creationId="{229707F3-963B-E730-2C5F-79220E060ACD}"/>
          </ac:graphicFrameMkLst>
        </pc:graphicFrameChg>
        <pc:picChg chg="add mod ord">
          <ac:chgData name="Anteneh Gebremichael Dobamo" userId="20ca48acea19e770" providerId="LiveId" clId="{26E0FE9C-3D27-4868-905A-EFE581AC2276}" dt="2023-08-31T05:11:08.984" v="2642" actId="26606"/>
          <ac:picMkLst>
            <pc:docMk/>
            <pc:sldMk cId="1032254601" sldId="1765"/>
            <ac:picMk id="6" creationId="{CB7A994F-33B6-DB15-E406-8DCB51556A15}"/>
          </ac:picMkLst>
        </pc:picChg>
        <pc:picChg chg="add del">
          <ac:chgData name="Anteneh Gebremichael Dobamo" userId="20ca48acea19e770" providerId="LiveId" clId="{26E0FE9C-3D27-4868-905A-EFE581AC2276}" dt="2023-08-31T05:11:08.984" v="2642" actId="26606"/>
          <ac:picMkLst>
            <pc:docMk/>
            <pc:sldMk cId="1032254601" sldId="1765"/>
            <ac:picMk id="13" creationId="{7BB94C57-FDF3-45A3-9D1F-904523D795D4}"/>
          </ac:picMkLst>
        </pc:picChg>
        <pc:picChg chg="add del">
          <ac:chgData name="Anteneh Gebremichael Dobamo" userId="20ca48acea19e770" providerId="LiveId" clId="{26E0FE9C-3D27-4868-905A-EFE581AC2276}" dt="2023-08-31T05:11:08.984" v="2642" actId="26606"/>
          <ac:picMkLst>
            <pc:docMk/>
            <pc:sldMk cId="1032254601" sldId="1765"/>
            <ac:picMk id="15" creationId="{6AEBDF1A-221A-4497-BBA9-57A70D161510}"/>
          </ac:picMkLst>
        </pc:picChg>
        <pc:picChg chg="add">
          <ac:chgData name="Anteneh Gebremichael Dobamo" userId="20ca48acea19e770" providerId="LiveId" clId="{26E0FE9C-3D27-4868-905A-EFE581AC2276}" dt="2023-08-31T05:11:08.984" v="2642" actId="26606"/>
          <ac:picMkLst>
            <pc:docMk/>
            <pc:sldMk cId="1032254601" sldId="1765"/>
            <ac:picMk id="24" creationId="{B03B59B5-123A-4DC5-87BD-6D3E22FA6504}"/>
          </ac:picMkLst>
        </pc:picChg>
      </pc:sldChg>
      <pc:sldChg chg="add del">
        <pc:chgData name="Anteneh Gebremichael Dobamo" userId="20ca48acea19e770" providerId="LiveId" clId="{26E0FE9C-3D27-4868-905A-EFE581AC2276}" dt="2023-08-31T04:59:17.220" v="2613" actId="2890"/>
        <pc:sldMkLst>
          <pc:docMk/>
          <pc:sldMk cId="1168400490" sldId="1765"/>
        </pc:sldMkLst>
      </pc:sldChg>
      <pc:sldChg chg="addSp delSp modSp add mod">
        <pc:chgData name="Anteneh Gebremichael Dobamo" userId="20ca48acea19e770" providerId="LiveId" clId="{26E0FE9C-3D27-4868-905A-EFE581AC2276}" dt="2023-08-31T05:18:19.258" v="2908" actId="20577"/>
        <pc:sldMkLst>
          <pc:docMk/>
          <pc:sldMk cId="3418324933" sldId="1766"/>
        </pc:sldMkLst>
        <pc:spChg chg="mod">
          <ac:chgData name="Anteneh Gebremichael Dobamo" userId="20ca48acea19e770" providerId="LiveId" clId="{26E0FE9C-3D27-4868-905A-EFE581AC2276}" dt="2023-08-31T05:17:53.265" v="2895" actId="26606"/>
          <ac:spMkLst>
            <pc:docMk/>
            <pc:sldMk cId="3418324933" sldId="1766"/>
            <ac:spMk id="2" creationId="{AB0D5291-8EAC-6FFD-9B88-142D76870007}"/>
          </ac:spMkLst>
        </pc:spChg>
        <pc:spChg chg="add del">
          <ac:chgData name="Anteneh Gebremichael Dobamo" userId="20ca48acea19e770" providerId="LiveId" clId="{26E0FE9C-3D27-4868-905A-EFE581AC2276}" dt="2023-08-31T05:15:03.178" v="2840" actId="26606"/>
          <ac:spMkLst>
            <pc:docMk/>
            <pc:sldMk cId="3418324933" sldId="1766"/>
            <ac:spMk id="20" creationId="{6D58954F-C5AC-4BE0-811D-8DFE18E3506B}"/>
          </ac:spMkLst>
        </pc:spChg>
        <pc:spChg chg="add del">
          <ac:chgData name="Anteneh Gebremichael Dobamo" userId="20ca48acea19e770" providerId="LiveId" clId="{26E0FE9C-3D27-4868-905A-EFE581AC2276}" dt="2023-08-31T05:15:03.178" v="2840" actId="26606"/>
          <ac:spMkLst>
            <pc:docMk/>
            <pc:sldMk cId="3418324933" sldId="1766"/>
            <ac:spMk id="22" creationId="{C359E835-CE77-4DCC-8EC3-1924094D3B5B}"/>
          </ac:spMkLst>
        </pc:spChg>
        <pc:spChg chg="add del">
          <ac:chgData name="Anteneh Gebremichael Dobamo" userId="20ca48acea19e770" providerId="LiveId" clId="{26E0FE9C-3D27-4868-905A-EFE581AC2276}" dt="2023-08-31T05:17:53.265" v="2895" actId="26606"/>
          <ac:spMkLst>
            <pc:docMk/>
            <pc:sldMk cId="3418324933" sldId="1766"/>
            <ac:spMk id="26" creationId="{6D58954F-C5AC-4BE0-811D-8DFE18E3506B}"/>
          </ac:spMkLst>
        </pc:spChg>
        <pc:spChg chg="add del">
          <ac:chgData name="Anteneh Gebremichael Dobamo" userId="20ca48acea19e770" providerId="LiveId" clId="{26E0FE9C-3D27-4868-905A-EFE581AC2276}" dt="2023-08-31T05:17:53.265" v="2895" actId="26606"/>
          <ac:spMkLst>
            <pc:docMk/>
            <pc:sldMk cId="3418324933" sldId="1766"/>
            <ac:spMk id="27" creationId="{C359E835-CE77-4DCC-8EC3-1924094D3B5B}"/>
          </ac:spMkLst>
        </pc:spChg>
        <pc:spChg chg="add del">
          <ac:chgData name="Anteneh Gebremichael Dobamo" userId="20ca48acea19e770" providerId="LiveId" clId="{26E0FE9C-3D27-4868-905A-EFE581AC2276}" dt="2023-08-31T05:14:47.370" v="2838" actId="26606"/>
          <ac:spMkLst>
            <pc:docMk/>
            <pc:sldMk cId="3418324933" sldId="1766"/>
            <ac:spMk id="29" creationId="{6D58954F-C5AC-4BE0-811D-8DFE18E3506B}"/>
          </ac:spMkLst>
        </pc:spChg>
        <pc:spChg chg="add del">
          <ac:chgData name="Anteneh Gebremichael Dobamo" userId="20ca48acea19e770" providerId="LiveId" clId="{26E0FE9C-3D27-4868-905A-EFE581AC2276}" dt="2023-08-31T05:17:38.475" v="2888" actId="26606"/>
          <ac:spMkLst>
            <pc:docMk/>
            <pc:sldMk cId="3418324933" sldId="1766"/>
            <ac:spMk id="30" creationId="{23E246C7-AE23-4B78-B596-A021E638F0E8}"/>
          </ac:spMkLst>
        </pc:spChg>
        <pc:spChg chg="add del">
          <ac:chgData name="Anteneh Gebremichael Dobamo" userId="20ca48acea19e770" providerId="LiveId" clId="{26E0FE9C-3D27-4868-905A-EFE581AC2276}" dt="2023-08-31T05:14:47.370" v="2838" actId="26606"/>
          <ac:spMkLst>
            <pc:docMk/>
            <pc:sldMk cId="3418324933" sldId="1766"/>
            <ac:spMk id="31" creationId="{C359E835-CE77-4DCC-8EC3-1924094D3B5B}"/>
          </ac:spMkLst>
        </pc:spChg>
        <pc:spChg chg="add del">
          <ac:chgData name="Anteneh Gebremichael Dobamo" userId="20ca48acea19e770" providerId="LiveId" clId="{26E0FE9C-3D27-4868-905A-EFE581AC2276}" dt="2023-08-31T05:17:40.565" v="2890" actId="26606"/>
          <ac:spMkLst>
            <pc:docMk/>
            <pc:sldMk cId="3418324933" sldId="1766"/>
            <ac:spMk id="37" creationId="{446F2B05-D14A-46C1-B94D-81BAFA34CA8C}"/>
          </ac:spMkLst>
        </pc:spChg>
        <pc:spChg chg="add del">
          <ac:chgData name="Anteneh Gebremichael Dobamo" userId="20ca48acea19e770" providerId="LiveId" clId="{26E0FE9C-3D27-4868-905A-EFE581AC2276}" dt="2023-08-31T05:17:49.736" v="2892" actId="26606"/>
          <ac:spMkLst>
            <pc:docMk/>
            <pc:sldMk cId="3418324933" sldId="1766"/>
            <ac:spMk id="40" creationId="{446F2B05-D14A-46C1-B94D-81BAFA34CA8C}"/>
          </ac:spMkLst>
        </pc:spChg>
        <pc:spChg chg="add del">
          <ac:chgData name="Anteneh Gebremichael Dobamo" userId="20ca48acea19e770" providerId="LiveId" clId="{26E0FE9C-3D27-4868-905A-EFE581AC2276}" dt="2023-08-31T05:17:53.219" v="2894" actId="26606"/>
          <ac:spMkLst>
            <pc:docMk/>
            <pc:sldMk cId="3418324933" sldId="1766"/>
            <ac:spMk id="43" creationId="{6D58954F-C5AC-4BE0-811D-8DFE18E3506B}"/>
          </ac:spMkLst>
        </pc:spChg>
        <pc:spChg chg="add del">
          <ac:chgData name="Anteneh Gebremichael Dobamo" userId="20ca48acea19e770" providerId="LiveId" clId="{26E0FE9C-3D27-4868-905A-EFE581AC2276}" dt="2023-08-31T05:17:53.219" v="2894" actId="26606"/>
          <ac:spMkLst>
            <pc:docMk/>
            <pc:sldMk cId="3418324933" sldId="1766"/>
            <ac:spMk id="44" creationId="{C359E835-CE77-4DCC-8EC3-1924094D3B5B}"/>
          </ac:spMkLst>
        </pc:spChg>
        <pc:spChg chg="add">
          <ac:chgData name="Anteneh Gebremichael Dobamo" userId="20ca48acea19e770" providerId="LiveId" clId="{26E0FE9C-3D27-4868-905A-EFE581AC2276}" dt="2023-08-31T05:17:53.265" v="2895" actId="26606"/>
          <ac:spMkLst>
            <pc:docMk/>
            <pc:sldMk cId="3418324933" sldId="1766"/>
            <ac:spMk id="47" creationId="{446F2B05-D14A-46C1-B94D-81BAFA34CA8C}"/>
          </ac:spMkLst>
        </pc:spChg>
        <pc:graphicFrameChg chg="mod modGraphic">
          <ac:chgData name="Anteneh Gebremichael Dobamo" userId="20ca48acea19e770" providerId="LiveId" clId="{26E0FE9C-3D27-4868-905A-EFE581AC2276}" dt="2023-08-31T05:18:19.258" v="2908" actId="20577"/>
          <ac:graphicFrameMkLst>
            <pc:docMk/>
            <pc:sldMk cId="3418324933" sldId="1766"/>
            <ac:graphicFrameMk id="5" creationId="{229707F3-963B-E730-2C5F-79220E060ACD}"/>
          </ac:graphicFrameMkLst>
        </pc:graphicFrameChg>
        <pc:picChg chg="mod">
          <ac:chgData name="Anteneh Gebremichael Dobamo" userId="20ca48acea19e770" providerId="LiveId" clId="{26E0FE9C-3D27-4868-905A-EFE581AC2276}" dt="2023-08-31T05:17:53.265" v="2895" actId="26606"/>
          <ac:picMkLst>
            <pc:docMk/>
            <pc:sldMk cId="3418324933" sldId="1766"/>
            <ac:picMk id="6" creationId="{CB7A994F-33B6-DB15-E406-8DCB51556A15}"/>
          </ac:picMkLst>
        </pc:picChg>
        <pc:picChg chg="add del">
          <ac:chgData name="Anteneh Gebremichael Dobamo" userId="20ca48acea19e770" providerId="LiveId" clId="{26E0FE9C-3D27-4868-905A-EFE581AC2276}" dt="2023-08-31T05:15:03.178" v="2840" actId="26606"/>
          <ac:picMkLst>
            <pc:docMk/>
            <pc:sldMk cId="3418324933" sldId="1766"/>
            <ac:picMk id="24" creationId="{B03B59B5-123A-4DC5-87BD-6D3E22FA6504}"/>
          </ac:picMkLst>
        </pc:picChg>
        <pc:picChg chg="add del">
          <ac:chgData name="Anteneh Gebremichael Dobamo" userId="20ca48acea19e770" providerId="LiveId" clId="{26E0FE9C-3D27-4868-905A-EFE581AC2276}" dt="2023-08-31T05:17:53.265" v="2895" actId="26606"/>
          <ac:picMkLst>
            <pc:docMk/>
            <pc:sldMk cId="3418324933" sldId="1766"/>
            <ac:picMk id="28" creationId="{B03B59B5-123A-4DC5-87BD-6D3E22FA6504}"/>
          </ac:picMkLst>
        </pc:picChg>
        <pc:picChg chg="add del">
          <ac:chgData name="Anteneh Gebremichael Dobamo" userId="20ca48acea19e770" providerId="LiveId" clId="{26E0FE9C-3D27-4868-905A-EFE581AC2276}" dt="2023-08-31T05:14:47.370" v="2838" actId="26606"/>
          <ac:picMkLst>
            <pc:docMk/>
            <pc:sldMk cId="3418324933" sldId="1766"/>
            <ac:picMk id="33" creationId="{B03B59B5-123A-4DC5-87BD-6D3E22FA6504}"/>
          </ac:picMkLst>
        </pc:picChg>
        <pc:picChg chg="add del">
          <ac:chgData name="Anteneh Gebremichael Dobamo" userId="20ca48acea19e770" providerId="LiveId" clId="{26E0FE9C-3D27-4868-905A-EFE581AC2276}" dt="2023-08-31T05:17:38.475" v="2888" actId="26606"/>
          <ac:picMkLst>
            <pc:docMk/>
            <pc:sldMk cId="3418324933" sldId="1766"/>
            <ac:picMk id="35" creationId="{4388652C-EA91-4836-8F81-08E05C74EBC0}"/>
          </ac:picMkLst>
        </pc:picChg>
        <pc:picChg chg="add del">
          <ac:chgData name="Anteneh Gebremichael Dobamo" userId="20ca48acea19e770" providerId="LiveId" clId="{26E0FE9C-3D27-4868-905A-EFE581AC2276}" dt="2023-08-31T05:17:40.565" v="2890" actId="26606"/>
          <ac:picMkLst>
            <pc:docMk/>
            <pc:sldMk cId="3418324933" sldId="1766"/>
            <ac:picMk id="38" creationId="{DC21F734-A85A-4FEA-8CB8-6C72B8195C37}"/>
          </ac:picMkLst>
        </pc:picChg>
        <pc:picChg chg="add del">
          <ac:chgData name="Anteneh Gebremichael Dobamo" userId="20ca48acea19e770" providerId="LiveId" clId="{26E0FE9C-3D27-4868-905A-EFE581AC2276}" dt="2023-08-31T05:17:49.736" v="2892" actId="26606"/>
          <ac:picMkLst>
            <pc:docMk/>
            <pc:sldMk cId="3418324933" sldId="1766"/>
            <ac:picMk id="41" creationId="{DC21F734-A85A-4FEA-8CB8-6C72B8195C37}"/>
          </ac:picMkLst>
        </pc:picChg>
        <pc:picChg chg="add del">
          <ac:chgData name="Anteneh Gebremichael Dobamo" userId="20ca48acea19e770" providerId="LiveId" clId="{26E0FE9C-3D27-4868-905A-EFE581AC2276}" dt="2023-08-31T05:17:53.219" v="2894" actId="26606"/>
          <ac:picMkLst>
            <pc:docMk/>
            <pc:sldMk cId="3418324933" sldId="1766"/>
            <ac:picMk id="45" creationId="{B03B59B5-123A-4DC5-87BD-6D3E22FA6504}"/>
          </ac:picMkLst>
        </pc:picChg>
        <pc:picChg chg="add">
          <ac:chgData name="Anteneh Gebremichael Dobamo" userId="20ca48acea19e770" providerId="LiveId" clId="{26E0FE9C-3D27-4868-905A-EFE581AC2276}" dt="2023-08-31T05:17:53.265" v="2895" actId="26606"/>
          <ac:picMkLst>
            <pc:docMk/>
            <pc:sldMk cId="3418324933" sldId="1766"/>
            <ac:picMk id="48" creationId="{DC21F734-A85A-4FEA-8CB8-6C72B8195C37}"/>
          </ac:picMkLst>
        </pc:picChg>
      </pc:sldChg>
      <pc:sldChg chg="modSp add del mod">
        <pc:chgData name="Anteneh Gebremichael Dobamo" userId="20ca48acea19e770" providerId="LiveId" clId="{26E0FE9C-3D27-4868-905A-EFE581AC2276}" dt="2023-08-31T05:37:45.328" v="3077" actId="47"/>
        <pc:sldMkLst>
          <pc:docMk/>
          <pc:sldMk cId="2231313113" sldId="1767"/>
        </pc:sldMkLst>
        <pc:spChg chg="mod">
          <ac:chgData name="Anteneh Gebremichael Dobamo" userId="20ca48acea19e770" providerId="LiveId" clId="{26E0FE9C-3D27-4868-905A-EFE581AC2276}" dt="2023-08-31T05:18:59.469" v="2927" actId="20577"/>
          <ac:spMkLst>
            <pc:docMk/>
            <pc:sldMk cId="2231313113" sldId="1767"/>
            <ac:spMk id="2" creationId="{AB0D5291-8EAC-6FFD-9B88-142D76870007}"/>
          </ac:spMkLst>
        </pc:spChg>
      </pc:sldChg>
      <pc:sldChg chg="addSp delSp modSp new mod setBg setClrOvrMap">
        <pc:chgData name="Anteneh Gebremichael Dobamo" userId="20ca48acea19e770" providerId="LiveId" clId="{26E0FE9C-3D27-4868-905A-EFE581AC2276}" dt="2023-08-31T05:38:37.240" v="3081" actId="14100"/>
        <pc:sldMkLst>
          <pc:docMk/>
          <pc:sldMk cId="1803613306" sldId="1768"/>
        </pc:sldMkLst>
        <pc:spChg chg="mod ord">
          <ac:chgData name="Anteneh Gebremichael Dobamo" userId="20ca48acea19e770" providerId="LiveId" clId="{26E0FE9C-3D27-4868-905A-EFE581AC2276}" dt="2023-08-31T05:38:37.240" v="3081" actId="14100"/>
          <ac:spMkLst>
            <pc:docMk/>
            <pc:sldMk cId="1803613306" sldId="1768"/>
            <ac:spMk id="2" creationId="{3E5B3A2A-0E6F-427D-4DEE-9CAA7E88AF07}"/>
          </ac:spMkLst>
        </pc:spChg>
        <pc:spChg chg="add del mod">
          <ac:chgData name="Anteneh Gebremichael Dobamo" userId="20ca48acea19e770" providerId="LiveId" clId="{26E0FE9C-3D27-4868-905A-EFE581AC2276}" dt="2023-08-31T05:29:35.853" v="3018" actId="26606"/>
          <ac:spMkLst>
            <pc:docMk/>
            <pc:sldMk cId="1803613306" sldId="1768"/>
            <ac:spMk id="3" creationId="{6ACDE67E-522C-96B1-544E-B2A41C53BF18}"/>
          </ac:spMkLst>
        </pc:spChg>
        <pc:spChg chg="add del">
          <ac:chgData name="Anteneh Gebremichael Dobamo" userId="20ca48acea19e770" providerId="LiveId" clId="{26E0FE9C-3D27-4868-905A-EFE581AC2276}" dt="2023-08-31T05:29:50.898" v="3020" actId="26606"/>
          <ac:spMkLst>
            <pc:docMk/>
            <pc:sldMk cId="1803613306" sldId="1768"/>
            <ac:spMk id="8" creationId="{2C8B6C12-BE49-45C7-8E88-D16FE2E6283B}"/>
          </ac:spMkLst>
        </pc:spChg>
        <pc:spChg chg="add del">
          <ac:chgData name="Anteneh Gebremichael Dobamo" userId="20ca48acea19e770" providerId="LiveId" clId="{26E0FE9C-3D27-4868-905A-EFE581AC2276}" dt="2023-08-31T05:29:17.688" v="3015" actId="26606"/>
          <ac:spMkLst>
            <pc:docMk/>
            <pc:sldMk cId="1803613306" sldId="1768"/>
            <ac:spMk id="9" creationId="{61210F8D-F7F2-47FC-91CB-247E361A59FB}"/>
          </ac:spMkLst>
        </pc:spChg>
        <pc:spChg chg="add del mod">
          <ac:chgData name="Anteneh Gebremichael Dobamo" userId="20ca48acea19e770" providerId="LiveId" clId="{26E0FE9C-3D27-4868-905A-EFE581AC2276}" dt="2023-08-31T05:30:22.562" v="3021" actId="26606"/>
          <ac:spMkLst>
            <pc:docMk/>
            <pc:sldMk cId="1803613306" sldId="1768"/>
            <ac:spMk id="12" creationId="{6ACDE67E-522C-96B1-544E-B2A41C53BF18}"/>
          </ac:spMkLst>
        </pc:spChg>
        <pc:spChg chg="add del">
          <ac:chgData name="Anteneh Gebremichael Dobamo" userId="20ca48acea19e770" providerId="LiveId" clId="{26E0FE9C-3D27-4868-905A-EFE581AC2276}" dt="2023-08-31T05:31:19.380" v="3032" actId="26606"/>
          <ac:spMkLst>
            <pc:docMk/>
            <pc:sldMk cId="1803613306" sldId="1768"/>
            <ac:spMk id="17" creationId="{DC3B8C6B-63CA-4384-8059-2036BE520277}"/>
          </ac:spMkLst>
        </pc:spChg>
        <pc:spChg chg="add del">
          <ac:chgData name="Anteneh Gebremichael Dobamo" userId="20ca48acea19e770" providerId="LiveId" clId="{26E0FE9C-3D27-4868-905A-EFE581AC2276}" dt="2023-08-31T05:31:19.380" v="3032" actId="26606"/>
          <ac:spMkLst>
            <pc:docMk/>
            <pc:sldMk cId="1803613306" sldId="1768"/>
            <ac:spMk id="19" creationId="{C71B03AA-C0EB-4104-84F8-E1AB8BFBEF60}"/>
          </ac:spMkLst>
        </pc:spChg>
        <pc:spChg chg="add del">
          <ac:chgData name="Anteneh Gebremichael Dobamo" userId="20ca48acea19e770" providerId="LiveId" clId="{26E0FE9C-3D27-4868-905A-EFE581AC2276}" dt="2023-08-31T05:31:19.318" v="3031" actId="26606"/>
          <ac:spMkLst>
            <pc:docMk/>
            <pc:sldMk cId="1803613306" sldId="1768"/>
            <ac:spMk id="25" creationId="{C08B58CE-A486-4D86-A04C-CEBEC0C6EB27}"/>
          </ac:spMkLst>
        </pc:spChg>
        <pc:spChg chg="add del">
          <ac:chgData name="Anteneh Gebremichael Dobamo" userId="20ca48acea19e770" providerId="LiveId" clId="{26E0FE9C-3D27-4868-905A-EFE581AC2276}" dt="2023-08-31T05:30:49.886" v="3023" actId="26606"/>
          <ac:spMkLst>
            <pc:docMk/>
            <pc:sldMk cId="1803613306" sldId="1768"/>
            <ac:spMk id="28" creationId="{6D58954F-C5AC-4BE0-811D-8DFE18E3506B}"/>
          </ac:spMkLst>
        </pc:spChg>
        <pc:spChg chg="add del">
          <ac:chgData name="Anteneh Gebremichael Dobamo" userId="20ca48acea19e770" providerId="LiveId" clId="{26E0FE9C-3D27-4868-905A-EFE581AC2276}" dt="2023-08-31T05:34:15.009" v="3052" actId="26606"/>
          <ac:spMkLst>
            <pc:docMk/>
            <pc:sldMk cId="1803613306" sldId="1768"/>
            <ac:spMk id="29" creationId="{10D21FCB-56CB-4EFA-A79A-A9A8EC0F722E}"/>
          </ac:spMkLst>
        </pc:spChg>
        <pc:spChg chg="add del">
          <ac:chgData name="Anteneh Gebremichael Dobamo" userId="20ca48acea19e770" providerId="LiveId" clId="{26E0FE9C-3D27-4868-905A-EFE581AC2276}" dt="2023-08-31T05:30:49.886" v="3023" actId="26606"/>
          <ac:spMkLst>
            <pc:docMk/>
            <pc:sldMk cId="1803613306" sldId="1768"/>
            <ac:spMk id="30" creationId="{C359E835-CE77-4DCC-8EC3-1924094D3B5B}"/>
          </ac:spMkLst>
        </pc:spChg>
        <pc:spChg chg="add del">
          <ac:chgData name="Anteneh Gebremichael Dobamo" userId="20ca48acea19e770" providerId="LiveId" clId="{26E0FE9C-3D27-4868-905A-EFE581AC2276}" dt="2023-08-31T05:34:29.373" v="3053" actId="26606"/>
          <ac:spMkLst>
            <pc:docMk/>
            <pc:sldMk cId="1803613306" sldId="1768"/>
            <ac:spMk id="33" creationId="{DC3B8C6B-63CA-4384-8059-2036BE520277}"/>
          </ac:spMkLst>
        </pc:spChg>
        <pc:spChg chg="add del">
          <ac:chgData name="Anteneh Gebremichael Dobamo" userId="20ca48acea19e770" providerId="LiveId" clId="{26E0FE9C-3D27-4868-905A-EFE581AC2276}" dt="2023-08-31T05:30:58.288" v="3025" actId="26606"/>
          <ac:spMkLst>
            <pc:docMk/>
            <pc:sldMk cId="1803613306" sldId="1768"/>
            <ac:spMk id="34" creationId="{D20EF05B-48CD-41DE-82FE-C25A5A3008F6}"/>
          </ac:spMkLst>
        </pc:spChg>
        <pc:spChg chg="add del">
          <ac:chgData name="Anteneh Gebremichael Dobamo" userId="20ca48acea19e770" providerId="LiveId" clId="{26E0FE9C-3D27-4868-905A-EFE581AC2276}" dt="2023-08-31T05:30:58.288" v="3025" actId="26606"/>
          <ac:spMkLst>
            <pc:docMk/>
            <pc:sldMk cId="1803613306" sldId="1768"/>
            <ac:spMk id="35" creationId="{C9DFF8EB-B522-4773-B8CF-C10622C1FA6F}"/>
          </ac:spMkLst>
        </pc:spChg>
        <pc:spChg chg="add del">
          <ac:chgData name="Anteneh Gebremichael Dobamo" userId="20ca48acea19e770" providerId="LiveId" clId="{26E0FE9C-3D27-4868-905A-EFE581AC2276}" dt="2023-08-31T05:34:29.373" v="3053" actId="26606"/>
          <ac:spMkLst>
            <pc:docMk/>
            <pc:sldMk cId="1803613306" sldId="1768"/>
            <ac:spMk id="37" creationId="{C71B03AA-C0EB-4104-84F8-E1AB8BFBEF60}"/>
          </ac:spMkLst>
        </pc:spChg>
        <pc:spChg chg="add del">
          <ac:chgData name="Anteneh Gebremichael Dobamo" userId="20ca48acea19e770" providerId="LiveId" clId="{26E0FE9C-3D27-4868-905A-EFE581AC2276}" dt="2023-08-31T05:31:02.554" v="3027" actId="26606"/>
          <ac:spMkLst>
            <pc:docMk/>
            <pc:sldMk cId="1803613306" sldId="1768"/>
            <ac:spMk id="38" creationId="{CEEB192A-8443-482C-AFF6-77DB793E242D}"/>
          </ac:spMkLst>
        </pc:spChg>
        <pc:spChg chg="add del">
          <ac:chgData name="Anteneh Gebremichael Dobamo" userId="20ca48acea19e770" providerId="LiveId" clId="{26E0FE9C-3D27-4868-905A-EFE581AC2276}" dt="2023-08-31T05:34:50.200" v="3054" actId="26606"/>
          <ac:spMkLst>
            <pc:docMk/>
            <pc:sldMk cId="1803613306" sldId="1768"/>
            <ac:spMk id="45" creationId="{23E246C7-AE23-4B78-B596-A021E638F0E8}"/>
          </ac:spMkLst>
        </pc:spChg>
        <pc:spChg chg="add del">
          <ac:chgData name="Anteneh Gebremichael Dobamo" userId="20ca48acea19e770" providerId="LiveId" clId="{26E0FE9C-3D27-4868-905A-EFE581AC2276}" dt="2023-08-31T05:35:30.353" v="3063" actId="26606"/>
          <ac:spMkLst>
            <pc:docMk/>
            <pc:sldMk cId="1803613306" sldId="1768"/>
            <ac:spMk id="52" creationId="{446F2B05-D14A-46C1-B94D-81BAFA34CA8C}"/>
          </ac:spMkLst>
        </pc:spChg>
        <pc:spChg chg="add">
          <ac:chgData name="Anteneh Gebremichael Dobamo" userId="20ca48acea19e770" providerId="LiveId" clId="{26E0FE9C-3D27-4868-905A-EFE581AC2276}" dt="2023-08-31T05:35:30.353" v="3063" actId="26606"/>
          <ac:spMkLst>
            <pc:docMk/>
            <pc:sldMk cId="1803613306" sldId="1768"/>
            <ac:spMk id="59" creationId="{446F2B05-D14A-46C1-B94D-81BAFA34CA8C}"/>
          </ac:spMkLst>
        </pc:spChg>
        <pc:graphicFrameChg chg="add del">
          <ac:chgData name="Anteneh Gebremichael Dobamo" userId="20ca48acea19e770" providerId="LiveId" clId="{26E0FE9C-3D27-4868-905A-EFE581AC2276}" dt="2023-08-31T05:23:21.947" v="2961" actId="26606"/>
          <ac:graphicFrameMkLst>
            <pc:docMk/>
            <pc:sldMk cId="1803613306" sldId="1768"/>
            <ac:graphicFrameMk id="5" creationId="{D96D83F3-B1F9-0C3A-3F7B-EA35569770F1}"/>
          </ac:graphicFrameMkLst>
        </pc:graphicFrameChg>
        <pc:graphicFrameChg chg="add del">
          <ac:chgData name="Anteneh Gebremichael Dobamo" userId="20ca48acea19e770" providerId="LiveId" clId="{26E0FE9C-3D27-4868-905A-EFE581AC2276}" dt="2023-08-31T05:29:35.836" v="3017" actId="26606"/>
          <ac:graphicFrameMkLst>
            <pc:docMk/>
            <pc:sldMk cId="1803613306" sldId="1768"/>
            <ac:graphicFrameMk id="6" creationId="{1375E0EE-014F-798C-9DF9-8AC307A28807}"/>
          </ac:graphicFrameMkLst>
        </pc:graphicFrameChg>
        <pc:graphicFrameChg chg="add mod modGraphic">
          <ac:chgData name="Anteneh Gebremichael Dobamo" userId="20ca48acea19e770" providerId="LiveId" clId="{26E0FE9C-3D27-4868-905A-EFE581AC2276}" dt="2023-08-31T05:35:49.915" v="3068" actId="14100"/>
          <ac:graphicFrameMkLst>
            <pc:docMk/>
            <pc:sldMk cId="1803613306" sldId="1768"/>
            <ac:graphicFrameMk id="23" creationId="{09172110-DDAF-95D7-11CF-4BA004332C18}"/>
          </ac:graphicFrameMkLst>
        </pc:graphicFrameChg>
        <pc:picChg chg="add mod ord">
          <ac:chgData name="Anteneh Gebremichael Dobamo" userId="20ca48acea19e770" providerId="LiveId" clId="{26E0FE9C-3D27-4868-905A-EFE581AC2276}" dt="2023-08-31T05:35:30.353" v="3063" actId="26606"/>
          <ac:picMkLst>
            <pc:docMk/>
            <pc:sldMk cId="1803613306" sldId="1768"/>
            <ac:picMk id="4" creationId="{3B31E362-2213-B25F-F6B4-D7AB5BA447BC}"/>
          </ac:picMkLst>
        </pc:picChg>
        <pc:picChg chg="add del">
          <ac:chgData name="Anteneh Gebremichael Dobamo" userId="20ca48acea19e770" providerId="LiveId" clId="{26E0FE9C-3D27-4868-905A-EFE581AC2276}" dt="2023-08-31T05:29:50.898" v="3020" actId="26606"/>
          <ac:picMkLst>
            <pc:docMk/>
            <pc:sldMk cId="1803613306" sldId="1768"/>
            <ac:picMk id="10" creationId="{9D3FC01C-4EFD-4868-8317-4C9F86931895}"/>
          </ac:picMkLst>
        </pc:picChg>
        <pc:picChg chg="add del">
          <ac:chgData name="Anteneh Gebremichael Dobamo" userId="20ca48acea19e770" providerId="LiveId" clId="{26E0FE9C-3D27-4868-905A-EFE581AC2276}" dt="2023-08-31T05:29:17.688" v="3015" actId="26606"/>
          <ac:picMkLst>
            <pc:docMk/>
            <pc:sldMk cId="1803613306" sldId="1768"/>
            <ac:picMk id="11" creationId="{41509D60-00A2-43CB-85EE-55A4E714BF9A}"/>
          </ac:picMkLst>
        </pc:picChg>
        <pc:picChg chg="add del">
          <ac:chgData name="Anteneh Gebremichael Dobamo" userId="20ca48acea19e770" providerId="LiveId" clId="{26E0FE9C-3D27-4868-905A-EFE581AC2276}" dt="2023-08-31T05:31:19.380" v="3032" actId="26606"/>
          <ac:picMkLst>
            <pc:docMk/>
            <pc:sldMk cId="1803613306" sldId="1768"/>
            <ac:picMk id="21" creationId="{09C2B723-6C2F-49DE-A429-50BDFD1ADB45}"/>
          </ac:picMkLst>
        </pc:picChg>
        <pc:picChg chg="add del">
          <ac:chgData name="Anteneh Gebremichael Dobamo" userId="20ca48acea19e770" providerId="LiveId" clId="{26E0FE9C-3D27-4868-905A-EFE581AC2276}" dt="2023-08-31T05:31:19.318" v="3031" actId="26606"/>
          <ac:picMkLst>
            <pc:docMk/>
            <pc:sldMk cId="1803613306" sldId="1768"/>
            <ac:picMk id="26" creationId="{7EF397AE-0609-4FFB-A98F-ECD05F0EF2C1}"/>
          </ac:picMkLst>
        </pc:picChg>
        <pc:picChg chg="add del">
          <ac:chgData name="Anteneh Gebremichael Dobamo" userId="20ca48acea19e770" providerId="LiveId" clId="{26E0FE9C-3D27-4868-905A-EFE581AC2276}" dt="2023-08-31T05:31:19.318" v="3031" actId="26606"/>
          <ac:picMkLst>
            <pc:docMk/>
            <pc:sldMk cId="1803613306" sldId="1768"/>
            <ac:picMk id="27" creationId="{FF0509A6-53B5-44A9-B59C-1D9C4DD3C2A3}"/>
          </ac:picMkLst>
        </pc:picChg>
        <pc:picChg chg="add del">
          <ac:chgData name="Anteneh Gebremichael Dobamo" userId="20ca48acea19e770" providerId="LiveId" clId="{26E0FE9C-3D27-4868-905A-EFE581AC2276}" dt="2023-08-31T05:34:15.009" v="3052" actId="26606"/>
          <ac:picMkLst>
            <pc:docMk/>
            <pc:sldMk cId="1803613306" sldId="1768"/>
            <ac:picMk id="31" creationId="{B1027BD9-272C-4CC4-9396-1708F8B1F40D}"/>
          </ac:picMkLst>
        </pc:picChg>
        <pc:picChg chg="add del">
          <ac:chgData name="Anteneh Gebremichael Dobamo" userId="20ca48acea19e770" providerId="LiveId" clId="{26E0FE9C-3D27-4868-905A-EFE581AC2276}" dt="2023-08-31T05:30:49.886" v="3023" actId="26606"/>
          <ac:picMkLst>
            <pc:docMk/>
            <pc:sldMk cId="1803613306" sldId="1768"/>
            <ac:picMk id="32" creationId="{B03B59B5-123A-4DC5-87BD-6D3E22FA6504}"/>
          </ac:picMkLst>
        </pc:picChg>
        <pc:picChg chg="add del">
          <ac:chgData name="Anteneh Gebremichael Dobamo" userId="20ca48acea19e770" providerId="LiveId" clId="{26E0FE9C-3D27-4868-905A-EFE581AC2276}" dt="2023-08-31T05:30:58.288" v="3025" actId="26606"/>
          <ac:picMkLst>
            <pc:docMk/>
            <pc:sldMk cId="1803613306" sldId="1768"/>
            <ac:picMk id="36" creationId="{6EA99E25-F57B-4182-929C-D5A100153A73}"/>
          </ac:picMkLst>
        </pc:picChg>
        <pc:picChg chg="add del">
          <ac:chgData name="Anteneh Gebremichael Dobamo" userId="20ca48acea19e770" providerId="LiveId" clId="{26E0FE9C-3D27-4868-905A-EFE581AC2276}" dt="2023-08-31T05:31:02.554" v="3027" actId="26606"/>
          <ac:picMkLst>
            <pc:docMk/>
            <pc:sldMk cId="1803613306" sldId="1768"/>
            <ac:picMk id="39" creationId="{77CE03F7-0B3E-496D-9B90-C00E185FB30F}"/>
          </ac:picMkLst>
        </pc:picChg>
        <pc:picChg chg="add del">
          <ac:chgData name="Anteneh Gebremichael Dobamo" userId="20ca48acea19e770" providerId="LiveId" clId="{26E0FE9C-3D27-4868-905A-EFE581AC2276}" dt="2023-08-31T05:34:29.373" v="3053" actId="26606"/>
          <ac:picMkLst>
            <pc:docMk/>
            <pc:sldMk cId="1803613306" sldId="1768"/>
            <ac:picMk id="40" creationId="{09C2B723-6C2F-49DE-A429-50BDFD1ADB45}"/>
          </ac:picMkLst>
        </pc:picChg>
        <pc:picChg chg="add del">
          <ac:chgData name="Anteneh Gebremichael Dobamo" userId="20ca48acea19e770" providerId="LiveId" clId="{26E0FE9C-3D27-4868-905A-EFE581AC2276}" dt="2023-08-31T05:34:50.200" v="3054" actId="26606"/>
          <ac:picMkLst>
            <pc:docMk/>
            <pc:sldMk cId="1803613306" sldId="1768"/>
            <ac:picMk id="47" creationId="{4388652C-EA91-4836-8F81-08E05C74EBC0}"/>
          </ac:picMkLst>
        </pc:picChg>
        <pc:picChg chg="add del">
          <ac:chgData name="Anteneh Gebremichael Dobamo" userId="20ca48acea19e770" providerId="LiveId" clId="{26E0FE9C-3D27-4868-905A-EFE581AC2276}" dt="2023-08-31T05:35:30.353" v="3063" actId="26606"/>
          <ac:picMkLst>
            <pc:docMk/>
            <pc:sldMk cId="1803613306" sldId="1768"/>
            <ac:picMk id="54" creationId="{DC21F734-A85A-4FEA-8CB8-6C72B8195C37}"/>
          </ac:picMkLst>
        </pc:picChg>
        <pc:picChg chg="add">
          <ac:chgData name="Anteneh Gebremichael Dobamo" userId="20ca48acea19e770" providerId="LiveId" clId="{26E0FE9C-3D27-4868-905A-EFE581AC2276}" dt="2023-08-31T05:35:30.353" v="3063" actId="26606"/>
          <ac:picMkLst>
            <pc:docMk/>
            <pc:sldMk cId="1803613306" sldId="1768"/>
            <ac:picMk id="61" creationId="{DC21F734-A85A-4FEA-8CB8-6C72B8195C37}"/>
          </ac:picMkLst>
        </pc:picChg>
      </pc:sldChg>
      <pc:sldChg chg="addSp delSp modSp add mod setBg">
        <pc:chgData name="Anteneh Gebremichael Dobamo" userId="20ca48acea19e770" providerId="LiveId" clId="{26E0FE9C-3D27-4868-905A-EFE581AC2276}" dt="2023-08-31T05:33:44.842" v="3051" actId="14100"/>
        <pc:sldMkLst>
          <pc:docMk/>
          <pc:sldMk cId="2113191857" sldId="1769"/>
        </pc:sldMkLst>
        <pc:spChg chg="mod">
          <ac:chgData name="Anteneh Gebremichael Dobamo" userId="20ca48acea19e770" providerId="LiveId" clId="{26E0FE9C-3D27-4868-905A-EFE581AC2276}" dt="2023-08-31T05:33:34.298" v="3048" actId="1076"/>
          <ac:spMkLst>
            <pc:docMk/>
            <pc:sldMk cId="2113191857" sldId="1769"/>
            <ac:spMk id="2" creationId="{3E5B3A2A-0E6F-427D-4DEE-9CAA7E88AF07}"/>
          </ac:spMkLst>
        </pc:spChg>
        <pc:spChg chg="del mod">
          <ac:chgData name="Anteneh Gebremichael Dobamo" userId="20ca48acea19e770" providerId="LiveId" clId="{26E0FE9C-3D27-4868-905A-EFE581AC2276}" dt="2023-08-31T05:31:59.633" v="3037" actId="26606"/>
          <ac:spMkLst>
            <pc:docMk/>
            <pc:sldMk cId="2113191857" sldId="1769"/>
            <ac:spMk id="3" creationId="{6ACDE67E-522C-96B1-544E-B2A41C53BF18}"/>
          </ac:spMkLst>
        </pc:spChg>
        <pc:spChg chg="add del">
          <ac:chgData name="Anteneh Gebremichael Dobamo" userId="20ca48acea19e770" providerId="LiveId" clId="{26E0FE9C-3D27-4868-905A-EFE581AC2276}" dt="2023-08-31T05:33:26.871" v="3045" actId="26606"/>
          <ac:spMkLst>
            <pc:docMk/>
            <pc:sldMk cId="2113191857" sldId="1769"/>
            <ac:spMk id="9" creationId="{3A9C15D4-2EE7-4D05-B87C-91D1F3B9604B}"/>
          </ac:spMkLst>
        </pc:spChg>
        <pc:spChg chg="add del">
          <ac:chgData name="Anteneh Gebremichael Dobamo" userId="20ca48acea19e770" providerId="LiveId" clId="{26E0FE9C-3D27-4868-905A-EFE581AC2276}" dt="2023-08-31T05:33:26.871" v="3045" actId="26606"/>
          <ac:spMkLst>
            <pc:docMk/>
            <pc:sldMk cId="2113191857" sldId="1769"/>
            <ac:spMk id="11" creationId="{4ED7B0FB-9654-4441-9545-02D458B68620}"/>
          </ac:spMkLst>
        </pc:spChg>
        <pc:spChg chg="add">
          <ac:chgData name="Anteneh Gebremichael Dobamo" userId="20ca48acea19e770" providerId="LiveId" clId="{26E0FE9C-3D27-4868-905A-EFE581AC2276}" dt="2023-08-31T05:33:26.871" v="3045" actId="26606"/>
          <ac:spMkLst>
            <pc:docMk/>
            <pc:sldMk cId="2113191857" sldId="1769"/>
            <ac:spMk id="20" creationId="{DC3B8C6B-63CA-4384-8059-2036BE520277}"/>
          </ac:spMkLst>
        </pc:spChg>
        <pc:spChg chg="add">
          <ac:chgData name="Anteneh Gebremichael Dobamo" userId="20ca48acea19e770" providerId="LiveId" clId="{26E0FE9C-3D27-4868-905A-EFE581AC2276}" dt="2023-08-31T05:33:26.871" v="3045" actId="26606"/>
          <ac:spMkLst>
            <pc:docMk/>
            <pc:sldMk cId="2113191857" sldId="1769"/>
            <ac:spMk id="22" creationId="{C71B03AA-C0EB-4104-84F8-E1AB8BFBEF60}"/>
          </ac:spMkLst>
        </pc:spChg>
        <pc:graphicFrameChg chg="add mod modGraphic">
          <ac:chgData name="Anteneh Gebremichael Dobamo" userId="20ca48acea19e770" providerId="LiveId" clId="{26E0FE9C-3D27-4868-905A-EFE581AC2276}" dt="2023-08-31T05:33:44.842" v="3051" actId="14100"/>
          <ac:graphicFrameMkLst>
            <pc:docMk/>
            <pc:sldMk cId="2113191857" sldId="1769"/>
            <ac:graphicFrameMk id="5" creationId="{EBEB759B-255B-8761-3F35-107FD822DF61}"/>
          </ac:graphicFrameMkLst>
        </pc:graphicFrameChg>
        <pc:picChg chg="add mod ord">
          <ac:chgData name="Anteneh Gebremichael Dobamo" userId="20ca48acea19e770" providerId="LiveId" clId="{26E0FE9C-3D27-4868-905A-EFE581AC2276}" dt="2023-08-31T05:33:26.871" v="3045" actId="26606"/>
          <ac:picMkLst>
            <pc:docMk/>
            <pc:sldMk cId="2113191857" sldId="1769"/>
            <ac:picMk id="4" creationId="{283B35F8-DC36-7D94-8373-3291441D39F4}"/>
          </ac:picMkLst>
        </pc:picChg>
        <pc:picChg chg="add del">
          <ac:chgData name="Anteneh Gebremichael Dobamo" userId="20ca48acea19e770" providerId="LiveId" clId="{26E0FE9C-3D27-4868-905A-EFE581AC2276}" dt="2023-08-31T05:33:26.871" v="3045" actId="26606"/>
          <ac:picMkLst>
            <pc:docMk/>
            <pc:sldMk cId="2113191857" sldId="1769"/>
            <ac:picMk id="13" creationId="{7BB94C57-FDF3-45A3-9D1F-904523D795D4}"/>
          </ac:picMkLst>
        </pc:picChg>
        <pc:picChg chg="add del">
          <ac:chgData name="Anteneh Gebremichael Dobamo" userId="20ca48acea19e770" providerId="LiveId" clId="{26E0FE9C-3D27-4868-905A-EFE581AC2276}" dt="2023-08-31T05:33:26.871" v="3045" actId="26606"/>
          <ac:picMkLst>
            <pc:docMk/>
            <pc:sldMk cId="2113191857" sldId="1769"/>
            <ac:picMk id="15" creationId="{6AEBDF1A-221A-4497-BBA9-57A70D161510}"/>
          </ac:picMkLst>
        </pc:picChg>
        <pc:picChg chg="add">
          <ac:chgData name="Anteneh Gebremichael Dobamo" userId="20ca48acea19e770" providerId="LiveId" clId="{26E0FE9C-3D27-4868-905A-EFE581AC2276}" dt="2023-08-31T05:33:26.871" v="3045" actId="26606"/>
          <ac:picMkLst>
            <pc:docMk/>
            <pc:sldMk cId="2113191857" sldId="1769"/>
            <ac:picMk id="24" creationId="{09C2B723-6C2F-49DE-A429-50BDFD1ADB45}"/>
          </ac:picMkLst>
        </pc:picChg>
      </pc:sldChg>
      <pc:sldChg chg="addSp delSp modSp add mod">
        <pc:chgData name="Anteneh Gebremichael Dobamo" userId="20ca48acea19e770" providerId="LiveId" clId="{26E0FE9C-3D27-4868-905A-EFE581AC2276}" dt="2023-08-31T05:37:11.639" v="3076" actId="26606"/>
        <pc:sldMkLst>
          <pc:docMk/>
          <pc:sldMk cId="2254755835" sldId="1770"/>
        </pc:sldMkLst>
        <pc:spChg chg="del mod">
          <ac:chgData name="Anteneh Gebremichael Dobamo" userId="20ca48acea19e770" providerId="LiveId" clId="{26E0FE9C-3D27-4868-905A-EFE581AC2276}" dt="2023-08-31T05:36:56.912" v="3075" actId="26606"/>
          <ac:spMkLst>
            <pc:docMk/>
            <pc:sldMk cId="2254755835" sldId="1770"/>
            <ac:spMk id="3" creationId="{6ACDE67E-522C-96B1-544E-B2A41C53BF18}"/>
          </ac:spMkLst>
        </pc:spChg>
        <pc:graphicFrameChg chg="add modGraphic">
          <ac:chgData name="Anteneh Gebremichael Dobamo" userId="20ca48acea19e770" providerId="LiveId" clId="{26E0FE9C-3D27-4868-905A-EFE581AC2276}" dt="2023-08-31T05:37:11.639" v="3076" actId="26606"/>
          <ac:graphicFrameMkLst>
            <pc:docMk/>
            <pc:sldMk cId="2254755835" sldId="1770"/>
            <ac:graphicFrameMk id="6" creationId="{19969569-02F3-BCBA-9DD7-1A0FFB437515}"/>
          </ac:graphicFrameMkLst>
        </pc:graphicFrameChg>
        <pc:picChg chg="add mod">
          <ac:chgData name="Anteneh Gebremichael Dobamo" userId="20ca48acea19e770" providerId="LiveId" clId="{26E0FE9C-3D27-4868-905A-EFE581AC2276}" dt="2023-08-31T05:36:41.706" v="3074" actId="1076"/>
          <ac:picMkLst>
            <pc:docMk/>
            <pc:sldMk cId="2254755835" sldId="1770"/>
            <ac:picMk id="4" creationId="{77EF538E-1503-3330-D1DE-52EC742E1ED2}"/>
          </ac:picMkLst>
        </pc:picChg>
      </pc:sldChg>
      <pc:sldChg chg="new del">
        <pc:chgData name="Anteneh Gebremichael Dobamo" userId="20ca48acea19e770" providerId="LiveId" clId="{26E0FE9C-3D27-4868-905A-EFE581AC2276}" dt="2023-08-31T05:39:42.312" v="3101" actId="47"/>
        <pc:sldMkLst>
          <pc:docMk/>
          <pc:sldMk cId="1792741133" sldId="1771"/>
        </pc:sldMkLst>
      </pc:sldChg>
      <pc:sldChg chg="addSp delSp modSp add mod ord modAnim">
        <pc:chgData name="Anteneh Gebremichael Dobamo" userId="20ca48acea19e770" providerId="LiveId" clId="{26E0FE9C-3D27-4868-905A-EFE581AC2276}" dt="2023-08-31T05:48:03.991" v="3154" actId="14100"/>
        <pc:sldMkLst>
          <pc:docMk/>
          <pc:sldMk cId="3984006901" sldId="1771"/>
        </pc:sldMkLst>
        <pc:spChg chg="mod">
          <ac:chgData name="Anteneh Gebremichael Dobamo" userId="20ca48acea19e770" providerId="LiveId" clId="{26E0FE9C-3D27-4868-905A-EFE581AC2276}" dt="2023-08-31T05:47:56.019" v="3153" actId="1076"/>
          <ac:spMkLst>
            <pc:docMk/>
            <pc:sldMk cId="3984006901" sldId="1771"/>
            <ac:spMk id="2" creationId="{3E5B3A2A-0E6F-427D-4DEE-9CAA7E88AF07}"/>
          </ac:spMkLst>
        </pc:spChg>
        <pc:spChg chg="add del mod">
          <ac:chgData name="Anteneh Gebremichael Dobamo" userId="20ca48acea19e770" providerId="LiveId" clId="{26E0FE9C-3D27-4868-905A-EFE581AC2276}" dt="2023-08-31T05:45:40.380" v="3138"/>
          <ac:spMkLst>
            <pc:docMk/>
            <pc:sldMk cId="3984006901" sldId="1771"/>
            <ac:spMk id="5" creationId="{88788207-0E05-DE0F-99EE-02E6BA93E24A}"/>
          </ac:spMkLst>
        </pc:spChg>
        <pc:graphicFrameChg chg="del mod">
          <ac:chgData name="Anteneh Gebremichael Dobamo" userId="20ca48acea19e770" providerId="LiveId" clId="{26E0FE9C-3D27-4868-905A-EFE581AC2276}" dt="2023-08-31T05:42:59.371" v="3136" actId="478"/>
          <ac:graphicFrameMkLst>
            <pc:docMk/>
            <pc:sldMk cId="3984006901" sldId="1771"/>
            <ac:graphicFrameMk id="23" creationId="{09172110-DDAF-95D7-11CF-4BA004332C18}"/>
          </ac:graphicFrameMkLst>
        </pc:graphicFrameChg>
        <pc:picChg chg="del">
          <ac:chgData name="Anteneh Gebremichael Dobamo" userId="20ca48acea19e770" providerId="LiveId" clId="{26E0FE9C-3D27-4868-905A-EFE581AC2276}" dt="2023-08-31T05:43:03.269" v="3137" actId="478"/>
          <ac:picMkLst>
            <pc:docMk/>
            <pc:sldMk cId="3984006901" sldId="1771"/>
            <ac:picMk id="4" creationId="{3B31E362-2213-B25F-F6B4-D7AB5BA447BC}"/>
          </ac:picMkLst>
        </pc:picChg>
        <pc:picChg chg="add mod">
          <ac:chgData name="Anteneh Gebremichael Dobamo" userId="20ca48acea19e770" providerId="LiveId" clId="{26E0FE9C-3D27-4868-905A-EFE581AC2276}" dt="2023-08-31T05:48:03.991" v="3154" actId="14100"/>
          <ac:picMkLst>
            <pc:docMk/>
            <pc:sldMk cId="3984006901" sldId="1771"/>
            <ac:picMk id="6" creationId="{D86534BB-C202-70ED-F731-324304C97B57}"/>
          </ac:picMkLst>
        </pc:picChg>
      </pc:sldChg>
      <pc:sldChg chg="addSp delSp modSp new mod">
        <pc:chgData name="Anteneh Gebremichael Dobamo" userId="20ca48acea19e770" providerId="LiveId" clId="{26E0FE9C-3D27-4868-905A-EFE581AC2276}" dt="2023-09-06T06:07:15.686" v="4676" actId="113"/>
        <pc:sldMkLst>
          <pc:docMk/>
          <pc:sldMk cId="2736774111" sldId="1772"/>
        </pc:sldMkLst>
        <pc:spChg chg="mod">
          <ac:chgData name="Anteneh Gebremichael Dobamo" userId="20ca48acea19e770" providerId="LiveId" clId="{26E0FE9C-3D27-4868-905A-EFE581AC2276}" dt="2023-09-04T13:19:30.306" v="3510" actId="14100"/>
          <ac:spMkLst>
            <pc:docMk/>
            <pc:sldMk cId="2736774111" sldId="1772"/>
            <ac:spMk id="2" creationId="{D927E7FF-0C3C-AEDD-7C21-93C1F4B0DDC0}"/>
          </ac:spMkLst>
        </pc:spChg>
        <pc:spChg chg="del">
          <ac:chgData name="Anteneh Gebremichael Dobamo" userId="20ca48acea19e770" providerId="LiveId" clId="{26E0FE9C-3D27-4868-905A-EFE581AC2276}" dt="2023-09-04T13:16:53.439" v="3433" actId="3680"/>
          <ac:spMkLst>
            <pc:docMk/>
            <pc:sldMk cId="2736774111" sldId="1772"/>
            <ac:spMk id="3" creationId="{2516ECA9-6000-B869-67E2-36F3D7BEA49D}"/>
          </ac:spMkLst>
        </pc:spChg>
        <pc:graphicFrameChg chg="add mod ord modGraphic">
          <ac:chgData name="Anteneh Gebremichael Dobamo" userId="20ca48acea19e770" providerId="LiveId" clId="{26E0FE9C-3D27-4868-905A-EFE581AC2276}" dt="2023-09-06T06:07:15.686" v="4676" actId="113"/>
          <ac:graphicFrameMkLst>
            <pc:docMk/>
            <pc:sldMk cId="2736774111" sldId="1772"/>
            <ac:graphicFrameMk id="4" creationId="{501E83A5-84E5-7723-0A7E-AAEC317A2175}"/>
          </ac:graphicFrameMkLst>
        </pc:graphicFrameChg>
      </pc:sldChg>
      <pc:sldChg chg="add del">
        <pc:chgData name="Anteneh Gebremichael Dobamo" userId="20ca48acea19e770" providerId="LiveId" clId="{26E0FE9C-3D27-4868-905A-EFE581AC2276}" dt="2023-09-06T05:37:05.090" v="4421"/>
        <pc:sldMkLst>
          <pc:docMk/>
          <pc:sldMk cId="4062359057" sldId="1773"/>
        </pc:sldMkLst>
      </pc:sldChg>
      <pc:sldChg chg="modSp new del mod ord">
        <pc:chgData name="Anteneh Gebremichael Dobamo" userId="20ca48acea19e770" providerId="LiveId" clId="{26E0FE9C-3D27-4868-905A-EFE581AC2276}" dt="2023-09-05T03:04:56.567" v="4186" actId="47"/>
        <pc:sldMkLst>
          <pc:docMk/>
          <pc:sldMk cId="4120125071" sldId="1773"/>
        </pc:sldMkLst>
        <pc:spChg chg="mod">
          <ac:chgData name="Anteneh Gebremichael Dobamo" userId="20ca48acea19e770" providerId="LiveId" clId="{26E0FE9C-3D27-4868-905A-EFE581AC2276}" dt="2023-09-04T12:55:07.714" v="3179" actId="20577"/>
          <ac:spMkLst>
            <pc:docMk/>
            <pc:sldMk cId="4120125071" sldId="1773"/>
            <ac:spMk id="2" creationId="{B71DBF70-55A6-D7B0-A958-5F7919A2BE30}"/>
          </ac:spMkLst>
        </pc:spChg>
        <pc:spChg chg="mod">
          <ac:chgData name="Anteneh Gebremichael Dobamo" userId="20ca48acea19e770" providerId="LiveId" clId="{26E0FE9C-3D27-4868-905A-EFE581AC2276}" dt="2023-09-04T13:53:20.194" v="3574" actId="13926"/>
          <ac:spMkLst>
            <pc:docMk/>
            <pc:sldMk cId="4120125071" sldId="1773"/>
            <ac:spMk id="3" creationId="{E0636968-90B1-A1DC-1AAE-9553F75E1779}"/>
          </ac:spMkLst>
        </pc:spChg>
      </pc:sldChg>
      <pc:sldChg chg="addSp delSp modSp new mod setBg addAnim">
        <pc:chgData name="Anteneh Gebremichael Dobamo" userId="20ca48acea19e770" providerId="LiveId" clId="{26E0FE9C-3D27-4868-905A-EFE581AC2276}" dt="2023-09-06T05:31:11.107" v="4337" actId="20577"/>
        <pc:sldMkLst>
          <pc:docMk/>
          <pc:sldMk cId="367946538" sldId="1774"/>
        </pc:sldMkLst>
        <pc:spChg chg="mod">
          <ac:chgData name="Anteneh Gebremichael Dobamo" userId="20ca48acea19e770" providerId="LiveId" clId="{26E0FE9C-3D27-4868-905A-EFE581AC2276}" dt="2023-09-06T05:31:11.107" v="4337" actId="20577"/>
          <ac:spMkLst>
            <pc:docMk/>
            <pc:sldMk cId="367946538" sldId="1774"/>
            <ac:spMk id="2" creationId="{A815966B-A9F0-81F1-36FE-4D08E1C6F217}"/>
          </ac:spMkLst>
        </pc:spChg>
        <pc:spChg chg="del mod">
          <ac:chgData name="Anteneh Gebremichael Dobamo" userId="20ca48acea19e770" providerId="LiveId" clId="{26E0FE9C-3D27-4868-905A-EFE581AC2276}" dt="2023-09-05T03:05:42.251" v="4187" actId="478"/>
          <ac:spMkLst>
            <pc:docMk/>
            <pc:sldMk cId="367946538" sldId="1774"/>
            <ac:spMk id="3" creationId="{F440A773-6176-B04B-F461-B5AB9315C0D6}"/>
          </ac:spMkLst>
        </pc:spChg>
        <pc:spChg chg="add del mod">
          <ac:chgData name="Anteneh Gebremichael Dobamo" userId="20ca48acea19e770" providerId="LiveId" clId="{26E0FE9C-3D27-4868-905A-EFE581AC2276}" dt="2023-09-05T03:05:43.938" v="4188" actId="478"/>
          <ac:spMkLst>
            <pc:docMk/>
            <pc:sldMk cId="367946538" sldId="1774"/>
            <ac:spMk id="5" creationId="{7413CD66-6376-B7FC-F1CA-8BEE696A8985}"/>
          </ac:spMkLst>
        </pc:spChg>
        <pc:spChg chg="add">
          <ac:chgData name="Anteneh Gebremichael Dobamo" userId="20ca48acea19e770" providerId="LiveId" clId="{26E0FE9C-3D27-4868-905A-EFE581AC2276}" dt="2023-09-05T03:05:53.580" v="4190" actId="26606"/>
          <ac:spMkLst>
            <pc:docMk/>
            <pc:sldMk cId="367946538" sldId="1774"/>
            <ac:spMk id="13" creationId="{31CA2540-FD07-4286-91E4-8D0DE4E50979}"/>
          </ac:spMkLst>
        </pc:spChg>
        <pc:picChg chg="add">
          <ac:chgData name="Anteneh Gebremichael Dobamo" userId="20ca48acea19e770" providerId="LiveId" clId="{26E0FE9C-3D27-4868-905A-EFE581AC2276}" dt="2023-09-05T03:05:53.580" v="4190" actId="26606"/>
          <ac:picMkLst>
            <pc:docMk/>
            <pc:sldMk cId="367946538" sldId="1774"/>
            <ac:picMk id="6" creationId="{7A79930D-A96B-89C7-7CD3-EFCE7CDD1BFA}"/>
          </ac:picMkLst>
        </pc:picChg>
        <pc:picChg chg="add">
          <ac:chgData name="Anteneh Gebremichael Dobamo" userId="20ca48acea19e770" providerId="LiveId" clId="{26E0FE9C-3D27-4868-905A-EFE581AC2276}" dt="2023-09-05T03:05:53.580" v="4190" actId="26606"/>
          <ac:picMkLst>
            <pc:docMk/>
            <pc:sldMk cId="367946538" sldId="1774"/>
            <ac:picMk id="9" creationId="{25496B42-CC46-4183-B481-887CD3E8C725}"/>
          </ac:picMkLst>
        </pc:picChg>
        <pc:picChg chg="add">
          <ac:chgData name="Anteneh Gebremichael Dobamo" userId="20ca48acea19e770" providerId="LiveId" clId="{26E0FE9C-3D27-4868-905A-EFE581AC2276}" dt="2023-09-05T03:05:53.580" v="4190" actId="26606"/>
          <ac:picMkLst>
            <pc:docMk/>
            <pc:sldMk cId="367946538" sldId="1774"/>
            <ac:picMk id="11" creationId="{E2758CE0-F916-4DCE-88D1-71430BE441B2}"/>
          </ac:picMkLst>
        </pc:picChg>
        <pc:picChg chg="add">
          <ac:chgData name="Anteneh Gebremichael Dobamo" userId="20ca48acea19e770" providerId="LiveId" clId="{26E0FE9C-3D27-4868-905A-EFE581AC2276}" dt="2023-09-05T03:05:53.580" v="4190" actId="26606"/>
          <ac:picMkLst>
            <pc:docMk/>
            <pc:sldMk cId="367946538" sldId="1774"/>
            <ac:picMk id="15" creationId="{214924F5-CDC2-4DFA-82F3-4843ADD678A7}"/>
          </ac:picMkLst>
        </pc:picChg>
        <pc:picChg chg="add">
          <ac:chgData name="Anteneh Gebremichael Dobamo" userId="20ca48acea19e770" providerId="LiveId" clId="{26E0FE9C-3D27-4868-905A-EFE581AC2276}" dt="2023-09-05T03:05:53.580" v="4190" actId="26606"/>
          <ac:picMkLst>
            <pc:docMk/>
            <pc:sldMk cId="367946538" sldId="1774"/>
            <ac:picMk id="17" creationId="{AED59812-6820-446C-B994-0D059C97DC3F}"/>
          </ac:picMkLst>
        </pc:picChg>
        <pc:picChg chg="add">
          <ac:chgData name="Anteneh Gebremichael Dobamo" userId="20ca48acea19e770" providerId="LiveId" clId="{26E0FE9C-3D27-4868-905A-EFE581AC2276}" dt="2023-09-05T03:05:53.580" v="4190" actId="26606"/>
          <ac:picMkLst>
            <pc:docMk/>
            <pc:sldMk cId="367946538" sldId="1774"/>
            <ac:picMk id="19" creationId="{E844ED7C-1917-40D8-8B42-1B1C27BC5A54}"/>
          </ac:picMkLst>
        </pc:picChg>
      </pc:sldChg>
      <pc:sldChg chg="modSp new del mod">
        <pc:chgData name="Anteneh Gebremichael Dobamo" userId="20ca48acea19e770" providerId="LiveId" clId="{26E0FE9C-3D27-4868-905A-EFE581AC2276}" dt="2023-09-06T05:37:38.776" v="4426" actId="2696"/>
        <pc:sldMkLst>
          <pc:docMk/>
          <pc:sldMk cId="156027217" sldId="1775"/>
        </pc:sldMkLst>
        <pc:spChg chg="mod">
          <ac:chgData name="Anteneh Gebremichael Dobamo" userId="20ca48acea19e770" providerId="LiveId" clId="{26E0FE9C-3D27-4868-905A-EFE581AC2276}" dt="2023-09-04T13:26:08.058" v="3573" actId="6549"/>
          <ac:spMkLst>
            <pc:docMk/>
            <pc:sldMk cId="156027217" sldId="1775"/>
            <ac:spMk id="2" creationId="{A635C649-C86C-DBFD-2E4C-470EFEEED826}"/>
          </ac:spMkLst>
        </pc:spChg>
      </pc:sldChg>
      <pc:sldChg chg="addSp delSp modSp add mod ord setBg">
        <pc:chgData name="Anteneh Gebremichael Dobamo" userId="20ca48acea19e770" providerId="LiveId" clId="{26E0FE9C-3D27-4868-905A-EFE581AC2276}" dt="2023-09-06T05:58:09.641" v="4590" actId="14100"/>
        <pc:sldMkLst>
          <pc:docMk/>
          <pc:sldMk cId="4280115833" sldId="1776"/>
        </pc:sldMkLst>
        <pc:spChg chg="mod">
          <ac:chgData name="Anteneh Gebremichael Dobamo" userId="20ca48acea19e770" providerId="LiveId" clId="{26E0FE9C-3D27-4868-905A-EFE581AC2276}" dt="2023-09-05T02:21:28.862" v="3727" actId="26606"/>
          <ac:spMkLst>
            <pc:docMk/>
            <pc:sldMk cId="4280115833" sldId="1776"/>
            <ac:spMk id="2" creationId="{D927E7FF-0C3C-AEDD-7C21-93C1F4B0DDC0}"/>
          </ac:spMkLst>
        </pc:spChg>
        <pc:spChg chg="add del mod">
          <ac:chgData name="Anteneh Gebremichael Dobamo" userId="20ca48acea19e770" providerId="LiveId" clId="{26E0FE9C-3D27-4868-905A-EFE581AC2276}" dt="2023-09-05T02:21:28.862" v="3727" actId="26606"/>
          <ac:spMkLst>
            <pc:docMk/>
            <pc:sldMk cId="4280115833" sldId="1776"/>
            <ac:spMk id="5" creationId="{DA795A7D-7948-1C05-034C-BF2B824426E9}"/>
          </ac:spMkLst>
        </pc:spChg>
        <pc:spChg chg="add del">
          <ac:chgData name="Anteneh Gebremichael Dobamo" userId="20ca48acea19e770" providerId="LiveId" clId="{26E0FE9C-3D27-4868-905A-EFE581AC2276}" dt="2023-09-06T05:58:01.609" v="4588" actId="26606"/>
          <ac:spMkLst>
            <pc:docMk/>
            <pc:sldMk cId="4280115833" sldId="1776"/>
            <ac:spMk id="11" creationId="{3A9C15D4-2EE7-4D05-B87C-91D1F3B9604B}"/>
          </ac:spMkLst>
        </pc:spChg>
        <pc:spChg chg="add del">
          <ac:chgData name="Anteneh Gebremichael Dobamo" userId="20ca48acea19e770" providerId="LiveId" clId="{26E0FE9C-3D27-4868-905A-EFE581AC2276}" dt="2023-09-05T02:20:41.901" v="3726" actId="26606"/>
          <ac:spMkLst>
            <pc:docMk/>
            <pc:sldMk cId="4280115833" sldId="1776"/>
            <ac:spMk id="12" creationId="{446F2B05-D14A-46C1-B94D-81BAFA34CA8C}"/>
          </ac:spMkLst>
        </pc:spChg>
        <pc:spChg chg="add del">
          <ac:chgData name="Anteneh Gebremichael Dobamo" userId="20ca48acea19e770" providerId="LiveId" clId="{26E0FE9C-3D27-4868-905A-EFE581AC2276}" dt="2023-09-06T05:58:01.609" v="4588" actId="26606"/>
          <ac:spMkLst>
            <pc:docMk/>
            <pc:sldMk cId="4280115833" sldId="1776"/>
            <ac:spMk id="13" creationId="{4ED7B0FB-9654-4441-9545-02D458B68620}"/>
          </ac:spMkLst>
        </pc:spChg>
        <pc:spChg chg="add">
          <ac:chgData name="Anteneh Gebremichael Dobamo" userId="20ca48acea19e770" providerId="LiveId" clId="{26E0FE9C-3D27-4868-905A-EFE581AC2276}" dt="2023-09-06T05:58:01.609" v="4588" actId="26606"/>
          <ac:spMkLst>
            <pc:docMk/>
            <pc:sldMk cId="4280115833" sldId="1776"/>
            <ac:spMk id="19" creationId="{3A9C15D4-2EE7-4D05-B87C-91D1F3B9604B}"/>
          </ac:spMkLst>
        </pc:spChg>
        <pc:spChg chg="add">
          <ac:chgData name="Anteneh Gebremichael Dobamo" userId="20ca48acea19e770" providerId="LiveId" clId="{26E0FE9C-3D27-4868-905A-EFE581AC2276}" dt="2023-09-06T05:58:01.609" v="4588" actId="26606"/>
          <ac:spMkLst>
            <pc:docMk/>
            <pc:sldMk cId="4280115833" sldId="1776"/>
            <ac:spMk id="20" creationId="{4ED7B0FB-9654-4441-9545-02D458B68620}"/>
          </ac:spMkLst>
        </pc:spChg>
        <pc:spChg chg="add del">
          <ac:chgData name="Anteneh Gebremichael Dobamo" userId="20ca48acea19e770" providerId="LiveId" clId="{26E0FE9C-3D27-4868-905A-EFE581AC2276}" dt="2023-09-06T05:57:36.856" v="4587" actId="26606"/>
          <ac:spMkLst>
            <pc:docMk/>
            <pc:sldMk cId="4280115833" sldId="1776"/>
            <ac:spMk id="22" creationId="{3A9C15D4-2EE7-4D05-B87C-91D1F3B9604B}"/>
          </ac:spMkLst>
        </pc:spChg>
        <pc:spChg chg="add del">
          <ac:chgData name="Anteneh Gebremichael Dobamo" userId="20ca48acea19e770" providerId="LiveId" clId="{26E0FE9C-3D27-4868-905A-EFE581AC2276}" dt="2023-09-06T05:57:36.856" v="4587" actId="26606"/>
          <ac:spMkLst>
            <pc:docMk/>
            <pc:sldMk cId="4280115833" sldId="1776"/>
            <ac:spMk id="24" creationId="{4ED7B0FB-9654-4441-9545-02D458B68620}"/>
          </ac:spMkLst>
        </pc:spChg>
        <pc:graphicFrameChg chg="del modGraphic">
          <ac:chgData name="Anteneh Gebremichael Dobamo" userId="20ca48acea19e770" providerId="LiveId" clId="{26E0FE9C-3D27-4868-905A-EFE581AC2276}" dt="2023-09-05T02:18:26.704" v="3640" actId="478"/>
          <ac:graphicFrameMkLst>
            <pc:docMk/>
            <pc:sldMk cId="4280115833" sldId="1776"/>
            <ac:graphicFrameMk id="4" creationId="{501E83A5-84E5-7723-0A7E-AAEC317A2175}"/>
          </ac:graphicFrameMkLst>
        </pc:graphicFrameChg>
        <pc:graphicFrameChg chg="add mod modGraphic">
          <ac:chgData name="Anteneh Gebremichael Dobamo" userId="20ca48acea19e770" providerId="LiveId" clId="{26E0FE9C-3D27-4868-905A-EFE581AC2276}" dt="2023-09-06T05:58:09.641" v="4590" actId="14100"/>
          <ac:graphicFrameMkLst>
            <pc:docMk/>
            <pc:sldMk cId="4280115833" sldId="1776"/>
            <ac:graphicFrameMk id="7" creationId="{D2C74C68-A264-2DC2-D78A-E4AF33425B57}"/>
          </ac:graphicFrameMkLst>
        </pc:graphicFrameChg>
        <pc:picChg chg="add del">
          <ac:chgData name="Anteneh Gebremichael Dobamo" userId="20ca48acea19e770" providerId="LiveId" clId="{26E0FE9C-3D27-4868-905A-EFE581AC2276}" dt="2023-09-05T02:20:41.901" v="3726" actId="26606"/>
          <ac:picMkLst>
            <pc:docMk/>
            <pc:sldMk cId="4280115833" sldId="1776"/>
            <ac:picMk id="9" creationId="{C8267BD3-2031-90E2-63E8-E017C26A98E3}"/>
          </ac:picMkLst>
        </pc:picChg>
        <pc:picChg chg="add del">
          <ac:chgData name="Anteneh Gebremichael Dobamo" userId="20ca48acea19e770" providerId="LiveId" clId="{26E0FE9C-3D27-4868-905A-EFE581AC2276}" dt="2023-09-05T02:20:41.901" v="3726" actId="26606"/>
          <ac:picMkLst>
            <pc:docMk/>
            <pc:sldMk cId="4280115833" sldId="1776"/>
            <ac:picMk id="14" creationId="{DC21F734-A85A-4FEA-8CB8-6C72B8195C37}"/>
          </ac:picMkLst>
        </pc:picChg>
        <pc:picChg chg="add del">
          <ac:chgData name="Anteneh Gebremichael Dobamo" userId="20ca48acea19e770" providerId="LiveId" clId="{26E0FE9C-3D27-4868-905A-EFE581AC2276}" dt="2023-09-06T05:58:01.609" v="4588" actId="26606"/>
          <ac:picMkLst>
            <pc:docMk/>
            <pc:sldMk cId="4280115833" sldId="1776"/>
            <ac:picMk id="15" creationId="{7BB94C57-FDF3-45A3-9D1F-904523D795D4}"/>
          </ac:picMkLst>
        </pc:picChg>
        <pc:picChg chg="add del">
          <ac:chgData name="Anteneh Gebremichael Dobamo" userId="20ca48acea19e770" providerId="LiveId" clId="{26E0FE9C-3D27-4868-905A-EFE581AC2276}" dt="2023-09-06T05:58:01.609" v="4588" actId="26606"/>
          <ac:picMkLst>
            <pc:docMk/>
            <pc:sldMk cId="4280115833" sldId="1776"/>
            <ac:picMk id="17" creationId="{6AEBDF1A-221A-4497-BBA9-57A70D161510}"/>
          </ac:picMkLst>
        </pc:picChg>
        <pc:picChg chg="add">
          <ac:chgData name="Anteneh Gebremichael Dobamo" userId="20ca48acea19e770" providerId="LiveId" clId="{26E0FE9C-3D27-4868-905A-EFE581AC2276}" dt="2023-09-06T05:58:01.609" v="4588" actId="26606"/>
          <ac:picMkLst>
            <pc:docMk/>
            <pc:sldMk cId="4280115833" sldId="1776"/>
            <ac:picMk id="21" creationId="{7BB94C57-FDF3-45A3-9D1F-904523D795D4}"/>
          </ac:picMkLst>
        </pc:picChg>
        <pc:picChg chg="add">
          <ac:chgData name="Anteneh Gebremichael Dobamo" userId="20ca48acea19e770" providerId="LiveId" clId="{26E0FE9C-3D27-4868-905A-EFE581AC2276}" dt="2023-09-06T05:58:01.609" v="4588" actId="26606"/>
          <ac:picMkLst>
            <pc:docMk/>
            <pc:sldMk cId="4280115833" sldId="1776"/>
            <ac:picMk id="23" creationId="{6AEBDF1A-221A-4497-BBA9-57A70D161510}"/>
          </ac:picMkLst>
        </pc:picChg>
        <pc:picChg chg="add del">
          <ac:chgData name="Anteneh Gebremichael Dobamo" userId="20ca48acea19e770" providerId="LiveId" clId="{26E0FE9C-3D27-4868-905A-EFE581AC2276}" dt="2023-09-06T05:57:36.856" v="4587" actId="26606"/>
          <ac:picMkLst>
            <pc:docMk/>
            <pc:sldMk cId="4280115833" sldId="1776"/>
            <ac:picMk id="26" creationId="{7BB94C57-FDF3-45A3-9D1F-904523D795D4}"/>
          </ac:picMkLst>
        </pc:picChg>
        <pc:picChg chg="add del">
          <ac:chgData name="Anteneh Gebremichael Dobamo" userId="20ca48acea19e770" providerId="LiveId" clId="{26E0FE9C-3D27-4868-905A-EFE581AC2276}" dt="2023-09-06T05:57:36.856" v="4587" actId="26606"/>
          <ac:picMkLst>
            <pc:docMk/>
            <pc:sldMk cId="4280115833" sldId="1776"/>
            <ac:picMk id="28" creationId="{6AEBDF1A-221A-4497-BBA9-57A70D161510}"/>
          </ac:picMkLst>
        </pc:picChg>
      </pc:sldChg>
      <pc:sldChg chg="modSp add mod">
        <pc:chgData name="Anteneh Gebremichael Dobamo" userId="20ca48acea19e770" providerId="LiveId" clId="{26E0FE9C-3D27-4868-905A-EFE581AC2276}" dt="2023-09-06T06:02:04.896" v="4633" actId="20577"/>
        <pc:sldMkLst>
          <pc:docMk/>
          <pc:sldMk cId="2388247397" sldId="1777"/>
        </pc:sldMkLst>
        <pc:spChg chg="mod">
          <ac:chgData name="Anteneh Gebremichael Dobamo" userId="20ca48acea19e770" providerId="LiveId" clId="{26E0FE9C-3D27-4868-905A-EFE581AC2276}" dt="2023-09-06T05:43:19.695" v="4435" actId="1076"/>
          <ac:spMkLst>
            <pc:docMk/>
            <pc:sldMk cId="2388247397" sldId="1777"/>
            <ac:spMk id="2" creationId="{0ACF5332-F3BD-1C87-CC91-4A9293B08EDB}"/>
          </ac:spMkLst>
        </pc:spChg>
        <pc:spChg chg="mod">
          <ac:chgData name="Anteneh Gebremichael Dobamo" userId="20ca48acea19e770" providerId="LiveId" clId="{26E0FE9C-3D27-4868-905A-EFE581AC2276}" dt="2023-09-06T06:02:04.896" v="4633" actId="20577"/>
          <ac:spMkLst>
            <pc:docMk/>
            <pc:sldMk cId="2388247397" sldId="1777"/>
            <ac:spMk id="4" creationId="{2C9C17DB-E1A4-09A7-C4B6-29243DA654FA}"/>
          </ac:spMkLst>
        </pc:spChg>
      </pc:sldChg>
      <pc:sldChg chg="modSp new mod">
        <pc:chgData name="Anteneh Gebremichael Dobamo" userId="20ca48acea19e770" providerId="LiveId" clId="{26E0FE9C-3D27-4868-905A-EFE581AC2276}" dt="2023-09-06T05:28:00.929" v="4297" actId="20577"/>
        <pc:sldMkLst>
          <pc:docMk/>
          <pc:sldMk cId="3186360527" sldId="1778"/>
        </pc:sldMkLst>
        <pc:spChg chg="mod">
          <ac:chgData name="Anteneh Gebremichael Dobamo" userId="20ca48acea19e770" providerId="LiveId" clId="{26E0FE9C-3D27-4868-905A-EFE581AC2276}" dt="2023-09-06T05:25:57.677" v="4252" actId="20577"/>
          <ac:spMkLst>
            <pc:docMk/>
            <pc:sldMk cId="3186360527" sldId="1778"/>
            <ac:spMk id="2" creationId="{3371D655-156F-5706-27E4-226B86691755}"/>
          </ac:spMkLst>
        </pc:spChg>
        <pc:spChg chg="mod">
          <ac:chgData name="Anteneh Gebremichael Dobamo" userId="20ca48acea19e770" providerId="LiveId" clId="{26E0FE9C-3D27-4868-905A-EFE581AC2276}" dt="2023-09-06T05:28:00.929" v="4297" actId="20577"/>
          <ac:spMkLst>
            <pc:docMk/>
            <pc:sldMk cId="3186360527" sldId="1778"/>
            <ac:spMk id="3" creationId="{53B4925E-25F7-55BC-3AA3-F46977FA926D}"/>
          </ac:spMkLst>
        </pc:spChg>
      </pc:sldChg>
      <pc:sldChg chg="modSp new mod">
        <pc:chgData name="Anteneh Gebremichael Dobamo" userId="20ca48acea19e770" providerId="LiveId" clId="{26E0FE9C-3D27-4868-905A-EFE581AC2276}" dt="2023-09-06T06:00:56.867" v="4613" actId="113"/>
        <pc:sldMkLst>
          <pc:docMk/>
          <pc:sldMk cId="31899924" sldId="1779"/>
        </pc:sldMkLst>
        <pc:spChg chg="mod">
          <ac:chgData name="Anteneh Gebremichael Dobamo" userId="20ca48acea19e770" providerId="LiveId" clId="{26E0FE9C-3D27-4868-905A-EFE581AC2276}" dt="2023-09-06T05:29:43.325" v="4331" actId="313"/>
          <ac:spMkLst>
            <pc:docMk/>
            <pc:sldMk cId="31899924" sldId="1779"/>
            <ac:spMk id="2" creationId="{7A154225-2E3D-49DF-5730-5A2B055AA06C}"/>
          </ac:spMkLst>
        </pc:spChg>
        <pc:spChg chg="mod">
          <ac:chgData name="Anteneh Gebremichael Dobamo" userId="20ca48acea19e770" providerId="LiveId" clId="{26E0FE9C-3D27-4868-905A-EFE581AC2276}" dt="2023-09-06T06:00:56.867" v="4613" actId="113"/>
          <ac:spMkLst>
            <pc:docMk/>
            <pc:sldMk cId="31899924" sldId="1779"/>
            <ac:spMk id="3" creationId="{D368C6A0-AE90-5985-C7D7-8FB3B6CC7522}"/>
          </ac:spMkLst>
        </pc:spChg>
      </pc:sldChg>
      <pc:sldChg chg="modSp new mod">
        <pc:chgData name="Anteneh Gebremichael Dobamo" userId="20ca48acea19e770" providerId="LiveId" clId="{26E0FE9C-3D27-4868-905A-EFE581AC2276}" dt="2023-09-06T05:53:14.642" v="4486" actId="113"/>
        <pc:sldMkLst>
          <pc:docMk/>
          <pc:sldMk cId="367682538" sldId="1780"/>
        </pc:sldMkLst>
        <pc:spChg chg="mod">
          <ac:chgData name="Anteneh Gebremichael Dobamo" userId="20ca48acea19e770" providerId="LiveId" clId="{26E0FE9C-3D27-4868-905A-EFE581AC2276}" dt="2023-09-06T05:31:27.491" v="4358" actId="20577"/>
          <ac:spMkLst>
            <pc:docMk/>
            <pc:sldMk cId="367682538" sldId="1780"/>
            <ac:spMk id="2" creationId="{0596661C-FAD6-5FF1-8134-16FA206D6FED}"/>
          </ac:spMkLst>
        </pc:spChg>
        <pc:spChg chg="mod">
          <ac:chgData name="Anteneh Gebremichael Dobamo" userId="20ca48acea19e770" providerId="LiveId" clId="{26E0FE9C-3D27-4868-905A-EFE581AC2276}" dt="2023-09-06T05:53:14.642" v="4486" actId="113"/>
          <ac:spMkLst>
            <pc:docMk/>
            <pc:sldMk cId="367682538" sldId="1780"/>
            <ac:spMk id="3" creationId="{68BF2FD1-8FF5-5C3B-F599-748CFF35F25E}"/>
          </ac:spMkLst>
        </pc:spChg>
      </pc:sldChg>
      <pc:sldChg chg="modSp new mod">
        <pc:chgData name="Anteneh Gebremichael Dobamo" userId="20ca48acea19e770" providerId="LiveId" clId="{26E0FE9C-3D27-4868-905A-EFE581AC2276}" dt="2023-09-06T05:52:57.696" v="4479" actId="113"/>
        <pc:sldMkLst>
          <pc:docMk/>
          <pc:sldMk cId="3516304062" sldId="1781"/>
        </pc:sldMkLst>
        <pc:spChg chg="mod">
          <ac:chgData name="Anteneh Gebremichael Dobamo" userId="20ca48acea19e770" providerId="LiveId" clId="{26E0FE9C-3D27-4868-905A-EFE581AC2276}" dt="2023-09-06T05:33:24.025" v="4389" actId="20577"/>
          <ac:spMkLst>
            <pc:docMk/>
            <pc:sldMk cId="3516304062" sldId="1781"/>
            <ac:spMk id="2" creationId="{29FA0791-36E3-E701-1975-86A1FF97CD02}"/>
          </ac:spMkLst>
        </pc:spChg>
        <pc:spChg chg="mod">
          <ac:chgData name="Anteneh Gebremichael Dobamo" userId="20ca48acea19e770" providerId="LiveId" clId="{26E0FE9C-3D27-4868-905A-EFE581AC2276}" dt="2023-09-06T05:52:57.696" v="4479" actId="113"/>
          <ac:spMkLst>
            <pc:docMk/>
            <pc:sldMk cId="3516304062" sldId="1781"/>
            <ac:spMk id="3" creationId="{8F915D52-A6D7-ACD9-561A-CA2ECC73F548}"/>
          </ac:spMkLst>
        </pc:spChg>
      </pc:sldChg>
      <pc:sldChg chg="add del">
        <pc:chgData name="Anteneh Gebremichael Dobamo" userId="20ca48acea19e770" providerId="LiveId" clId="{26E0FE9C-3D27-4868-905A-EFE581AC2276}" dt="2023-09-06T05:36:23.266" v="4419"/>
        <pc:sldMkLst>
          <pc:docMk/>
          <pc:sldMk cId="76016106" sldId="1782"/>
        </pc:sldMkLst>
      </pc:sldChg>
      <pc:sldChg chg="modSp add">
        <pc:chgData name="Anteneh Gebremichael Dobamo" userId="20ca48acea19e770" providerId="LiveId" clId="{26E0FE9C-3D27-4868-905A-EFE581AC2276}" dt="2023-09-06T05:49:58.748" v="4453"/>
        <pc:sldMkLst>
          <pc:docMk/>
          <pc:sldMk cId="4168574760" sldId="1782"/>
        </pc:sldMkLst>
        <pc:spChg chg="mod">
          <ac:chgData name="Anteneh Gebremichael Dobamo" userId="20ca48acea19e770" providerId="LiveId" clId="{26E0FE9C-3D27-4868-905A-EFE581AC2276}" dt="2023-09-06T05:49:58.748" v="4453"/>
          <ac:spMkLst>
            <pc:docMk/>
            <pc:sldMk cId="4168574760" sldId="1782"/>
            <ac:spMk id="2" creationId="{A635C649-C86C-DBFD-2E4C-470EFEEED826}"/>
          </ac:spMkLst>
        </pc:spChg>
      </pc:sldChg>
      <pc:sldChg chg="add del setBg">
        <pc:chgData name="Anteneh Gebremichael Dobamo" userId="20ca48acea19e770" providerId="LiveId" clId="{26E0FE9C-3D27-4868-905A-EFE581AC2276}" dt="2023-09-06T05:36:23.266" v="4419"/>
        <pc:sldMkLst>
          <pc:docMk/>
          <pc:sldMk cId="1638516152" sldId="1783"/>
        </pc:sldMkLst>
      </pc:sldChg>
      <pc:sldChg chg="add">
        <pc:chgData name="Anteneh Gebremichael Dobamo" userId="20ca48acea19e770" providerId="LiveId" clId="{26E0FE9C-3D27-4868-905A-EFE581AC2276}" dt="2023-09-06T05:37:05.090" v="4421"/>
        <pc:sldMkLst>
          <pc:docMk/>
          <pc:sldMk cId="2924035841" sldId="1783"/>
        </pc:sldMkLst>
      </pc:sldChg>
      <pc:sldChg chg="addSp delSp modSp new mod">
        <pc:chgData name="Anteneh Gebremichael Dobamo" userId="20ca48acea19e770" providerId="LiveId" clId="{26E0FE9C-3D27-4868-905A-EFE581AC2276}" dt="2023-09-06T05:49:40.573" v="4452"/>
        <pc:sldMkLst>
          <pc:docMk/>
          <pc:sldMk cId="98366574" sldId="1784"/>
        </pc:sldMkLst>
        <pc:spChg chg="mod">
          <ac:chgData name="Anteneh Gebremichael Dobamo" userId="20ca48acea19e770" providerId="LiveId" clId="{26E0FE9C-3D27-4868-905A-EFE581AC2276}" dt="2023-09-06T05:49:09.673" v="4449" actId="27636"/>
          <ac:spMkLst>
            <pc:docMk/>
            <pc:sldMk cId="98366574" sldId="1784"/>
            <ac:spMk id="2" creationId="{7C1D618F-47CD-F523-DD89-4D68933BC113}"/>
          </ac:spMkLst>
        </pc:spChg>
        <pc:spChg chg="del mod">
          <ac:chgData name="Anteneh Gebremichael Dobamo" userId="20ca48acea19e770" providerId="LiveId" clId="{26E0FE9C-3D27-4868-905A-EFE581AC2276}" dt="2023-09-06T05:49:40.573" v="4452"/>
          <ac:spMkLst>
            <pc:docMk/>
            <pc:sldMk cId="98366574" sldId="1784"/>
            <ac:spMk id="3" creationId="{33EB2B39-40E8-A4C5-FB48-CAB554D9BE63}"/>
          </ac:spMkLst>
        </pc:spChg>
        <pc:picChg chg="add mod">
          <ac:chgData name="Anteneh Gebremichael Dobamo" userId="20ca48acea19e770" providerId="LiveId" clId="{26E0FE9C-3D27-4868-905A-EFE581AC2276}" dt="2023-09-06T05:49:40.573" v="4452"/>
          <ac:picMkLst>
            <pc:docMk/>
            <pc:sldMk cId="98366574" sldId="1784"/>
            <ac:picMk id="4" creationId="{21E4D7AD-CB66-6718-F331-918950BE04FB}"/>
          </ac:picMkLst>
        </pc:picChg>
      </pc:sldChg>
      <pc:sldChg chg="addSp delSp add del setBg delDesignElem">
        <pc:chgData name="Anteneh Gebremichael Dobamo" userId="20ca48acea19e770" providerId="LiveId" clId="{26E0FE9C-3D27-4868-905A-EFE581AC2276}" dt="2023-09-06T05:36:23.266" v="4419"/>
        <pc:sldMkLst>
          <pc:docMk/>
          <pc:sldMk cId="225455158" sldId="1784"/>
        </pc:sldMkLst>
        <pc:spChg chg="add del">
          <ac:chgData name="Anteneh Gebremichael Dobamo" userId="20ca48acea19e770" providerId="LiveId" clId="{26E0FE9C-3D27-4868-905A-EFE581AC2276}" dt="2023-09-06T05:36:23.266" v="4419"/>
          <ac:spMkLst>
            <pc:docMk/>
            <pc:sldMk cId="225455158" sldId="1784"/>
            <ac:spMk id="10" creationId="{3A9C15D4-2EE7-4D05-B87C-91D1F3B9604B}"/>
          </ac:spMkLst>
        </pc:spChg>
        <pc:spChg chg="add del">
          <ac:chgData name="Anteneh Gebremichael Dobamo" userId="20ca48acea19e770" providerId="LiveId" clId="{26E0FE9C-3D27-4868-905A-EFE581AC2276}" dt="2023-09-06T05:36:23.266" v="4419"/>
          <ac:spMkLst>
            <pc:docMk/>
            <pc:sldMk cId="225455158" sldId="1784"/>
            <ac:spMk id="12" creationId="{4ED7B0FB-9654-4441-9545-02D458B68620}"/>
          </ac:spMkLst>
        </pc:spChg>
        <pc:picChg chg="add del">
          <ac:chgData name="Anteneh Gebremichael Dobamo" userId="20ca48acea19e770" providerId="LiveId" clId="{26E0FE9C-3D27-4868-905A-EFE581AC2276}" dt="2023-09-06T05:36:23.266" v="4419"/>
          <ac:picMkLst>
            <pc:docMk/>
            <pc:sldMk cId="225455158" sldId="1784"/>
            <ac:picMk id="14" creationId="{7BB94C57-FDF3-45A3-9D1F-904523D795D4}"/>
          </ac:picMkLst>
        </pc:picChg>
        <pc:picChg chg="add del">
          <ac:chgData name="Anteneh Gebremichael Dobamo" userId="20ca48acea19e770" providerId="LiveId" clId="{26E0FE9C-3D27-4868-905A-EFE581AC2276}" dt="2023-09-06T05:36:23.266" v="4419"/>
          <ac:picMkLst>
            <pc:docMk/>
            <pc:sldMk cId="225455158" sldId="1784"/>
            <ac:picMk id="16" creationId="{6AEBDF1A-221A-4497-BBA9-57A70D161510}"/>
          </ac:picMkLst>
        </pc:picChg>
      </pc:sldChg>
      <pc:sldChg chg="add del setBg">
        <pc:chgData name="Anteneh Gebremichael Dobamo" userId="20ca48acea19e770" providerId="LiveId" clId="{26E0FE9C-3D27-4868-905A-EFE581AC2276}" dt="2023-09-06T05:37:20.167" v="4424" actId="47"/>
        <pc:sldMkLst>
          <pc:docMk/>
          <pc:sldMk cId="982661316" sldId="1784"/>
        </pc:sldMkLst>
      </pc:sldChg>
      <pc:sldChg chg="addSp delSp add del setBg delDesignElem">
        <pc:chgData name="Anteneh Gebremichael Dobamo" userId="20ca48acea19e770" providerId="LiveId" clId="{26E0FE9C-3D27-4868-905A-EFE581AC2276}" dt="2023-09-06T05:36:23.266" v="4419"/>
        <pc:sldMkLst>
          <pc:docMk/>
          <pc:sldMk cId="2388563201" sldId="1785"/>
        </pc:sldMkLst>
        <pc:spChg chg="add del">
          <ac:chgData name="Anteneh Gebremichael Dobamo" userId="20ca48acea19e770" providerId="LiveId" clId="{26E0FE9C-3D27-4868-905A-EFE581AC2276}" dt="2023-09-06T05:36:23.266" v="4419"/>
          <ac:spMkLst>
            <pc:docMk/>
            <pc:sldMk cId="2388563201" sldId="1785"/>
            <ac:spMk id="18" creationId="{DDDE267B-E820-4910-868D-BA40CFB936D7}"/>
          </ac:spMkLst>
        </pc:spChg>
        <pc:picChg chg="add del">
          <ac:chgData name="Anteneh Gebremichael Dobamo" userId="20ca48acea19e770" providerId="LiveId" clId="{26E0FE9C-3D27-4868-905A-EFE581AC2276}" dt="2023-09-06T05:36:23.266" v="4419"/>
          <ac:picMkLst>
            <pc:docMk/>
            <pc:sldMk cId="2388563201" sldId="1785"/>
            <ac:picMk id="11" creationId="{B1981535-B5AA-4E0C-ACE5-925CC19B20FE}"/>
          </ac:picMkLst>
        </pc:picChg>
        <pc:picChg chg="add del">
          <ac:chgData name="Anteneh Gebremichael Dobamo" userId="20ca48acea19e770" providerId="LiveId" clId="{26E0FE9C-3D27-4868-905A-EFE581AC2276}" dt="2023-09-06T05:36:23.266" v="4419"/>
          <ac:picMkLst>
            <pc:docMk/>
            <pc:sldMk cId="2388563201" sldId="1785"/>
            <ac:picMk id="16" creationId="{BF97D060-AA7E-4411-BA62-28BD1EBD55D6}"/>
          </ac:picMkLst>
        </pc:picChg>
        <pc:picChg chg="add del">
          <ac:chgData name="Anteneh Gebremichael Dobamo" userId="20ca48acea19e770" providerId="LiveId" clId="{26E0FE9C-3D27-4868-905A-EFE581AC2276}" dt="2023-09-06T05:36:23.266" v="4419"/>
          <ac:picMkLst>
            <pc:docMk/>
            <pc:sldMk cId="2388563201" sldId="1785"/>
            <ac:picMk id="20" creationId="{FF3E25D7-C2F8-445D-AA42-C1163028DA68}"/>
          </ac:picMkLst>
        </pc:picChg>
      </pc:sldChg>
      <pc:sldChg chg="delSp add del setBg delDesignElem">
        <pc:chgData name="Anteneh Gebremichael Dobamo" userId="20ca48acea19e770" providerId="LiveId" clId="{26E0FE9C-3D27-4868-905A-EFE581AC2276}" dt="2023-09-06T05:37:22.772" v="4425" actId="47"/>
        <pc:sldMkLst>
          <pc:docMk/>
          <pc:sldMk cId="2643880641" sldId="1785"/>
        </pc:sldMkLst>
        <pc:spChg chg="del">
          <ac:chgData name="Anteneh Gebremichael Dobamo" userId="20ca48acea19e770" providerId="LiveId" clId="{26E0FE9C-3D27-4868-905A-EFE581AC2276}" dt="2023-09-06T05:37:05.090" v="4421"/>
          <ac:spMkLst>
            <pc:docMk/>
            <pc:sldMk cId="2643880641" sldId="1785"/>
            <ac:spMk id="38" creationId="{3A9C15D4-2EE7-4D05-B87C-91D1F3B9604B}"/>
          </ac:spMkLst>
        </pc:spChg>
        <pc:spChg chg="del">
          <ac:chgData name="Anteneh Gebremichael Dobamo" userId="20ca48acea19e770" providerId="LiveId" clId="{26E0FE9C-3D27-4868-905A-EFE581AC2276}" dt="2023-09-06T05:37:05.090" v="4421"/>
          <ac:spMkLst>
            <pc:docMk/>
            <pc:sldMk cId="2643880641" sldId="1785"/>
            <ac:spMk id="40" creationId="{4ED7B0FB-9654-4441-9545-02D458B68620}"/>
          </ac:spMkLst>
        </pc:spChg>
        <pc:picChg chg="del">
          <ac:chgData name="Anteneh Gebremichael Dobamo" userId="20ca48acea19e770" providerId="LiveId" clId="{26E0FE9C-3D27-4868-905A-EFE581AC2276}" dt="2023-09-06T05:37:05.090" v="4421"/>
          <ac:picMkLst>
            <pc:docMk/>
            <pc:sldMk cId="2643880641" sldId="1785"/>
            <ac:picMk id="42" creationId="{7BB94C57-FDF3-45A3-9D1F-904523D795D4}"/>
          </ac:picMkLst>
        </pc:picChg>
        <pc:picChg chg="del">
          <ac:chgData name="Anteneh Gebremichael Dobamo" userId="20ca48acea19e770" providerId="LiveId" clId="{26E0FE9C-3D27-4868-905A-EFE581AC2276}" dt="2023-09-06T05:37:05.090" v="4421"/>
          <ac:picMkLst>
            <pc:docMk/>
            <pc:sldMk cId="2643880641" sldId="1785"/>
            <ac:picMk id="44" creationId="{6AEBDF1A-221A-4497-BBA9-57A70D161510}"/>
          </ac:picMkLst>
        </pc:picChg>
      </pc:sldChg>
      <pc:sldChg chg="add del">
        <pc:chgData name="Anteneh Gebremichael Dobamo" userId="20ca48acea19e770" providerId="LiveId" clId="{26E0FE9C-3D27-4868-905A-EFE581AC2276}" dt="2023-09-06T05:54:21.953" v="4488" actId="2890"/>
        <pc:sldMkLst>
          <pc:docMk/>
          <pc:sldMk cId="2664153607" sldId="1785"/>
        </pc:sldMkLst>
      </pc:sldChg>
      <pc:sldChg chg="addSp delSp modSp new mod setBg addAnim delAnim setClrOvrMap">
        <pc:chgData name="Anteneh Gebremichael Dobamo" userId="20ca48acea19e770" providerId="LiveId" clId="{26E0FE9C-3D27-4868-905A-EFE581AC2276}" dt="2023-09-06T05:59:18.722" v="4607" actId="20577"/>
        <pc:sldMkLst>
          <pc:docMk/>
          <pc:sldMk cId="4130060561" sldId="1785"/>
        </pc:sldMkLst>
        <pc:spChg chg="mod">
          <ac:chgData name="Anteneh Gebremichael Dobamo" userId="20ca48acea19e770" providerId="LiveId" clId="{26E0FE9C-3D27-4868-905A-EFE581AC2276}" dt="2023-09-06T05:59:18.722" v="4607" actId="20577"/>
          <ac:spMkLst>
            <pc:docMk/>
            <pc:sldMk cId="4130060561" sldId="1785"/>
            <ac:spMk id="2" creationId="{93ACC843-F778-42DB-30DE-B9079FE0F520}"/>
          </ac:spMkLst>
        </pc:spChg>
        <pc:spChg chg="del mod">
          <ac:chgData name="Anteneh Gebremichael Dobamo" userId="20ca48acea19e770" providerId="LiveId" clId="{26E0FE9C-3D27-4868-905A-EFE581AC2276}" dt="2023-09-06T05:55:40.175" v="4575" actId="478"/>
          <ac:spMkLst>
            <pc:docMk/>
            <pc:sldMk cId="4130060561" sldId="1785"/>
            <ac:spMk id="3" creationId="{65080543-7890-1987-D163-6EDAF537CD77}"/>
          </ac:spMkLst>
        </pc:spChg>
        <pc:spChg chg="add del">
          <ac:chgData name="Anteneh Gebremichael Dobamo" userId="20ca48acea19e770" providerId="LiveId" clId="{26E0FE9C-3D27-4868-905A-EFE581AC2276}" dt="2023-09-06T05:56:08.810" v="4579" actId="26606"/>
          <ac:spMkLst>
            <pc:docMk/>
            <pc:sldMk cId="4130060561" sldId="1785"/>
            <ac:spMk id="12" creationId="{B40FCD49-2060-48B9-8212-8A5F1DF4726F}"/>
          </ac:spMkLst>
        </pc:spChg>
        <pc:spChg chg="add">
          <ac:chgData name="Anteneh Gebremichael Dobamo" userId="20ca48acea19e770" providerId="LiveId" clId="{26E0FE9C-3D27-4868-905A-EFE581AC2276}" dt="2023-09-06T05:56:08.856" v="4580" actId="26606"/>
          <ac:spMkLst>
            <pc:docMk/>
            <pc:sldMk cId="4130060561" sldId="1785"/>
            <ac:spMk id="19" creationId="{4A391C69-E52F-4DC0-B51A-0DABC5484014}"/>
          </ac:spMkLst>
        </pc:spChg>
        <pc:spChg chg="add">
          <ac:chgData name="Anteneh Gebremichael Dobamo" userId="20ca48acea19e770" providerId="LiveId" clId="{26E0FE9C-3D27-4868-905A-EFE581AC2276}" dt="2023-09-06T05:56:08.856" v="4580" actId="26606"/>
          <ac:spMkLst>
            <pc:docMk/>
            <pc:sldMk cId="4130060561" sldId="1785"/>
            <ac:spMk id="21" creationId="{048390FD-448E-4FF2-AEE8-C46960568E34}"/>
          </ac:spMkLst>
        </pc:spChg>
        <pc:picChg chg="add del">
          <ac:chgData name="Anteneh Gebremichael Dobamo" userId="20ca48acea19e770" providerId="LiveId" clId="{26E0FE9C-3D27-4868-905A-EFE581AC2276}" dt="2023-09-06T05:56:08.810" v="4579" actId="26606"/>
          <ac:picMkLst>
            <pc:docMk/>
            <pc:sldMk cId="4130060561" sldId="1785"/>
            <ac:picMk id="4" creationId="{6C6F8C37-FE82-4C89-89BA-8695F07EB78D}"/>
          </ac:picMkLst>
        </pc:picChg>
        <pc:picChg chg="add del">
          <ac:chgData name="Anteneh Gebremichael Dobamo" userId="20ca48acea19e770" providerId="LiveId" clId="{26E0FE9C-3D27-4868-905A-EFE581AC2276}" dt="2023-09-06T05:56:08.810" v="4579" actId="26606"/>
          <ac:picMkLst>
            <pc:docMk/>
            <pc:sldMk cId="4130060561" sldId="1785"/>
            <ac:picMk id="8" creationId="{22790EC5-ACA7-4536-8066-B60199F3C6DF}"/>
          </ac:picMkLst>
        </pc:picChg>
        <pc:picChg chg="add del">
          <ac:chgData name="Anteneh Gebremichael Dobamo" userId="20ca48acea19e770" providerId="LiveId" clId="{26E0FE9C-3D27-4868-905A-EFE581AC2276}" dt="2023-09-06T05:56:08.810" v="4579" actId="26606"/>
          <ac:picMkLst>
            <pc:docMk/>
            <pc:sldMk cId="4130060561" sldId="1785"/>
            <ac:picMk id="10" creationId="{CAD20AEA-7CAF-4A83-BE2E-EAF010B8B7FC}"/>
          </ac:picMkLst>
        </pc:picChg>
        <pc:picChg chg="add del">
          <ac:chgData name="Anteneh Gebremichael Dobamo" userId="20ca48acea19e770" providerId="LiveId" clId="{26E0FE9C-3D27-4868-905A-EFE581AC2276}" dt="2023-09-06T05:56:08.810" v="4579" actId="26606"/>
          <ac:picMkLst>
            <pc:docMk/>
            <pc:sldMk cId="4130060561" sldId="1785"/>
            <ac:picMk id="14" creationId="{83A45DCD-B5FB-4A86-88D2-91088C7FFC5F}"/>
          </ac:picMkLst>
        </pc:picChg>
        <pc:picChg chg="add">
          <ac:chgData name="Anteneh Gebremichael Dobamo" userId="20ca48acea19e770" providerId="LiveId" clId="{26E0FE9C-3D27-4868-905A-EFE581AC2276}" dt="2023-09-06T05:56:08.856" v="4580" actId="26606"/>
          <ac:picMkLst>
            <pc:docMk/>
            <pc:sldMk cId="4130060561" sldId="1785"/>
            <ac:picMk id="16" creationId="{0BD259F2-A289-4420-B3EB-BBC6A904FC0B}"/>
          </ac:picMkLst>
        </pc:picChg>
        <pc:picChg chg="add">
          <ac:chgData name="Anteneh Gebremichael Dobamo" userId="20ca48acea19e770" providerId="LiveId" clId="{26E0FE9C-3D27-4868-905A-EFE581AC2276}" dt="2023-09-06T05:56:08.856" v="4580" actId="26606"/>
          <ac:picMkLst>
            <pc:docMk/>
            <pc:sldMk cId="4130060561" sldId="1785"/>
            <ac:picMk id="17" creationId="{22790EC5-ACA7-4536-8066-B60199F3C6DF}"/>
          </ac:picMkLst>
        </pc:picChg>
        <pc:picChg chg="add">
          <ac:chgData name="Anteneh Gebremichael Dobamo" userId="20ca48acea19e770" providerId="LiveId" clId="{26E0FE9C-3D27-4868-905A-EFE581AC2276}" dt="2023-09-06T05:56:08.856" v="4580" actId="26606"/>
          <ac:picMkLst>
            <pc:docMk/>
            <pc:sldMk cId="4130060561" sldId="1785"/>
            <ac:picMk id="18" creationId="{CAD20AEA-7CAF-4A83-BE2E-EAF010B8B7FC}"/>
          </ac:picMkLst>
        </pc:picChg>
        <pc:picChg chg="add">
          <ac:chgData name="Anteneh Gebremichael Dobamo" userId="20ca48acea19e770" providerId="LiveId" clId="{26E0FE9C-3D27-4868-905A-EFE581AC2276}" dt="2023-09-06T05:56:08.856" v="4580" actId="26606"/>
          <ac:picMkLst>
            <pc:docMk/>
            <pc:sldMk cId="4130060561" sldId="1785"/>
            <ac:picMk id="20" creationId="{BEDF153D-5BD3-37D7-81AE-68E94877BBD8}"/>
          </ac:picMkLst>
        </pc:picChg>
      </pc:sldChg>
      <pc:sldChg chg="addSp delSp add del setBg delDesignElem">
        <pc:chgData name="Anteneh Gebremichael Dobamo" userId="20ca48acea19e770" providerId="LiveId" clId="{26E0FE9C-3D27-4868-905A-EFE581AC2276}" dt="2023-09-06T05:36:23.266" v="4419"/>
        <pc:sldMkLst>
          <pc:docMk/>
          <pc:sldMk cId="2849173840" sldId="1786"/>
        </pc:sldMkLst>
        <pc:spChg chg="add del">
          <ac:chgData name="Anteneh Gebremichael Dobamo" userId="20ca48acea19e770" providerId="LiveId" clId="{26E0FE9C-3D27-4868-905A-EFE581AC2276}" dt="2023-09-06T05:36:23.266" v="4419"/>
          <ac:spMkLst>
            <pc:docMk/>
            <pc:sldMk cId="2849173840" sldId="1786"/>
            <ac:spMk id="9" creationId="{3A9C15D4-2EE7-4D05-B87C-91D1F3B9604B}"/>
          </ac:spMkLst>
        </pc:spChg>
        <pc:spChg chg="add del">
          <ac:chgData name="Anteneh Gebremichael Dobamo" userId="20ca48acea19e770" providerId="LiveId" clId="{26E0FE9C-3D27-4868-905A-EFE581AC2276}" dt="2023-09-06T05:36:23.266" v="4419"/>
          <ac:spMkLst>
            <pc:docMk/>
            <pc:sldMk cId="2849173840" sldId="1786"/>
            <ac:spMk id="11" creationId="{4ED7B0FB-9654-4441-9545-02D458B68620}"/>
          </ac:spMkLst>
        </pc:spChg>
        <pc:picChg chg="add del">
          <ac:chgData name="Anteneh Gebremichael Dobamo" userId="20ca48acea19e770" providerId="LiveId" clId="{26E0FE9C-3D27-4868-905A-EFE581AC2276}" dt="2023-09-06T05:36:23.266" v="4419"/>
          <ac:picMkLst>
            <pc:docMk/>
            <pc:sldMk cId="2849173840" sldId="1786"/>
            <ac:picMk id="13" creationId="{7BB94C57-FDF3-45A3-9D1F-904523D795D4}"/>
          </ac:picMkLst>
        </pc:picChg>
        <pc:picChg chg="add del">
          <ac:chgData name="Anteneh Gebremichael Dobamo" userId="20ca48acea19e770" providerId="LiveId" clId="{26E0FE9C-3D27-4868-905A-EFE581AC2276}" dt="2023-09-06T05:36:23.266" v="4419"/>
          <ac:picMkLst>
            <pc:docMk/>
            <pc:sldMk cId="2849173840" sldId="1786"/>
            <ac:picMk id="15" creationId="{6AEBDF1A-221A-4497-BBA9-57A70D161510}"/>
          </ac:picMkLst>
        </pc:picChg>
      </pc:sldChg>
      <pc:sldChg chg="delSp add setBg delDesignElem">
        <pc:chgData name="Anteneh Gebremichael Dobamo" userId="20ca48acea19e770" providerId="LiveId" clId="{26E0FE9C-3D27-4868-905A-EFE581AC2276}" dt="2023-09-06T06:02:36.613" v="4636"/>
        <pc:sldMkLst>
          <pc:docMk/>
          <pc:sldMk cId="3046783915" sldId="1786"/>
        </pc:sldMkLst>
        <pc:spChg chg="del">
          <ac:chgData name="Anteneh Gebremichael Dobamo" userId="20ca48acea19e770" providerId="LiveId" clId="{26E0FE9C-3D27-4868-905A-EFE581AC2276}" dt="2023-09-06T06:02:36.613" v="4636"/>
          <ac:spMkLst>
            <pc:docMk/>
            <pc:sldMk cId="3046783915" sldId="1786"/>
            <ac:spMk id="13" creationId="{48EC41B9-2D25-48A6-BC40-DA8F79F3EBD8}"/>
          </ac:spMkLst>
        </pc:spChg>
        <pc:picChg chg="del">
          <ac:chgData name="Anteneh Gebremichael Dobamo" userId="20ca48acea19e770" providerId="LiveId" clId="{26E0FE9C-3D27-4868-905A-EFE581AC2276}" dt="2023-09-06T06:02:36.613" v="4636"/>
          <ac:picMkLst>
            <pc:docMk/>
            <pc:sldMk cId="3046783915" sldId="1786"/>
            <ac:picMk id="9" creationId="{25496B42-CC46-4183-B481-887CD3E8C725}"/>
          </ac:picMkLst>
        </pc:picChg>
        <pc:picChg chg="del">
          <ac:chgData name="Anteneh Gebremichael Dobamo" userId="20ca48acea19e770" providerId="LiveId" clId="{26E0FE9C-3D27-4868-905A-EFE581AC2276}" dt="2023-09-06T06:02:36.613" v="4636"/>
          <ac:picMkLst>
            <pc:docMk/>
            <pc:sldMk cId="3046783915" sldId="1786"/>
            <ac:picMk id="11" creationId="{E2758CE0-F916-4DCE-88D1-71430BE441B2}"/>
          </ac:picMkLst>
        </pc:picChg>
        <pc:picChg chg="del">
          <ac:chgData name="Anteneh Gebremichael Dobamo" userId="20ca48acea19e770" providerId="LiveId" clId="{26E0FE9C-3D27-4868-905A-EFE581AC2276}" dt="2023-09-06T06:02:36.613" v="4636"/>
          <ac:picMkLst>
            <pc:docMk/>
            <pc:sldMk cId="3046783915" sldId="1786"/>
            <ac:picMk id="15" creationId="{F8F21547-A433-450A-B2A3-930DCFABD93F}"/>
          </ac:picMkLst>
        </pc:picChg>
        <pc:picChg chg="del">
          <ac:chgData name="Anteneh Gebremichael Dobamo" userId="20ca48acea19e770" providerId="LiveId" clId="{26E0FE9C-3D27-4868-905A-EFE581AC2276}" dt="2023-09-06T06:02:36.613" v="4636"/>
          <ac:picMkLst>
            <pc:docMk/>
            <pc:sldMk cId="3046783915" sldId="1786"/>
            <ac:picMk id="17" creationId="{A73B520B-D7E7-436A-B263-0682940B4FB1}"/>
          </ac:picMkLst>
        </pc:picChg>
      </pc:sldChg>
      <pc:sldChg chg="add del setBg">
        <pc:chgData name="Anteneh Gebremichael Dobamo" userId="20ca48acea19e770" providerId="LiveId" clId="{26E0FE9C-3D27-4868-905A-EFE581AC2276}" dt="2023-09-06T05:36:23.266" v="4419"/>
        <pc:sldMkLst>
          <pc:docMk/>
          <pc:sldMk cId="3752723025" sldId="1787"/>
        </pc:sldMkLst>
      </pc:sldChg>
      <pc:sldChg chg="addSp delSp add del setBg delDesignElem">
        <pc:chgData name="Anteneh Gebremichael Dobamo" userId="20ca48acea19e770" providerId="LiveId" clId="{26E0FE9C-3D27-4868-905A-EFE581AC2276}" dt="2023-09-06T05:36:23.266" v="4419"/>
        <pc:sldMkLst>
          <pc:docMk/>
          <pc:sldMk cId="3106770451" sldId="1788"/>
        </pc:sldMkLst>
        <pc:spChg chg="add del">
          <ac:chgData name="Anteneh Gebremichael Dobamo" userId="20ca48acea19e770" providerId="LiveId" clId="{26E0FE9C-3D27-4868-905A-EFE581AC2276}" dt="2023-09-06T05:36:23.266" v="4419"/>
          <ac:spMkLst>
            <pc:docMk/>
            <pc:sldMk cId="3106770451" sldId="1788"/>
            <ac:spMk id="29" creationId="{40C1BC1E-153D-4DA3-87A4-314B61BC498D}"/>
          </ac:spMkLst>
        </pc:spChg>
        <pc:spChg chg="add del">
          <ac:chgData name="Anteneh Gebremichael Dobamo" userId="20ca48acea19e770" providerId="LiveId" clId="{26E0FE9C-3D27-4868-905A-EFE581AC2276}" dt="2023-09-06T05:36:23.266" v="4419"/>
          <ac:spMkLst>
            <pc:docMk/>
            <pc:sldMk cId="3106770451" sldId="1788"/>
            <ac:spMk id="31" creationId="{FB5A56C3-A6D4-4D92-8AE6-10218C0764F5}"/>
          </ac:spMkLst>
        </pc:spChg>
        <pc:picChg chg="add del">
          <ac:chgData name="Anteneh Gebremichael Dobamo" userId="20ca48acea19e770" providerId="LiveId" clId="{26E0FE9C-3D27-4868-905A-EFE581AC2276}" dt="2023-09-06T05:36:23.266" v="4419"/>
          <ac:picMkLst>
            <pc:docMk/>
            <pc:sldMk cId="3106770451" sldId="1788"/>
            <ac:picMk id="25" creationId="{B1981535-B5AA-4E0C-ACE5-925CC19B20FE}"/>
          </ac:picMkLst>
        </pc:picChg>
        <pc:picChg chg="add del">
          <ac:chgData name="Anteneh Gebremichael Dobamo" userId="20ca48acea19e770" providerId="LiveId" clId="{26E0FE9C-3D27-4868-905A-EFE581AC2276}" dt="2023-09-06T05:36:23.266" v="4419"/>
          <ac:picMkLst>
            <pc:docMk/>
            <pc:sldMk cId="3106770451" sldId="1788"/>
            <ac:picMk id="27" creationId="{BF97D060-AA7E-4411-BA62-28BD1EBD55D6}"/>
          </ac:picMkLst>
        </pc:picChg>
      </pc:sldChg>
      <pc:sldChg chg="addSp delSp add del setBg delDesignElem">
        <pc:chgData name="Anteneh Gebremichael Dobamo" userId="20ca48acea19e770" providerId="LiveId" clId="{26E0FE9C-3D27-4868-905A-EFE581AC2276}" dt="2023-09-06T05:36:23.266" v="4419"/>
        <pc:sldMkLst>
          <pc:docMk/>
          <pc:sldMk cId="4128411322" sldId="1789"/>
        </pc:sldMkLst>
        <pc:spChg chg="add del">
          <ac:chgData name="Anteneh Gebremichael Dobamo" userId="20ca48acea19e770" providerId="LiveId" clId="{26E0FE9C-3D27-4868-905A-EFE581AC2276}" dt="2023-09-06T05:36:23.266" v="4419"/>
          <ac:spMkLst>
            <pc:docMk/>
            <pc:sldMk cId="4128411322" sldId="1789"/>
            <ac:spMk id="13" creationId="{48EC41B9-2D25-48A6-BC40-DA8F79F3EBD8}"/>
          </ac:spMkLst>
        </pc:spChg>
        <pc:picChg chg="add del">
          <ac:chgData name="Anteneh Gebremichael Dobamo" userId="20ca48acea19e770" providerId="LiveId" clId="{26E0FE9C-3D27-4868-905A-EFE581AC2276}" dt="2023-09-06T05:36:23.266" v="4419"/>
          <ac:picMkLst>
            <pc:docMk/>
            <pc:sldMk cId="4128411322" sldId="1789"/>
            <ac:picMk id="9" creationId="{25496B42-CC46-4183-B481-887CD3E8C725}"/>
          </ac:picMkLst>
        </pc:picChg>
        <pc:picChg chg="add del">
          <ac:chgData name="Anteneh Gebremichael Dobamo" userId="20ca48acea19e770" providerId="LiveId" clId="{26E0FE9C-3D27-4868-905A-EFE581AC2276}" dt="2023-09-06T05:36:23.266" v="4419"/>
          <ac:picMkLst>
            <pc:docMk/>
            <pc:sldMk cId="4128411322" sldId="1789"/>
            <ac:picMk id="11" creationId="{E2758CE0-F916-4DCE-88D1-71430BE441B2}"/>
          </ac:picMkLst>
        </pc:picChg>
        <pc:picChg chg="add del">
          <ac:chgData name="Anteneh Gebremichael Dobamo" userId="20ca48acea19e770" providerId="LiveId" clId="{26E0FE9C-3D27-4868-905A-EFE581AC2276}" dt="2023-09-06T05:36:23.266" v="4419"/>
          <ac:picMkLst>
            <pc:docMk/>
            <pc:sldMk cId="4128411322" sldId="1789"/>
            <ac:picMk id="15" creationId="{F8F21547-A433-450A-B2A3-930DCFABD93F}"/>
          </ac:picMkLst>
        </pc:picChg>
        <pc:picChg chg="add del">
          <ac:chgData name="Anteneh Gebremichael Dobamo" userId="20ca48acea19e770" providerId="LiveId" clId="{26E0FE9C-3D27-4868-905A-EFE581AC2276}" dt="2023-09-06T05:36:23.266" v="4419"/>
          <ac:picMkLst>
            <pc:docMk/>
            <pc:sldMk cId="4128411322" sldId="1789"/>
            <ac:picMk id="17" creationId="{A73B520B-D7E7-436A-B263-0682940B4FB1}"/>
          </ac:picMkLst>
        </pc:picChg>
      </pc:sldChg>
      <pc:sldChg chg="add del">
        <pc:chgData name="Anteneh Gebremichael Dobamo" userId="20ca48acea19e770" providerId="LiveId" clId="{26E0FE9C-3D27-4868-905A-EFE581AC2276}" dt="2023-09-06T05:36:23.266" v="4419"/>
        <pc:sldMkLst>
          <pc:docMk/>
          <pc:sldMk cId="2410385048" sldId="1790"/>
        </pc:sldMkLst>
      </pc:sldChg>
      <pc:sldChg chg="addSp delSp add del setBg delDesignElem">
        <pc:chgData name="Anteneh Gebremichael Dobamo" userId="20ca48acea19e770" providerId="LiveId" clId="{26E0FE9C-3D27-4868-905A-EFE581AC2276}" dt="2023-09-06T05:36:23.266" v="4419"/>
        <pc:sldMkLst>
          <pc:docMk/>
          <pc:sldMk cId="987270733" sldId="1791"/>
        </pc:sldMkLst>
        <pc:spChg chg="add del">
          <ac:chgData name="Anteneh Gebremichael Dobamo" userId="20ca48acea19e770" providerId="LiveId" clId="{26E0FE9C-3D27-4868-905A-EFE581AC2276}" dt="2023-09-06T05:36:23.266" v="4419"/>
          <ac:spMkLst>
            <pc:docMk/>
            <pc:sldMk cId="987270733" sldId="1791"/>
            <ac:spMk id="9" creationId="{DC3B8C6B-63CA-4384-8059-2036BE520277}"/>
          </ac:spMkLst>
        </pc:spChg>
        <pc:spChg chg="add del">
          <ac:chgData name="Anteneh Gebremichael Dobamo" userId="20ca48acea19e770" providerId="LiveId" clId="{26E0FE9C-3D27-4868-905A-EFE581AC2276}" dt="2023-09-06T05:36:23.266" v="4419"/>
          <ac:spMkLst>
            <pc:docMk/>
            <pc:sldMk cId="987270733" sldId="1791"/>
            <ac:spMk id="11" creationId="{C71B03AA-C0EB-4104-84F8-E1AB8BFBEF60}"/>
          </ac:spMkLst>
        </pc:spChg>
        <pc:picChg chg="add del">
          <ac:chgData name="Anteneh Gebremichael Dobamo" userId="20ca48acea19e770" providerId="LiveId" clId="{26E0FE9C-3D27-4868-905A-EFE581AC2276}" dt="2023-09-06T05:36:23.266" v="4419"/>
          <ac:picMkLst>
            <pc:docMk/>
            <pc:sldMk cId="987270733" sldId="1791"/>
            <ac:picMk id="13" creationId="{09C2B723-6C2F-49DE-A429-50BDFD1ADB45}"/>
          </ac:picMkLst>
        </pc:picChg>
      </pc:sldChg>
      <pc:sldChg chg="addSp delSp add del setBg delDesignElem">
        <pc:chgData name="Anteneh Gebremichael Dobamo" userId="20ca48acea19e770" providerId="LiveId" clId="{26E0FE9C-3D27-4868-905A-EFE581AC2276}" dt="2023-09-06T05:36:23.266" v="4419"/>
        <pc:sldMkLst>
          <pc:docMk/>
          <pc:sldMk cId="1725090363" sldId="1792"/>
        </pc:sldMkLst>
        <pc:spChg chg="add del">
          <ac:chgData name="Anteneh Gebremichael Dobamo" userId="20ca48acea19e770" providerId="LiveId" clId="{26E0FE9C-3D27-4868-905A-EFE581AC2276}" dt="2023-09-06T05:36:23.266" v="4419"/>
          <ac:spMkLst>
            <pc:docMk/>
            <pc:sldMk cId="1725090363" sldId="1792"/>
            <ac:spMk id="10" creationId="{446F2B05-D14A-46C1-B94D-81BAFA34CA8C}"/>
          </ac:spMkLst>
        </pc:spChg>
        <pc:picChg chg="add del">
          <ac:chgData name="Anteneh Gebremichael Dobamo" userId="20ca48acea19e770" providerId="LiveId" clId="{26E0FE9C-3D27-4868-905A-EFE581AC2276}" dt="2023-09-06T05:36:23.266" v="4419"/>
          <ac:picMkLst>
            <pc:docMk/>
            <pc:sldMk cId="1725090363" sldId="1792"/>
            <ac:picMk id="12" creationId="{DC21F734-A85A-4FEA-8CB8-6C72B8195C37}"/>
          </ac:picMkLst>
        </pc:picChg>
      </pc:sldChg>
      <pc:sldChg chg="add del">
        <pc:chgData name="Anteneh Gebremichael Dobamo" userId="20ca48acea19e770" providerId="LiveId" clId="{26E0FE9C-3D27-4868-905A-EFE581AC2276}" dt="2023-09-06T05:36:23.266" v="4419"/>
        <pc:sldMkLst>
          <pc:docMk/>
          <pc:sldMk cId="3551775089" sldId="1793"/>
        </pc:sldMkLst>
      </pc:sldChg>
      <pc:sldChg chg="add del">
        <pc:chgData name="Anteneh Gebremichael Dobamo" userId="20ca48acea19e770" providerId="LiveId" clId="{26E0FE9C-3D27-4868-905A-EFE581AC2276}" dt="2023-09-06T05:36:23.266" v="4419"/>
        <pc:sldMkLst>
          <pc:docMk/>
          <pc:sldMk cId="3605808585" sldId="1794"/>
        </pc:sldMkLst>
      </pc:sldChg>
      <pc:sldChg chg="add del">
        <pc:chgData name="Anteneh Gebremichael Dobamo" userId="20ca48acea19e770" providerId="LiveId" clId="{26E0FE9C-3D27-4868-905A-EFE581AC2276}" dt="2023-09-06T05:36:23.266" v="4419"/>
        <pc:sldMkLst>
          <pc:docMk/>
          <pc:sldMk cId="4062566315" sldId="1795"/>
        </pc:sldMkLst>
      </pc:sldChg>
      <pc:sldChg chg="add del">
        <pc:chgData name="Anteneh Gebremichael Dobamo" userId="20ca48acea19e770" providerId="LiveId" clId="{26E0FE9C-3D27-4868-905A-EFE581AC2276}" dt="2023-09-06T05:36:23.266" v="4419"/>
        <pc:sldMkLst>
          <pc:docMk/>
          <pc:sldMk cId="2601690523" sldId="1796"/>
        </pc:sldMkLst>
      </pc:sldChg>
      <pc:sldChg chg="addSp delSp add del setBg delDesignElem">
        <pc:chgData name="Anteneh Gebremichael Dobamo" userId="20ca48acea19e770" providerId="LiveId" clId="{26E0FE9C-3D27-4868-905A-EFE581AC2276}" dt="2023-09-06T05:36:23.266" v="4419"/>
        <pc:sldMkLst>
          <pc:docMk/>
          <pc:sldMk cId="2470673313" sldId="1797"/>
        </pc:sldMkLst>
        <pc:spChg chg="add del">
          <ac:chgData name="Anteneh Gebremichael Dobamo" userId="20ca48acea19e770" providerId="LiveId" clId="{26E0FE9C-3D27-4868-905A-EFE581AC2276}" dt="2023-09-06T05:36:23.266" v="4419"/>
          <ac:spMkLst>
            <pc:docMk/>
            <pc:sldMk cId="2470673313" sldId="1797"/>
            <ac:spMk id="26" creationId="{3A9C15D4-2EE7-4D05-B87C-91D1F3B9604B}"/>
          </ac:spMkLst>
        </pc:spChg>
        <pc:spChg chg="add del">
          <ac:chgData name="Anteneh Gebremichael Dobamo" userId="20ca48acea19e770" providerId="LiveId" clId="{26E0FE9C-3D27-4868-905A-EFE581AC2276}" dt="2023-09-06T05:36:23.266" v="4419"/>
          <ac:spMkLst>
            <pc:docMk/>
            <pc:sldMk cId="2470673313" sldId="1797"/>
            <ac:spMk id="27" creationId="{4ED7B0FB-9654-4441-9545-02D458B68620}"/>
          </ac:spMkLst>
        </pc:spChg>
        <pc:picChg chg="add del">
          <ac:chgData name="Anteneh Gebremichael Dobamo" userId="20ca48acea19e770" providerId="LiveId" clId="{26E0FE9C-3D27-4868-905A-EFE581AC2276}" dt="2023-09-06T05:36:23.266" v="4419"/>
          <ac:picMkLst>
            <pc:docMk/>
            <pc:sldMk cId="2470673313" sldId="1797"/>
            <ac:picMk id="25" creationId="{6AEBDF1A-221A-4497-BBA9-57A70D161510}"/>
          </ac:picMkLst>
        </pc:picChg>
        <pc:picChg chg="add del">
          <ac:chgData name="Anteneh Gebremichael Dobamo" userId="20ca48acea19e770" providerId="LiveId" clId="{26E0FE9C-3D27-4868-905A-EFE581AC2276}" dt="2023-09-06T05:36:23.266" v="4419"/>
          <ac:picMkLst>
            <pc:docMk/>
            <pc:sldMk cId="2470673313" sldId="1797"/>
            <ac:picMk id="28" creationId="{7BB94C57-FDF3-45A3-9D1F-904523D795D4}"/>
          </ac:picMkLst>
        </pc:picChg>
      </pc:sldChg>
      <pc:sldChg chg="addSp delSp add del setBg delDesignElem">
        <pc:chgData name="Anteneh Gebremichael Dobamo" userId="20ca48acea19e770" providerId="LiveId" clId="{26E0FE9C-3D27-4868-905A-EFE581AC2276}" dt="2023-09-06T05:36:23.266" v="4419"/>
        <pc:sldMkLst>
          <pc:docMk/>
          <pc:sldMk cId="1373748164" sldId="1798"/>
        </pc:sldMkLst>
        <pc:spChg chg="add del">
          <ac:chgData name="Anteneh Gebremichael Dobamo" userId="20ca48acea19e770" providerId="LiveId" clId="{26E0FE9C-3D27-4868-905A-EFE581AC2276}" dt="2023-09-06T05:36:23.266" v="4419"/>
          <ac:spMkLst>
            <pc:docMk/>
            <pc:sldMk cId="1373748164" sldId="1798"/>
            <ac:spMk id="20" creationId="{3A9C15D4-2EE7-4D05-B87C-91D1F3B9604B}"/>
          </ac:spMkLst>
        </pc:spChg>
        <pc:spChg chg="add del">
          <ac:chgData name="Anteneh Gebremichael Dobamo" userId="20ca48acea19e770" providerId="LiveId" clId="{26E0FE9C-3D27-4868-905A-EFE581AC2276}" dt="2023-09-06T05:36:23.266" v="4419"/>
          <ac:spMkLst>
            <pc:docMk/>
            <pc:sldMk cId="1373748164" sldId="1798"/>
            <ac:spMk id="22" creationId="{4ED7B0FB-9654-4441-9545-02D458B68620}"/>
          </ac:spMkLst>
        </pc:spChg>
        <pc:picChg chg="add del">
          <ac:chgData name="Anteneh Gebremichael Dobamo" userId="20ca48acea19e770" providerId="LiveId" clId="{26E0FE9C-3D27-4868-905A-EFE581AC2276}" dt="2023-09-06T05:36:23.266" v="4419"/>
          <ac:picMkLst>
            <pc:docMk/>
            <pc:sldMk cId="1373748164" sldId="1798"/>
            <ac:picMk id="24" creationId="{7BB94C57-FDF3-45A3-9D1F-904523D795D4}"/>
          </ac:picMkLst>
        </pc:picChg>
        <pc:picChg chg="add del">
          <ac:chgData name="Anteneh Gebremichael Dobamo" userId="20ca48acea19e770" providerId="LiveId" clId="{26E0FE9C-3D27-4868-905A-EFE581AC2276}" dt="2023-09-06T05:36:23.266" v="4419"/>
          <ac:picMkLst>
            <pc:docMk/>
            <pc:sldMk cId="1373748164" sldId="1798"/>
            <ac:picMk id="26" creationId="{6AEBDF1A-221A-4497-BBA9-57A70D161510}"/>
          </ac:picMkLst>
        </pc:picChg>
      </pc:sldChg>
      <pc:sldChg chg="addSp delSp add del setBg delDesignElem">
        <pc:chgData name="Anteneh Gebremichael Dobamo" userId="20ca48acea19e770" providerId="LiveId" clId="{26E0FE9C-3D27-4868-905A-EFE581AC2276}" dt="2023-09-06T05:36:23.266" v="4419"/>
        <pc:sldMkLst>
          <pc:docMk/>
          <pc:sldMk cId="3122877210" sldId="1799"/>
        </pc:sldMkLst>
        <pc:spChg chg="add del">
          <ac:chgData name="Anteneh Gebremichael Dobamo" userId="20ca48acea19e770" providerId="LiveId" clId="{26E0FE9C-3D27-4868-905A-EFE581AC2276}" dt="2023-09-06T05:36:23.266" v="4419"/>
          <ac:spMkLst>
            <pc:docMk/>
            <pc:sldMk cId="3122877210" sldId="1799"/>
            <ac:spMk id="13" creationId="{48EC41B9-2D25-48A6-BC40-DA8F79F3EBD8}"/>
          </ac:spMkLst>
        </pc:spChg>
        <pc:picChg chg="add del">
          <ac:chgData name="Anteneh Gebremichael Dobamo" userId="20ca48acea19e770" providerId="LiveId" clId="{26E0FE9C-3D27-4868-905A-EFE581AC2276}" dt="2023-09-06T05:36:23.266" v="4419"/>
          <ac:picMkLst>
            <pc:docMk/>
            <pc:sldMk cId="3122877210" sldId="1799"/>
            <ac:picMk id="9" creationId="{25496B42-CC46-4183-B481-887CD3E8C725}"/>
          </ac:picMkLst>
        </pc:picChg>
        <pc:picChg chg="add del">
          <ac:chgData name="Anteneh Gebremichael Dobamo" userId="20ca48acea19e770" providerId="LiveId" clId="{26E0FE9C-3D27-4868-905A-EFE581AC2276}" dt="2023-09-06T05:36:23.266" v="4419"/>
          <ac:picMkLst>
            <pc:docMk/>
            <pc:sldMk cId="3122877210" sldId="1799"/>
            <ac:picMk id="11" creationId="{E2758CE0-F916-4DCE-88D1-71430BE441B2}"/>
          </ac:picMkLst>
        </pc:picChg>
        <pc:picChg chg="add del">
          <ac:chgData name="Anteneh Gebremichael Dobamo" userId="20ca48acea19e770" providerId="LiveId" clId="{26E0FE9C-3D27-4868-905A-EFE581AC2276}" dt="2023-09-06T05:36:23.266" v="4419"/>
          <ac:picMkLst>
            <pc:docMk/>
            <pc:sldMk cId="3122877210" sldId="1799"/>
            <ac:picMk id="15" creationId="{F8F21547-A433-450A-B2A3-930DCFABD93F}"/>
          </ac:picMkLst>
        </pc:picChg>
        <pc:picChg chg="add del">
          <ac:chgData name="Anteneh Gebremichael Dobamo" userId="20ca48acea19e770" providerId="LiveId" clId="{26E0FE9C-3D27-4868-905A-EFE581AC2276}" dt="2023-09-06T05:36:23.266" v="4419"/>
          <ac:picMkLst>
            <pc:docMk/>
            <pc:sldMk cId="3122877210" sldId="1799"/>
            <ac:picMk id="17"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697585558" sldId="1800"/>
        </pc:sldMkLst>
        <pc:spChg chg="add del">
          <ac:chgData name="Anteneh Gebremichael Dobamo" userId="20ca48acea19e770" providerId="LiveId" clId="{26E0FE9C-3D27-4868-905A-EFE581AC2276}" dt="2023-09-06T05:36:23.266" v="4419"/>
          <ac:spMkLst>
            <pc:docMk/>
            <pc:sldMk cId="697585558" sldId="1800"/>
            <ac:spMk id="15" creationId="{48EC41B9-2D25-48A6-BC40-DA8F79F3EBD8}"/>
          </ac:spMkLst>
        </pc:spChg>
        <pc:picChg chg="add del">
          <ac:chgData name="Anteneh Gebremichael Dobamo" userId="20ca48acea19e770" providerId="LiveId" clId="{26E0FE9C-3D27-4868-905A-EFE581AC2276}" dt="2023-09-06T05:36:23.266" v="4419"/>
          <ac:picMkLst>
            <pc:docMk/>
            <pc:sldMk cId="697585558" sldId="1800"/>
            <ac:picMk id="11" creationId="{25496B42-CC46-4183-B481-887CD3E8C725}"/>
          </ac:picMkLst>
        </pc:picChg>
        <pc:picChg chg="add del">
          <ac:chgData name="Anteneh Gebremichael Dobamo" userId="20ca48acea19e770" providerId="LiveId" clId="{26E0FE9C-3D27-4868-905A-EFE581AC2276}" dt="2023-09-06T05:36:23.266" v="4419"/>
          <ac:picMkLst>
            <pc:docMk/>
            <pc:sldMk cId="697585558" sldId="1800"/>
            <ac:picMk id="13" creationId="{E2758CE0-F916-4DCE-88D1-71430BE441B2}"/>
          </ac:picMkLst>
        </pc:picChg>
        <pc:picChg chg="add del">
          <ac:chgData name="Anteneh Gebremichael Dobamo" userId="20ca48acea19e770" providerId="LiveId" clId="{26E0FE9C-3D27-4868-905A-EFE581AC2276}" dt="2023-09-06T05:36:23.266" v="4419"/>
          <ac:picMkLst>
            <pc:docMk/>
            <pc:sldMk cId="697585558" sldId="1800"/>
            <ac:picMk id="20" creationId="{F8F21547-A433-450A-B2A3-930DCFABD93F}"/>
          </ac:picMkLst>
        </pc:picChg>
        <pc:picChg chg="add del">
          <ac:chgData name="Anteneh Gebremichael Dobamo" userId="20ca48acea19e770" providerId="LiveId" clId="{26E0FE9C-3D27-4868-905A-EFE581AC2276}" dt="2023-09-06T05:36:23.266" v="4419"/>
          <ac:picMkLst>
            <pc:docMk/>
            <pc:sldMk cId="697585558" sldId="1800"/>
            <ac:picMk id="22" creationId="{A73B520B-D7E7-436A-B263-0682940B4FB1}"/>
          </ac:picMkLst>
        </pc:picChg>
      </pc:sldChg>
      <pc:sldChg chg="addSp delSp add del setBg delDesignElem">
        <pc:chgData name="Anteneh Gebremichael Dobamo" userId="20ca48acea19e770" providerId="LiveId" clId="{26E0FE9C-3D27-4868-905A-EFE581AC2276}" dt="2023-09-06T05:36:23.266" v="4419"/>
        <pc:sldMkLst>
          <pc:docMk/>
          <pc:sldMk cId="4160903480" sldId="1801"/>
        </pc:sldMkLst>
        <pc:spChg chg="add del">
          <ac:chgData name="Anteneh Gebremichael Dobamo" userId="20ca48acea19e770" providerId="LiveId" clId="{26E0FE9C-3D27-4868-905A-EFE581AC2276}" dt="2023-09-06T05:36:23.266" v="4419"/>
          <ac:spMkLst>
            <pc:docMk/>
            <pc:sldMk cId="4160903480" sldId="1801"/>
            <ac:spMk id="14" creationId="{31CA2540-FD07-4286-91E4-8D0DE4E50979}"/>
          </ac:spMkLst>
        </pc:spChg>
        <pc:picChg chg="add del">
          <ac:chgData name="Anteneh Gebremichael Dobamo" userId="20ca48acea19e770" providerId="LiveId" clId="{26E0FE9C-3D27-4868-905A-EFE581AC2276}" dt="2023-09-06T05:36:23.266" v="4419"/>
          <ac:picMkLst>
            <pc:docMk/>
            <pc:sldMk cId="4160903480" sldId="1801"/>
            <ac:picMk id="10" creationId="{25496B42-CC46-4183-B481-887CD3E8C725}"/>
          </ac:picMkLst>
        </pc:picChg>
        <pc:picChg chg="add del">
          <ac:chgData name="Anteneh Gebremichael Dobamo" userId="20ca48acea19e770" providerId="LiveId" clId="{26E0FE9C-3D27-4868-905A-EFE581AC2276}" dt="2023-09-06T05:36:23.266" v="4419"/>
          <ac:picMkLst>
            <pc:docMk/>
            <pc:sldMk cId="4160903480" sldId="1801"/>
            <ac:picMk id="12" creationId="{E2758CE0-F916-4DCE-88D1-71430BE441B2}"/>
          </ac:picMkLst>
        </pc:picChg>
        <pc:picChg chg="add del">
          <ac:chgData name="Anteneh Gebremichael Dobamo" userId="20ca48acea19e770" providerId="LiveId" clId="{26E0FE9C-3D27-4868-905A-EFE581AC2276}" dt="2023-09-06T05:36:23.266" v="4419"/>
          <ac:picMkLst>
            <pc:docMk/>
            <pc:sldMk cId="4160903480" sldId="1801"/>
            <ac:picMk id="16" creationId="{214924F5-CDC2-4DFA-82F3-4843ADD678A7}"/>
          </ac:picMkLst>
        </pc:picChg>
        <pc:picChg chg="add del">
          <ac:chgData name="Anteneh Gebremichael Dobamo" userId="20ca48acea19e770" providerId="LiveId" clId="{26E0FE9C-3D27-4868-905A-EFE581AC2276}" dt="2023-09-06T05:36:23.266" v="4419"/>
          <ac:picMkLst>
            <pc:docMk/>
            <pc:sldMk cId="4160903480" sldId="1801"/>
            <ac:picMk id="18" creationId="{AED59812-6820-446C-B994-0D059C97DC3F}"/>
          </ac:picMkLst>
        </pc:picChg>
        <pc:picChg chg="add del">
          <ac:chgData name="Anteneh Gebremichael Dobamo" userId="20ca48acea19e770" providerId="LiveId" clId="{26E0FE9C-3D27-4868-905A-EFE581AC2276}" dt="2023-09-06T05:36:23.266" v="4419"/>
          <ac:picMkLst>
            <pc:docMk/>
            <pc:sldMk cId="4160903480" sldId="1801"/>
            <ac:picMk id="20"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3552362837" sldId="1802"/>
        </pc:sldMkLst>
        <pc:spChg chg="add del">
          <ac:chgData name="Anteneh Gebremichael Dobamo" userId="20ca48acea19e770" providerId="LiveId" clId="{26E0FE9C-3D27-4868-905A-EFE581AC2276}" dt="2023-09-06T05:36:23.266" v="4419"/>
          <ac:spMkLst>
            <pc:docMk/>
            <pc:sldMk cId="3552362837" sldId="1802"/>
            <ac:spMk id="13" creationId="{31CA2540-FD07-4286-91E4-8D0DE4E50979}"/>
          </ac:spMkLst>
        </pc:spChg>
        <pc:picChg chg="add del">
          <ac:chgData name="Anteneh Gebremichael Dobamo" userId="20ca48acea19e770" providerId="LiveId" clId="{26E0FE9C-3D27-4868-905A-EFE581AC2276}" dt="2023-09-06T05:36:23.266" v="4419"/>
          <ac:picMkLst>
            <pc:docMk/>
            <pc:sldMk cId="3552362837" sldId="1802"/>
            <ac:picMk id="9" creationId="{25496B42-CC46-4183-B481-887CD3E8C725}"/>
          </ac:picMkLst>
        </pc:picChg>
        <pc:picChg chg="add del">
          <ac:chgData name="Anteneh Gebremichael Dobamo" userId="20ca48acea19e770" providerId="LiveId" clId="{26E0FE9C-3D27-4868-905A-EFE581AC2276}" dt="2023-09-06T05:36:23.266" v="4419"/>
          <ac:picMkLst>
            <pc:docMk/>
            <pc:sldMk cId="3552362837" sldId="1802"/>
            <ac:picMk id="11" creationId="{E2758CE0-F916-4DCE-88D1-71430BE441B2}"/>
          </ac:picMkLst>
        </pc:picChg>
        <pc:picChg chg="add del">
          <ac:chgData name="Anteneh Gebremichael Dobamo" userId="20ca48acea19e770" providerId="LiveId" clId="{26E0FE9C-3D27-4868-905A-EFE581AC2276}" dt="2023-09-06T05:36:23.266" v="4419"/>
          <ac:picMkLst>
            <pc:docMk/>
            <pc:sldMk cId="3552362837" sldId="1802"/>
            <ac:picMk id="15" creationId="{214924F5-CDC2-4DFA-82F3-4843ADD678A7}"/>
          </ac:picMkLst>
        </pc:picChg>
        <pc:picChg chg="add del">
          <ac:chgData name="Anteneh Gebremichael Dobamo" userId="20ca48acea19e770" providerId="LiveId" clId="{26E0FE9C-3D27-4868-905A-EFE581AC2276}" dt="2023-09-06T05:36:23.266" v="4419"/>
          <ac:picMkLst>
            <pc:docMk/>
            <pc:sldMk cId="3552362837" sldId="1802"/>
            <ac:picMk id="17" creationId="{AED59812-6820-446C-B994-0D059C97DC3F}"/>
          </ac:picMkLst>
        </pc:picChg>
        <pc:picChg chg="add del">
          <ac:chgData name="Anteneh Gebremichael Dobamo" userId="20ca48acea19e770" providerId="LiveId" clId="{26E0FE9C-3D27-4868-905A-EFE581AC2276}" dt="2023-09-06T05:36:23.266" v="4419"/>
          <ac:picMkLst>
            <pc:docMk/>
            <pc:sldMk cId="3552362837" sldId="1802"/>
            <ac:picMk id="19" creationId="{E844ED7C-1917-40D8-8B42-1B1C27BC5A54}"/>
          </ac:picMkLst>
        </pc:picChg>
      </pc:sldChg>
      <pc:sldChg chg="addSp delSp add del setBg delDesignElem">
        <pc:chgData name="Anteneh Gebremichael Dobamo" userId="20ca48acea19e770" providerId="LiveId" clId="{26E0FE9C-3D27-4868-905A-EFE581AC2276}" dt="2023-09-06T05:36:23.266" v="4419"/>
        <pc:sldMkLst>
          <pc:docMk/>
          <pc:sldMk cId="2081827328" sldId="1803"/>
        </pc:sldMkLst>
        <pc:spChg chg="add del">
          <ac:chgData name="Anteneh Gebremichael Dobamo" userId="20ca48acea19e770" providerId="LiveId" clId="{26E0FE9C-3D27-4868-905A-EFE581AC2276}" dt="2023-09-06T05:36:23.266" v="4419"/>
          <ac:spMkLst>
            <pc:docMk/>
            <pc:sldMk cId="2081827328" sldId="1803"/>
            <ac:spMk id="20" creationId="{6D58954F-C5AC-4BE0-811D-8DFE18E3506B}"/>
          </ac:spMkLst>
        </pc:spChg>
        <pc:spChg chg="add del">
          <ac:chgData name="Anteneh Gebremichael Dobamo" userId="20ca48acea19e770" providerId="LiveId" clId="{26E0FE9C-3D27-4868-905A-EFE581AC2276}" dt="2023-09-06T05:36:23.266" v="4419"/>
          <ac:spMkLst>
            <pc:docMk/>
            <pc:sldMk cId="2081827328" sldId="1803"/>
            <ac:spMk id="22" creationId="{C359E835-CE77-4DCC-8EC3-1924094D3B5B}"/>
          </ac:spMkLst>
        </pc:spChg>
        <pc:picChg chg="add del">
          <ac:chgData name="Anteneh Gebremichael Dobamo" userId="20ca48acea19e770" providerId="LiveId" clId="{26E0FE9C-3D27-4868-905A-EFE581AC2276}" dt="2023-09-06T05:36:23.266" v="4419"/>
          <ac:picMkLst>
            <pc:docMk/>
            <pc:sldMk cId="2081827328" sldId="1803"/>
            <ac:picMk id="24" creationId="{B03B59B5-123A-4DC5-87BD-6D3E22FA6504}"/>
          </ac:picMkLst>
        </pc:picChg>
      </pc:sldChg>
      <pc:sldChg chg="addSp delSp add del setBg delDesignElem">
        <pc:chgData name="Anteneh Gebremichael Dobamo" userId="20ca48acea19e770" providerId="LiveId" clId="{26E0FE9C-3D27-4868-905A-EFE581AC2276}" dt="2023-09-06T05:36:23.266" v="4419"/>
        <pc:sldMkLst>
          <pc:docMk/>
          <pc:sldMk cId="2271860617" sldId="1804"/>
        </pc:sldMkLst>
        <pc:spChg chg="add del">
          <ac:chgData name="Anteneh Gebremichael Dobamo" userId="20ca48acea19e770" providerId="LiveId" clId="{26E0FE9C-3D27-4868-905A-EFE581AC2276}" dt="2023-09-06T05:36:23.266" v="4419"/>
          <ac:spMkLst>
            <pc:docMk/>
            <pc:sldMk cId="2271860617" sldId="1804"/>
            <ac:spMk id="47" creationId="{446F2B05-D14A-46C1-B94D-81BAFA34CA8C}"/>
          </ac:spMkLst>
        </pc:spChg>
        <pc:picChg chg="add del">
          <ac:chgData name="Anteneh Gebremichael Dobamo" userId="20ca48acea19e770" providerId="LiveId" clId="{26E0FE9C-3D27-4868-905A-EFE581AC2276}" dt="2023-09-06T05:36:23.266" v="4419"/>
          <ac:picMkLst>
            <pc:docMk/>
            <pc:sldMk cId="2271860617" sldId="1804"/>
            <ac:picMk id="48"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86299711" sldId="1805"/>
        </pc:sldMkLst>
        <pc:spChg chg="add del">
          <ac:chgData name="Anteneh Gebremichael Dobamo" userId="20ca48acea19e770" providerId="LiveId" clId="{26E0FE9C-3D27-4868-905A-EFE581AC2276}" dt="2023-09-06T05:36:23.266" v="4419"/>
          <ac:spMkLst>
            <pc:docMk/>
            <pc:sldMk cId="1386299711" sldId="1805"/>
            <ac:spMk id="59" creationId="{446F2B05-D14A-46C1-B94D-81BAFA34CA8C}"/>
          </ac:spMkLst>
        </pc:spChg>
        <pc:picChg chg="add del">
          <ac:chgData name="Anteneh Gebremichael Dobamo" userId="20ca48acea19e770" providerId="LiveId" clId="{26E0FE9C-3D27-4868-905A-EFE581AC2276}" dt="2023-09-06T05:36:23.266" v="4419"/>
          <ac:picMkLst>
            <pc:docMk/>
            <pc:sldMk cId="1386299711" sldId="1805"/>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1375750585" sldId="1806"/>
        </pc:sldMkLst>
        <pc:spChg chg="add del">
          <ac:chgData name="Anteneh Gebremichael Dobamo" userId="20ca48acea19e770" providerId="LiveId" clId="{26E0FE9C-3D27-4868-905A-EFE581AC2276}" dt="2023-09-06T05:36:23.266" v="4419"/>
          <ac:spMkLst>
            <pc:docMk/>
            <pc:sldMk cId="1375750585" sldId="1806"/>
            <ac:spMk id="20" creationId="{DC3B8C6B-63CA-4384-8059-2036BE520277}"/>
          </ac:spMkLst>
        </pc:spChg>
        <pc:spChg chg="add del">
          <ac:chgData name="Anteneh Gebremichael Dobamo" userId="20ca48acea19e770" providerId="LiveId" clId="{26E0FE9C-3D27-4868-905A-EFE581AC2276}" dt="2023-09-06T05:36:23.266" v="4419"/>
          <ac:spMkLst>
            <pc:docMk/>
            <pc:sldMk cId="1375750585" sldId="1806"/>
            <ac:spMk id="22" creationId="{C71B03AA-C0EB-4104-84F8-E1AB8BFBEF60}"/>
          </ac:spMkLst>
        </pc:spChg>
        <pc:picChg chg="add del">
          <ac:chgData name="Anteneh Gebremichael Dobamo" userId="20ca48acea19e770" providerId="LiveId" clId="{26E0FE9C-3D27-4868-905A-EFE581AC2276}" dt="2023-09-06T05:36:23.266" v="4419"/>
          <ac:picMkLst>
            <pc:docMk/>
            <pc:sldMk cId="1375750585" sldId="1806"/>
            <ac:picMk id="24" creationId="{09C2B723-6C2F-49DE-A429-50BDFD1ADB45}"/>
          </ac:picMkLst>
        </pc:picChg>
      </pc:sldChg>
      <pc:sldChg chg="add del">
        <pc:chgData name="Anteneh Gebremichael Dobamo" userId="20ca48acea19e770" providerId="LiveId" clId="{26E0FE9C-3D27-4868-905A-EFE581AC2276}" dt="2023-09-06T05:36:23.266" v="4419"/>
        <pc:sldMkLst>
          <pc:docMk/>
          <pc:sldMk cId="2084920774" sldId="1807"/>
        </pc:sldMkLst>
      </pc:sldChg>
      <pc:sldChg chg="addSp delSp add del setBg delDesignElem">
        <pc:chgData name="Anteneh Gebremichael Dobamo" userId="20ca48acea19e770" providerId="LiveId" clId="{26E0FE9C-3D27-4868-905A-EFE581AC2276}" dt="2023-09-06T05:36:23.266" v="4419"/>
        <pc:sldMkLst>
          <pc:docMk/>
          <pc:sldMk cId="1166738994" sldId="1808"/>
        </pc:sldMkLst>
        <pc:spChg chg="add del">
          <ac:chgData name="Anteneh Gebremichael Dobamo" userId="20ca48acea19e770" providerId="LiveId" clId="{26E0FE9C-3D27-4868-905A-EFE581AC2276}" dt="2023-09-06T05:36:23.266" v="4419"/>
          <ac:spMkLst>
            <pc:docMk/>
            <pc:sldMk cId="1166738994" sldId="1808"/>
            <ac:spMk id="59" creationId="{446F2B05-D14A-46C1-B94D-81BAFA34CA8C}"/>
          </ac:spMkLst>
        </pc:spChg>
        <pc:picChg chg="add del">
          <ac:chgData name="Anteneh Gebremichael Dobamo" userId="20ca48acea19e770" providerId="LiveId" clId="{26E0FE9C-3D27-4868-905A-EFE581AC2276}" dt="2023-09-06T05:36:23.266" v="4419"/>
          <ac:picMkLst>
            <pc:docMk/>
            <pc:sldMk cId="1166738994" sldId="1808"/>
            <ac:picMk id="61" creationId="{DC21F734-A85A-4FEA-8CB8-6C72B8195C37}"/>
          </ac:picMkLst>
        </pc:picChg>
      </pc:sldChg>
      <pc:sldChg chg="addSp delSp add del setBg delDesignElem">
        <pc:chgData name="Anteneh Gebremichael Dobamo" userId="20ca48acea19e770" providerId="LiveId" clId="{26E0FE9C-3D27-4868-905A-EFE581AC2276}" dt="2023-09-06T05:36:23.266" v="4419"/>
        <pc:sldMkLst>
          <pc:docMk/>
          <pc:sldMk cId="2282708203" sldId="1809"/>
        </pc:sldMkLst>
        <pc:spChg chg="add del">
          <ac:chgData name="Anteneh Gebremichael Dobamo" userId="20ca48acea19e770" providerId="LiveId" clId="{26E0FE9C-3D27-4868-905A-EFE581AC2276}" dt="2023-09-06T05:36:23.266" v="4419"/>
          <ac:spMkLst>
            <pc:docMk/>
            <pc:sldMk cId="2282708203" sldId="1809"/>
            <ac:spMk id="11" creationId="{3A9C15D4-2EE7-4D05-B87C-91D1F3B9604B}"/>
          </ac:spMkLst>
        </pc:spChg>
        <pc:spChg chg="add del">
          <ac:chgData name="Anteneh Gebremichael Dobamo" userId="20ca48acea19e770" providerId="LiveId" clId="{26E0FE9C-3D27-4868-905A-EFE581AC2276}" dt="2023-09-06T05:36:23.266" v="4419"/>
          <ac:spMkLst>
            <pc:docMk/>
            <pc:sldMk cId="2282708203" sldId="1809"/>
            <ac:spMk id="13" creationId="{4ED7B0FB-9654-4441-9545-02D458B68620}"/>
          </ac:spMkLst>
        </pc:spChg>
        <pc:picChg chg="add del">
          <ac:chgData name="Anteneh Gebremichael Dobamo" userId="20ca48acea19e770" providerId="LiveId" clId="{26E0FE9C-3D27-4868-905A-EFE581AC2276}" dt="2023-09-06T05:36:23.266" v="4419"/>
          <ac:picMkLst>
            <pc:docMk/>
            <pc:sldMk cId="2282708203" sldId="1809"/>
            <ac:picMk id="15" creationId="{7BB94C57-FDF3-45A3-9D1F-904523D795D4}"/>
          </ac:picMkLst>
        </pc:picChg>
        <pc:picChg chg="add del">
          <ac:chgData name="Anteneh Gebremichael Dobamo" userId="20ca48acea19e770" providerId="LiveId" clId="{26E0FE9C-3D27-4868-905A-EFE581AC2276}" dt="2023-09-06T05:36:23.266" v="4419"/>
          <ac:picMkLst>
            <pc:docMk/>
            <pc:sldMk cId="2282708203" sldId="1809"/>
            <ac:picMk id="17" creationId="{6AEBDF1A-221A-4497-BBA9-57A70D161510}"/>
          </ac:picMkLst>
        </pc:picChg>
      </pc:sldChg>
      <pc:sldChg chg="add del">
        <pc:chgData name="Anteneh Gebremichael Dobamo" userId="20ca48acea19e770" providerId="LiveId" clId="{26E0FE9C-3D27-4868-905A-EFE581AC2276}" dt="2023-09-06T05:36:23.266" v="4419"/>
        <pc:sldMkLst>
          <pc:docMk/>
          <pc:sldMk cId="288056145" sldId="1810"/>
        </pc:sldMkLst>
      </pc:sldChg>
      <pc:sldChg chg="add del">
        <pc:chgData name="Anteneh Gebremichael Dobamo" userId="20ca48acea19e770" providerId="LiveId" clId="{26E0FE9C-3D27-4868-905A-EFE581AC2276}" dt="2023-09-06T05:36:23.266" v="4419"/>
        <pc:sldMkLst>
          <pc:docMk/>
          <pc:sldMk cId="2714256174" sldId="1811"/>
        </pc:sldMkLst>
      </pc:sldChg>
      <pc:sldChg chg="add del">
        <pc:chgData name="Anteneh Gebremichael Dobamo" userId="20ca48acea19e770" providerId="LiveId" clId="{26E0FE9C-3D27-4868-905A-EFE581AC2276}" dt="2023-09-06T05:36:23.266" v="4419"/>
        <pc:sldMkLst>
          <pc:docMk/>
          <pc:sldMk cId="671049794" sldId="1812"/>
        </pc:sldMkLst>
      </pc:sldChg>
      <pc:sldChg chg="add del">
        <pc:chgData name="Anteneh Gebremichael Dobamo" userId="20ca48acea19e770" providerId="LiveId" clId="{26E0FE9C-3D27-4868-905A-EFE581AC2276}" dt="2023-09-06T05:36:23.266" v="4419"/>
        <pc:sldMkLst>
          <pc:docMk/>
          <pc:sldMk cId="2924035841" sldId="1813"/>
        </pc:sldMkLst>
      </pc:sldChg>
      <pc:sldChg chg="add del setBg">
        <pc:chgData name="Anteneh Gebremichael Dobamo" userId="20ca48acea19e770" providerId="LiveId" clId="{26E0FE9C-3D27-4868-905A-EFE581AC2276}" dt="2023-09-06T05:36:23.266" v="4419"/>
        <pc:sldMkLst>
          <pc:docMk/>
          <pc:sldMk cId="3784022283" sldId="1814"/>
        </pc:sldMkLst>
      </pc:sldChg>
      <pc:sldChg chg="addSp delSp add del setBg delDesignElem">
        <pc:chgData name="Anteneh Gebremichael Dobamo" userId="20ca48acea19e770" providerId="LiveId" clId="{26E0FE9C-3D27-4868-905A-EFE581AC2276}" dt="2023-09-06T05:36:23.266" v="4419"/>
        <pc:sldMkLst>
          <pc:docMk/>
          <pc:sldMk cId="2075857767" sldId="1815"/>
        </pc:sldMkLst>
        <pc:spChg chg="add del">
          <ac:chgData name="Anteneh Gebremichael Dobamo" userId="20ca48acea19e770" providerId="LiveId" clId="{26E0FE9C-3D27-4868-905A-EFE581AC2276}" dt="2023-09-06T05:36:23.266" v="4419"/>
          <ac:spMkLst>
            <pc:docMk/>
            <pc:sldMk cId="2075857767" sldId="1815"/>
            <ac:spMk id="38" creationId="{3A9C15D4-2EE7-4D05-B87C-91D1F3B9604B}"/>
          </ac:spMkLst>
        </pc:spChg>
        <pc:spChg chg="add del">
          <ac:chgData name="Anteneh Gebremichael Dobamo" userId="20ca48acea19e770" providerId="LiveId" clId="{26E0FE9C-3D27-4868-905A-EFE581AC2276}" dt="2023-09-06T05:36:23.266" v="4419"/>
          <ac:spMkLst>
            <pc:docMk/>
            <pc:sldMk cId="2075857767" sldId="1815"/>
            <ac:spMk id="40" creationId="{4ED7B0FB-9654-4441-9545-02D458B68620}"/>
          </ac:spMkLst>
        </pc:spChg>
        <pc:picChg chg="add del">
          <ac:chgData name="Anteneh Gebremichael Dobamo" userId="20ca48acea19e770" providerId="LiveId" clId="{26E0FE9C-3D27-4868-905A-EFE581AC2276}" dt="2023-09-06T05:36:23.266" v="4419"/>
          <ac:picMkLst>
            <pc:docMk/>
            <pc:sldMk cId="2075857767" sldId="1815"/>
            <ac:picMk id="42" creationId="{7BB94C57-FDF3-45A3-9D1F-904523D795D4}"/>
          </ac:picMkLst>
        </pc:picChg>
        <pc:picChg chg="add del">
          <ac:chgData name="Anteneh Gebremichael Dobamo" userId="20ca48acea19e770" providerId="LiveId" clId="{26E0FE9C-3D27-4868-905A-EFE581AC2276}" dt="2023-09-06T05:36:23.266" v="4419"/>
          <ac:picMkLst>
            <pc:docMk/>
            <pc:sldMk cId="2075857767" sldId="1815"/>
            <ac:picMk id="44" creationId="{6AEBDF1A-221A-4497-BBA9-57A70D161510}"/>
          </ac:picMkLst>
        </pc:picChg>
      </pc:sldChg>
      <pc:sldMasterChg chg="delSldLayout">
        <pc:chgData name="Anteneh Gebremichael Dobamo" userId="20ca48acea19e770" providerId="LiveId" clId="{26E0FE9C-3D27-4868-905A-EFE581AC2276}" dt="2023-08-31T05:38:58.794" v="3087" actId="47"/>
        <pc:sldMasterMkLst>
          <pc:docMk/>
          <pc:sldMasterMk cId="1130686120" sldId="2147483804"/>
        </pc:sldMasterMkLst>
        <pc:sldLayoutChg chg="del">
          <pc:chgData name="Anteneh Gebremichael Dobamo" userId="20ca48acea19e770" providerId="LiveId" clId="{26E0FE9C-3D27-4868-905A-EFE581AC2276}" dt="2023-08-31T04:56:33.232" v="2586" actId="47"/>
          <pc:sldLayoutMkLst>
            <pc:docMk/>
            <pc:sldMasterMk cId="1130686120" sldId="2147483804"/>
            <pc:sldLayoutMk cId="4209588570" sldId="2147483824"/>
          </pc:sldLayoutMkLst>
        </pc:sldLayoutChg>
        <pc:sldLayoutChg chg="del">
          <pc:chgData name="Anteneh Gebremichael Dobamo" userId="20ca48acea19e770" providerId="LiveId" clId="{26E0FE9C-3D27-4868-905A-EFE581AC2276}" dt="2023-08-31T05:38:58.794" v="3087" actId="47"/>
          <pc:sldLayoutMkLst>
            <pc:docMk/>
            <pc:sldMasterMk cId="1130686120" sldId="2147483804"/>
            <pc:sldLayoutMk cId="902858362" sldId="214748382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3.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hyperlink" Target="https://ops.unocha.org/Home.aspx" TargetMode="Externa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56.svg"/><Relationship Id="rId2" Type="http://schemas.openxmlformats.org/officeDocument/2006/relationships/image" Target="../media/image48.svg"/><Relationship Id="rId1" Type="http://schemas.openxmlformats.org/officeDocument/2006/relationships/image" Target="../media/image28.png"/><Relationship Id="rId6" Type="http://schemas.openxmlformats.org/officeDocument/2006/relationships/image" Target="../media/image52.svg"/><Relationship Id="rId11" Type="http://schemas.openxmlformats.org/officeDocument/2006/relationships/image" Target="../media/image38.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54.png"/></Relationships>
</file>

<file path=ppt/diagrams/_rels/data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6.png"/><Relationship Id="rId5" Type="http://schemas.openxmlformats.org/officeDocument/2006/relationships/hyperlink" Target="https://ops.unocha.org/Home.aspx" TargetMode="External"/><Relationship Id="rId4" Type="http://schemas.openxmlformats.org/officeDocument/2006/relationships/image" Target="../media/image7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26.png"/><Relationship Id="rId12" Type="http://schemas.openxmlformats.org/officeDocument/2006/relationships/image" Target="../media/image56.svg"/><Relationship Id="rId2" Type="http://schemas.openxmlformats.org/officeDocument/2006/relationships/image" Target="../media/image48.svg"/><Relationship Id="rId1" Type="http://schemas.openxmlformats.org/officeDocument/2006/relationships/image" Target="../media/image28.png"/><Relationship Id="rId6" Type="http://schemas.openxmlformats.org/officeDocument/2006/relationships/image" Target="../media/image52.svg"/><Relationship Id="rId11" Type="http://schemas.openxmlformats.org/officeDocument/2006/relationships/image" Target="../media/image38.pn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50.svg"/><Relationship Id="rId9" Type="http://schemas.openxmlformats.org/officeDocument/2006/relationships/image" Target="../media/image5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BED30-A6D4-47E5-A39F-2D4F8D51BA3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A88C7E-4241-4A4B-B54A-BE4EA2CA29A8}">
      <dgm:prSet/>
      <dgm:spPr/>
      <dgm:t>
        <a:bodyPr/>
        <a:lstStyle/>
        <a:p>
          <a:pPr>
            <a:lnSpc>
              <a:spcPct val="100000"/>
            </a:lnSpc>
          </a:pPr>
          <a:r>
            <a:rPr lang="en-US" dirty="0" err="1"/>
            <a:t>Herramientas</a:t>
          </a:r>
          <a:endParaRPr lang="en-US" dirty="0"/>
        </a:p>
      </dgm:t>
    </dgm:pt>
    <dgm:pt modelId="{8CD5EDF1-4428-42C5-AB0B-DF7CFCF51410}" type="parTrans" cxnId="{50D5546E-D569-46B3-BF8E-9DAB466EB212}">
      <dgm:prSet/>
      <dgm:spPr/>
      <dgm:t>
        <a:bodyPr/>
        <a:lstStyle/>
        <a:p>
          <a:endParaRPr lang="en-US"/>
        </a:p>
      </dgm:t>
    </dgm:pt>
    <dgm:pt modelId="{3B5C9CBD-E489-43B8-944C-3EE507F4E909}" type="sibTrans" cxnId="{50D5546E-D569-46B3-BF8E-9DAB466EB212}">
      <dgm:prSet/>
      <dgm:spPr/>
      <dgm:t>
        <a:bodyPr/>
        <a:lstStyle/>
        <a:p>
          <a:endParaRPr lang="en-US"/>
        </a:p>
      </dgm:t>
    </dgm:pt>
    <dgm:pt modelId="{4BF82461-1FC9-4404-9614-79A5F5E0C0F5}">
      <dgm:prSet/>
      <dgm:spPr/>
      <dgm:t>
        <a:bodyPr/>
        <a:lstStyle/>
        <a:p>
          <a:pPr>
            <a:lnSpc>
              <a:spcPct val="100000"/>
            </a:lnSpc>
          </a:pPr>
          <a:r>
            <a:rPr lang="en-CA" dirty="0" err="1"/>
            <a:t>Documentos</a:t>
          </a:r>
          <a:r>
            <a:rPr lang="en-CA" dirty="0"/>
            <a:t> de </a:t>
          </a:r>
          <a:r>
            <a:rPr lang="en-CA" dirty="0" err="1"/>
            <a:t>referencia</a:t>
          </a:r>
          <a:endParaRPr lang="en-US" dirty="0"/>
        </a:p>
      </dgm:t>
    </dgm:pt>
    <dgm:pt modelId="{B39CBCF9-C89A-477F-8CD7-4CA3C89F7493}" type="parTrans" cxnId="{9F3ED17E-E5A1-4B69-821B-C868E669B1CB}">
      <dgm:prSet/>
      <dgm:spPr/>
      <dgm:t>
        <a:bodyPr/>
        <a:lstStyle/>
        <a:p>
          <a:endParaRPr lang="en-US"/>
        </a:p>
      </dgm:t>
    </dgm:pt>
    <dgm:pt modelId="{1D490246-E99B-45B2-8F83-AFFC9D5511B7}" type="sibTrans" cxnId="{9F3ED17E-E5A1-4B69-821B-C868E669B1CB}">
      <dgm:prSet/>
      <dgm:spPr/>
      <dgm:t>
        <a:bodyPr/>
        <a:lstStyle/>
        <a:p>
          <a:endParaRPr lang="en-US"/>
        </a:p>
      </dgm:t>
    </dgm:pt>
    <dgm:pt modelId="{320BE387-5174-45DC-819A-B424B19D0865}">
      <dgm:prSet/>
      <dgm:spPr/>
      <dgm:t>
        <a:bodyPr/>
        <a:lstStyle/>
        <a:p>
          <a:pPr>
            <a:lnSpc>
              <a:spcPct val="100000"/>
            </a:lnSpc>
          </a:pPr>
          <a:r>
            <a:rPr lang="en-CA" dirty="0" err="1"/>
            <a:t>Etapas</a:t>
          </a:r>
          <a:r>
            <a:rPr lang="en-CA" dirty="0"/>
            <a:t> </a:t>
          </a:r>
          <a:endParaRPr lang="en-US" dirty="0"/>
        </a:p>
      </dgm:t>
    </dgm:pt>
    <dgm:pt modelId="{6AB40B43-9FDD-440F-B70F-C1AA520A284B}" type="sibTrans" cxnId="{B6C49651-E511-4D45-B946-4CC4318D6292}">
      <dgm:prSet/>
      <dgm:spPr/>
      <dgm:t>
        <a:bodyPr/>
        <a:lstStyle/>
        <a:p>
          <a:endParaRPr lang="en-US"/>
        </a:p>
      </dgm:t>
    </dgm:pt>
    <dgm:pt modelId="{9C13AFA6-1EB5-446F-ABE9-A56C975C509C}" type="parTrans" cxnId="{B6C49651-E511-4D45-B946-4CC4318D6292}">
      <dgm:prSet/>
      <dgm:spPr/>
      <dgm:t>
        <a:bodyPr/>
        <a:lstStyle/>
        <a:p>
          <a:endParaRPr lang="en-US"/>
        </a:p>
      </dgm:t>
    </dgm:pt>
    <dgm:pt modelId="{B2B2E980-53A3-4FC1-9424-064B2B7A0C40}" type="pres">
      <dgm:prSet presAssocID="{EDDBED30-A6D4-47E5-A39F-2D4F8D51BA30}" presName="root" presStyleCnt="0">
        <dgm:presLayoutVars>
          <dgm:dir/>
          <dgm:resizeHandles val="exact"/>
        </dgm:presLayoutVars>
      </dgm:prSet>
      <dgm:spPr/>
    </dgm:pt>
    <dgm:pt modelId="{9B067CEB-D40C-4070-A65F-61E326661A8C}" type="pres">
      <dgm:prSet presAssocID="{320BE387-5174-45DC-819A-B424B19D0865}" presName="compNode" presStyleCnt="0"/>
      <dgm:spPr/>
    </dgm:pt>
    <dgm:pt modelId="{30768538-AA1C-4D6C-9285-B298E3910B08}" type="pres">
      <dgm:prSet presAssocID="{320BE387-5174-45DC-819A-B424B19D0865}" presName="bgRect" presStyleLbl="bgShp" presStyleIdx="0" presStyleCnt="3"/>
      <dgm:spPr/>
    </dgm:pt>
    <dgm:pt modelId="{84058CFA-5510-4375-BD3E-DD5C3ECD0018}" type="pres">
      <dgm:prSet presAssocID="{320BE387-5174-45DC-819A-B424B19D08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8C8B1B26-A318-4EA5-84DF-DC24C6EF6F7F}" type="pres">
      <dgm:prSet presAssocID="{320BE387-5174-45DC-819A-B424B19D0865}" presName="spaceRect" presStyleCnt="0"/>
      <dgm:spPr/>
    </dgm:pt>
    <dgm:pt modelId="{58F5A773-5228-4C2E-9892-640BAE25DF9B}" type="pres">
      <dgm:prSet presAssocID="{320BE387-5174-45DC-819A-B424B19D0865}" presName="parTx" presStyleLbl="revTx" presStyleIdx="0" presStyleCnt="3">
        <dgm:presLayoutVars>
          <dgm:chMax val="0"/>
          <dgm:chPref val="0"/>
        </dgm:presLayoutVars>
      </dgm:prSet>
      <dgm:spPr/>
    </dgm:pt>
    <dgm:pt modelId="{BDAA7273-9178-45DB-9D15-8D2DB377032F}" type="pres">
      <dgm:prSet presAssocID="{6AB40B43-9FDD-440F-B70F-C1AA520A284B}" presName="sibTrans" presStyleCnt="0"/>
      <dgm:spPr/>
    </dgm:pt>
    <dgm:pt modelId="{72FB3CCC-3129-4340-9DA0-F93DD257ED6F}" type="pres">
      <dgm:prSet presAssocID="{DDA88C7E-4241-4A4B-B54A-BE4EA2CA29A8}" presName="compNode" presStyleCnt="0"/>
      <dgm:spPr/>
    </dgm:pt>
    <dgm:pt modelId="{AC3739D1-4259-4D79-A2E5-ABD3864CC2AE}" type="pres">
      <dgm:prSet presAssocID="{DDA88C7E-4241-4A4B-B54A-BE4EA2CA29A8}" presName="bgRect" presStyleLbl="bgShp" presStyleIdx="1" presStyleCnt="3"/>
      <dgm:spPr/>
    </dgm:pt>
    <dgm:pt modelId="{DEBDE537-123F-4A6E-B27F-3387BC65CA76}" type="pres">
      <dgm:prSet presAssocID="{DDA88C7E-4241-4A4B-B54A-BE4EA2CA29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61F3CBE7-EDB7-4880-9CA4-AAB95386FB4B}" type="pres">
      <dgm:prSet presAssocID="{DDA88C7E-4241-4A4B-B54A-BE4EA2CA29A8}" presName="spaceRect" presStyleCnt="0"/>
      <dgm:spPr/>
    </dgm:pt>
    <dgm:pt modelId="{1D8E7A63-A0F4-4402-A9A1-055BAE29EAB6}" type="pres">
      <dgm:prSet presAssocID="{DDA88C7E-4241-4A4B-B54A-BE4EA2CA29A8}" presName="parTx" presStyleLbl="revTx" presStyleIdx="1" presStyleCnt="3">
        <dgm:presLayoutVars>
          <dgm:chMax val="0"/>
          <dgm:chPref val="0"/>
        </dgm:presLayoutVars>
      </dgm:prSet>
      <dgm:spPr/>
    </dgm:pt>
    <dgm:pt modelId="{DB50551D-F0C8-4923-96C6-A3FAE649A975}" type="pres">
      <dgm:prSet presAssocID="{3B5C9CBD-E489-43B8-944C-3EE507F4E909}" presName="sibTrans" presStyleCnt="0"/>
      <dgm:spPr/>
    </dgm:pt>
    <dgm:pt modelId="{DB75FA12-C919-4B0A-A69D-6BDDC4734FE4}" type="pres">
      <dgm:prSet presAssocID="{4BF82461-1FC9-4404-9614-79A5F5E0C0F5}" presName="compNode" presStyleCnt="0"/>
      <dgm:spPr/>
    </dgm:pt>
    <dgm:pt modelId="{7EB72B78-C618-450A-8903-C3423185DD9B}" type="pres">
      <dgm:prSet presAssocID="{4BF82461-1FC9-4404-9614-79A5F5E0C0F5}" presName="bgRect" presStyleLbl="bgShp" presStyleIdx="2" presStyleCnt="3" custLinFactNeighborX="607" custLinFactNeighborY="3610"/>
      <dgm:spPr/>
    </dgm:pt>
    <dgm:pt modelId="{ADDA1229-9FE3-428E-BB0E-0251261AA9A4}" type="pres">
      <dgm:prSet presAssocID="{4BF82461-1FC9-4404-9614-79A5F5E0C0F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60B4BD41-416A-45DD-B955-DE6722A89E28}" type="pres">
      <dgm:prSet presAssocID="{4BF82461-1FC9-4404-9614-79A5F5E0C0F5}" presName="spaceRect" presStyleCnt="0"/>
      <dgm:spPr/>
    </dgm:pt>
    <dgm:pt modelId="{3B0438AF-9FCC-4E14-92BB-61F9C0280B9B}" type="pres">
      <dgm:prSet presAssocID="{4BF82461-1FC9-4404-9614-79A5F5E0C0F5}" presName="parTx" presStyleLbl="revTx" presStyleIdx="2" presStyleCnt="3">
        <dgm:presLayoutVars>
          <dgm:chMax val="0"/>
          <dgm:chPref val="0"/>
        </dgm:presLayoutVars>
      </dgm:prSet>
      <dgm:spPr/>
    </dgm:pt>
  </dgm:ptLst>
  <dgm:cxnLst>
    <dgm:cxn modelId="{C44D3F63-FD48-45D3-A3EE-52AD5E61B1F4}" type="presOf" srcId="{DDA88C7E-4241-4A4B-B54A-BE4EA2CA29A8}" destId="{1D8E7A63-A0F4-4402-A9A1-055BAE29EAB6}" srcOrd="0" destOrd="0" presId="urn:microsoft.com/office/officeart/2018/2/layout/IconVerticalSolidList"/>
    <dgm:cxn modelId="{50D5546E-D569-46B3-BF8E-9DAB466EB212}" srcId="{EDDBED30-A6D4-47E5-A39F-2D4F8D51BA30}" destId="{DDA88C7E-4241-4A4B-B54A-BE4EA2CA29A8}" srcOrd="1" destOrd="0" parTransId="{8CD5EDF1-4428-42C5-AB0B-DF7CFCF51410}" sibTransId="{3B5C9CBD-E489-43B8-944C-3EE507F4E909}"/>
    <dgm:cxn modelId="{B6C49651-E511-4D45-B946-4CC4318D6292}" srcId="{EDDBED30-A6D4-47E5-A39F-2D4F8D51BA30}" destId="{320BE387-5174-45DC-819A-B424B19D0865}" srcOrd="0" destOrd="0" parTransId="{9C13AFA6-1EB5-446F-ABE9-A56C975C509C}" sibTransId="{6AB40B43-9FDD-440F-B70F-C1AA520A284B}"/>
    <dgm:cxn modelId="{9F3ED17E-E5A1-4B69-821B-C868E669B1CB}" srcId="{EDDBED30-A6D4-47E5-A39F-2D4F8D51BA30}" destId="{4BF82461-1FC9-4404-9614-79A5F5E0C0F5}" srcOrd="2" destOrd="0" parTransId="{B39CBCF9-C89A-477F-8CD7-4CA3C89F7493}" sibTransId="{1D490246-E99B-45B2-8F83-AFFC9D5511B7}"/>
    <dgm:cxn modelId="{9B48E794-F1DA-4F96-8A85-E9B5B6695BDA}" type="presOf" srcId="{4BF82461-1FC9-4404-9614-79A5F5E0C0F5}" destId="{3B0438AF-9FCC-4E14-92BB-61F9C0280B9B}" srcOrd="0" destOrd="0" presId="urn:microsoft.com/office/officeart/2018/2/layout/IconVerticalSolidList"/>
    <dgm:cxn modelId="{D5024DA3-2768-4588-9950-E749BFF32A65}" type="presOf" srcId="{EDDBED30-A6D4-47E5-A39F-2D4F8D51BA30}" destId="{B2B2E980-53A3-4FC1-9424-064B2B7A0C40}" srcOrd="0" destOrd="0" presId="urn:microsoft.com/office/officeart/2018/2/layout/IconVerticalSolidList"/>
    <dgm:cxn modelId="{B379B6DE-481D-421D-9A1C-5834452CE434}" type="presOf" srcId="{320BE387-5174-45DC-819A-B424B19D0865}" destId="{58F5A773-5228-4C2E-9892-640BAE25DF9B}" srcOrd="0" destOrd="0" presId="urn:microsoft.com/office/officeart/2018/2/layout/IconVerticalSolidList"/>
    <dgm:cxn modelId="{1D213626-680C-40F6-A0E4-DD6E34326471}" type="presParOf" srcId="{B2B2E980-53A3-4FC1-9424-064B2B7A0C40}" destId="{9B067CEB-D40C-4070-A65F-61E326661A8C}" srcOrd="0" destOrd="0" presId="urn:microsoft.com/office/officeart/2018/2/layout/IconVerticalSolidList"/>
    <dgm:cxn modelId="{66C6E59A-E487-4247-8228-D228A84813E9}" type="presParOf" srcId="{9B067CEB-D40C-4070-A65F-61E326661A8C}" destId="{30768538-AA1C-4D6C-9285-B298E3910B08}" srcOrd="0" destOrd="0" presId="urn:microsoft.com/office/officeart/2018/2/layout/IconVerticalSolidList"/>
    <dgm:cxn modelId="{C18193EC-DA7C-4E59-AE1E-F03334DB0E5C}" type="presParOf" srcId="{9B067CEB-D40C-4070-A65F-61E326661A8C}" destId="{84058CFA-5510-4375-BD3E-DD5C3ECD0018}" srcOrd="1" destOrd="0" presId="urn:microsoft.com/office/officeart/2018/2/layout/IconVerticalSolidList"/>
    <dgm:cxn modelId="{B0948719-C427-4472-A486-A066E9A6F07B}" type="presParOf" srcId="{9B067CEB-D40C-4070-A65F-61E326661A8C}" destId="{8C8B1B26-A318-4EA5-84DF-DC24C6EF6F7F}" srcOrd="2" destOrd="0" presId="urn:microsoft.com/office/officeart/2018/2/layout/IconVerticalSolidList"/>
    <dgm:cxn modelId="{5B34FDE2-4BAF-4D78-A015-7F8A9F3AFD48}" type="presParOf" srcId="{9B067CEB-D40C-4070-A65F-61E326661A8C}" destId="{58F5A773-5228-4C2E-9892-640BAE25DF9B}" srcOrd="3" destOrd="0" presId="urn:microsoft.com/office/officeart/2018/2/layout/IconVerticalSolidList"/>
    <dgm:cxn modelId="{C72A9645-79EB-4CD0-BC85-2BD3D5BC7496}" type="presParOf" srcId="{B2B2E980-53A3-4FC1-9424-064B2B7A0C40}" destId="{BDAA7273-9178-45DB-9D15-8D2DB377032F}" srcOrd="1" destOrd="0" presId="urn:microsoft.com/office/officeart/2018/2/layout/IconVerticalSolidList"/>
    <dgm:cxn modelId="{8A409314-460E-44D6-B4D6-856398289C72}" type="presParOf" srcId="{B2B2E980-53A3-4FC1-9424-064B2B7A0C40}" destId="{72FB3CCC-3129-4340-9DA0-F93DD257ED6F}" srcOrd="2" destOrd="0" presId="urn:microsoft.com/office/officeart/2018/2/layout/IconVerticalSolidList"/>
    <dgm:cxn modelId="{984B9866-57E7-4385-8533-DFD2D5B9B640}" type="presParOf" srcId="{72FB3CCC-3129-4340-9DA0-F93DD257ED6F}" destId="{AC3739D1-4259-4D79-A2E5-ABD3864CC2AE}" srcOrd="0" destOrd="0" presId="urn:microsoft.com/office/officeart/2018/2/layout/IconVerticalSolidList"/>
    <dgm:cxn modelId="{89FC4265-964E-4374-8A63-612139DF95E4}" type="presParOf" srcId="{72FB3CCC-3129-4340-9DA0-F93DD257ED6F}" destId="{DEBDE537-123F-4A6E-B27F-3387BC65CA76}" srcOrd="1" destOrd="0" presId="urn:microsoft.com/office/officeart/2018/2/layout/IconVerticalSolidList"/>
    <dgm:cxn modelId="{E59A6E44-C649-41B5-8EF6-78EE1D0908D4}" type="presParOf" srcId="{72FB3CCC-3129-4340-9DA0-F93DD257ED6F}" destId="{61F3CBE7-EDB7-4880-9CA4-AAB95386FB4B}" srcOrd="2" destOrd="0" presId="urn:microsoft.com/office/officeart/2018/2/layout/IconVerticalSolidList"/>
    <dgm:cxn modelId="{915B5B27-E0DD-47DB-A610-C1F1C7735EFE}" type="presParOf" srcId="{72FB3CCC-3129-4340-9DA0-F93DD257ED6F}" destId="{1D8E7A63-A0F4-4402-A9A1-055BAE29EAB6}" srcOrd="3" destOrd="0" presId="urn:microsoft.com/office/officeart/2018/2/layout/IconVerticalSolidList"/>
    <dgm:cxn modelId="{E7F7A084-9719-47DC-BFCB-4B67DCB29A80}" type="presParOf" srcId="{B2B2E980-53A3-4FC1-9424-064B2B7A0C40}" destId="{DB50551D-F0C8-4923-96C6-A3FAE649A975}" srcOrd="3" destOrd="0" presId="urn:microsoft.com/office/officeart/2018/2/layout/IconVerticalSolidList"/>
    <dgm:cxn modelId="{10693C54-01C7-494B-A88B-404D6D9F9008}" type="presParOf" srcId="{B2B2E980-53A3-4FC1-9424-064B2B7A0C40}" destId="{DB75FA12-C919-4B0A-A69D-6BDDC4734FE4}" srcOrd="4" destOrd="0" presId="urn:microsoft.com/office/officeart/2018/2/layout/IconVerticalSolidList"/>
    <dgm:cxn modelId="{5241C913-C86E-4A9C-A185-3FC9E784E575}" type="presParOf" srcId="{DB75FA12-C919-4B0A-A69D-6BDDC4734FE4}" destId="{7EB72B78-C618-450A-8903-C3423185DD9B}" srcOrd="0" destOrd="0" presId="urn:microsoft.com/office/officeart/2018/2/layout/IconVerticalSolidList"/>
    <dgm:cxn modelId="{EA03C91A-903A-4254-9B55-5D97A9D10C98}" type="presParOf" srcId="{DB75FA12-C919-4B0A-A69D-6BDDC4734FE4}" destId="{ADDA1229-9FE3-428E-BB0E-0251261AA9A4}" srcOrd="1" destOrd="0" presId="urn:microsoft.com/office/officeart/2018/2/layout/IconVerticalSolidList"/>
    <dgm:cxn modelId="{AE133357-2EB1-47FD-B904-1A656A5A1C9E}" type="presParOf" srcId="{DB75FA12-C919-4B0A-A69D-6BDDC4734FE4}" destId="{60B4BD41-416A-45DD-B955-DE6722A89E28}" srcOrd="2" destOrd="0" presId="urn:microsoft.com/office/officeart/2018/2/layout/IconVerticalSolidList"/>
    <dgm:cxn modelId="{A4903FAE-B72B-44E5-B7B6-AED6407A7D04}" type="presParOf" srcId="{DB75FA12-C919-4B0A-A69D-6BDDC4734FE4}" destId="{3B0438AF-9FCC-4E14-92BB-61F9C0280B9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92A480-F8F2-42FD-AA3F-F5148731A984}"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5C68E51-BB0A-44F0-B18A-E4020C4848D7}">
      <dgm:prSet/>
      <dgm:spPr/>
      <dgm:t>
        <a:bodyPr/>
        <a:lstStyle/>
        <a:p>
          <a:r>
            <a:rPr lang="en-CA" dirty="0" err="1"/>
            <a:t>Evaluación</a:t>
          </a:r>
          <a:r>
            <a:rPr lang="en-CA" dirty="0"/>
            <a:t> </a:t>
          </a:r>
          <a:r>
            <a:rPr lang="en-CA" dirty="0" err="1"/>
            <a:t>nutricional</a:t>
          </a:r>
          <a:r>
            <a:rPr lang="en-CA" dirty="0"/>
            <a:t> y </a:t>
          </a:r>
          <a:r>
            <a:rPr lang="en-CA" dirty="0" err="1"/>
            <a:t>derivación</a:t>
          </a:r>
          <a:endParaRPr lang="en-US" dirty="0"/>
        </a:p>
      </dgm:t>
    </dgm:pt>
    <dgm:pt modelId="{8C8FF183-92F0-49A4-BC33-D183654FF3AA}" type="parTrans" cxnId="{1669BE9C-E981-40A5-8C02-D6F15A5678C4}">
      <dgm:prSet/>
      <dgm:spPr/>
      <dgm:t>
        <a:bodyPr/>
        <a:lstStyle/>
        <a:p>
          <a:endParaRPr lang="en-US"/>
        </a:p>
      </dgm:t>
    </dgm:pt>
    <dgm:pt modelId="{7CB3F25F-84C6-49C9-9092-A2DBDE0C164C}" type="sibTrans" cxnId="{1669BE9C-E981-40A5-8C02-D6F15A5678C4}">
      <dgm:prSet/>
      <dgm:spPr/>
      <dgm:t>
        <a:bodyPr/>
        <a:lstStyle/>
        <a:p>
          <a:endParaRPr lang="en-US"/>
        </a:p>
      </dgm:t>
    </dgm:pt>
    <dgm:pt modelId="{A29AC308-02E2-41DA-9FA5-88876138793C}">
      <dgm:prSet/>
      <dgm:spPr/>
      <dgm:t>
        <a:bodyPr/>
        <a:lstStyle/>
        <a:p>
          <a:r>
            <a:rPr lang="es-ES" dirty="0"/>
            <a:t>Gestión hospitalaria de la malnutrición aguda severa</a:t>
          </a:r>
          <a:endParaRPr lang="en-US" dirty="0"/>
        </a:p>
      </dgm:t>
    </dgm:pt>
    <dgm:pt modelId="{51AAE684-506E-4002-9A2D-2F389695F623}" type="parTrans" cxnId="{7B3CB019-8EBA-4E5A-B0E2-B16D7A6B5DF4}">
      <dgm:prSet/>
      <dgm:spPr/>
      <dgm:t>
        <a:bodyPr/>
        <a:lstStyle/>
        <a:p>
          <a:endParaRPr lang="en-US"/>
        </a:p>
      </dgm:t>
    </dgm:pt>
    <dgm:pt modelId="{B6832CBD-2ED8-4BF6-9D23-9311454118F7}" type="sibTrans" cxnId="{7B3CB019-8EBA-4E5A-B0E2-B16D7A6B5DF4}">
      <dgm:prSet/>
      <dgm:spPr/>
      <dgm:t>
        <a:bodyPr/>
        <a:lstStyle/>
        <a:p>
          <a:endParaRPr lang="en-US"/>
        </a:p>
      </dgm:t>
    </dgm:pt>
    <dgm:pt modelId="{528F50D2-4BD3-4A18-A419-3A3C295F0850}">
      <dgm:prSet/>
      <dgm:spPr/>
      <dgm:t>
        <a:bodyPr/>
        <a:lstStyle/>
        <a:p>
          <a:r>
            <a:rPr lang="es-ES" dirty="0"/>
            <a:t>Tratamiento ambulatorio de la malnutrición aguda severa</a:t>
          </a:r>
          <a:endParaRPr lang="en-US" dirty="0"/>
        </a:p>
      </dgm:t>
    </dgm:pt>
    <dgm:pt modelId="{2B752D31-D0A8-4FCA-8F28-79094FE0F47A}" type="parTrans" cxnId="{2DAEF68B-2AF7-46A8-B718-C1E8C539DBA9}">
      <dgm:prSet/>
      <dgm:spPr/>
      <dgm:t>
        <a:bodyPr/>
        <a:lstStyle/>
        <a:p>
          <a:endParaRPr lang="en-US"/>
        </a:p>
      </dgm:t>
    </dgm:pt>
    <dgm:pt modelId="{48A19363-06AE-4EB2-8D94-B0869456A988}" type="sibTrans" cxnId="{2DAEF68B-2AF7-46A8-B718-C1E8C539DBA9}">
      <dgm:prSet/>
      <dgm:spPr/>
      <dgm:t>
        <a:bodyPr/>
        <a:lstStyle/>
        <a:p>
          <a:endParaRPr lang="en-US"/>
        </a:p>
      </dgm:t>
    </dgm:pt>
    <dgm:pt modelId="{A5CA4AD6-9ABB-4A5B-A209-3DDCD496031C}">
      <dgm:prSet/>
      <dgm:spPr/>
      <dgm:t>
        <a:bodyPr/>
        <a:lstStyle/>
        <a:p>
          <a:r>
            <a:rPr lang="es-ES" dirty="0"/>
            <a:t>Gestión de la malnutrición aguda moderada (MAM) en programas específicos de alimentación complementaria</a:t>
          </a:r>
          <a:r>
            <a:rPr lang="fr-FR" dirty="0"/>
            <a:t>(TSFP)</a:t>
          </a:r>
          <a:endParaRPr lang="en-US" dirty="0"/>
        </a:p>
      </dgm:t>
    </dgm:pt>
    <dgm:pt modelId="{4F8A79BE-6EE0-4FB3-9B39-DF60ED5D3EC4}" type="parTrans" cxnId="{7A61D18B-CC54-495B-A7F3-805192C3DE1E}">
      <dgm:prSet/>
      <dgm:spPr/>
      <dgm:t>
        <a:bodyPr/>
        <a:lstStyle/>
        <a:p>
          <a:endParaRPr lang="en-US"/>
        </a:p>
      </dgm:t>
    </dgm:pt>
    <dgm:pt modelId="{97EA0750-97F1-4C94-9329-05922E36CD62}" type="sibTrans" cxnId="{7A61D18B-CC54-495B-A7F3-805192C3DE1E}">
      <dgm:prSet/>
      <dgm:spPr/>
      <dgm:t>
        <a:bodyPr/>
        <a:lstStyle/>
        <a:p>
          <a:endParaRPr lang="en-US"/>
        </a:p>
      </dgm:t>
    </dgm:pt>
    <dgm:pt modelId="{C6331FBB-F6AA-4A54-9060-4FEFE2C480D1}">
      <dgm:prSet/>
      <dgm:spPr/>
      <dgm:t>
        <a:bodyPr/>
        <a:lstStyle/>
        <a:p>
          <a:r>
            <a:rPr lang="es-ES" dirty="0"/>
            <a:t>Prevención de la desnutrición aguda moderada – Programas Generales de Alimentación Suplementaria (BSFP) Alimentación del lactante y del niño pequeño en situaciones de emergencia (ALNP-E)</a:t>
          </a:r>
          <a:endParaRPr lang="en-US" dirty="0"/>
        </a:p>
      </dgm:t>
    </dgm:pt>
    <dgm:pt modelId="{20C0D607-3BE2-4E92-A3D8-C0E7B014E2EB}" type="parTrans" cxnId="{0928CDE7-55F7-4735-A5BA-7B626FB91402}">
      <dgm:prSet/>
      <dgm:spPr/>
      <dgm:t>
        <a:bodyPr/>
        <a:lstStyle/>
        <a:p>
          <a:endParaRPr lang="en-US"/>
        </a:p>
      </dgm:t>
    </dgm:pt>
    <dgm:pt modelId="{54858724-4C5D-4157-AFCF-D2B4A21E25DD}" type="sibTrans" cxnId="{0928CDE7-55F7-4735-A5BA-7B626FB91402}">
      <dgm:prSet/>
      <dgm:spPr/>
      <dgm:t>
        <a:bodyPr/>
        <a:lstStyle/>
        <a:p>
          <a:endParaRPr lang="en-US"/>
        </a:p>
      </dgm:t>
    </dgm:pt>
    <dgm:pt modelId="{F588F763-AA17-43F8-890B-32E714898E6C}">
      <dgm:prSet/>
      <dgm:spPr/>
      <dgm:t>
        <a:bodyPr/>
        <a:lstStyle/>
        <a:p>
          <a:r>
            <a:rPr lang="es-ES" dirty="0"/>
            <a:t>Gestión de la malnutrición en las personas mayores</a:t>
          </a:r>
          <a:endParaRPr lang="en-US" dirty="0"/>
        </a:p>
      </dgm:t>
    </dgm:pt>
    <dgm:pt modelId="{2B0F835A-7850-4556-A109-D2CE4D19F6F0}" type="parTrans" cxnId="{53180BC9-BB0A-48F0-A813-88A948E8FBB3}">
      <dgm:prSet/>
      <dgm:spPr/>
      <dgm:t>
        <a:bodyPr/>
        <a:lstStyle/>
        <a:p>
          <a:endParaRPr lang="en-US"/>
        </a:p>
      </dgm:t>
    </dgm:pt>
    <dgm:pt modelId="{96BBA2C0-0C9F-41BF-A468-1152EDB50EA4}" type="sibTrans" cxnId="{53180BC9-BB0A-48F0-A813-88A948E8FBB3}">
      <dgm:prSet/>
      <dgm:spPr/>
      <dgm:t>
        <a:bodyPr/>
        <a:lstStyle/>
        <a:p>
          <a:endParaRPr lang="en-US"/>
        </a:p>
      </dgm:t>
    </dgm:pt>
    <dgm:pt modelId="{AF0845FD-0514-4FEA-805B-E61B12764EE5}" type="pres">
      <dgm:prSet presAssocID="{5B92A480-F8F2-42FD-AA3F-F5148731A984}" presName="diagram" presStyleCnt="0">
        <dgm:presLayoutVars>
          <dgm:dir/>
          <dgm:resizeHandles val="exact"/>
        </dgm:presLayoutVars>
      </dgm:prSet>
      <dgm:spPr/>
    </dgm:pt>
    <dgm:pt modelId="{0B15E7AC-5D3E-46B1-9404-D3DAF7A592DC}" type="pres">
      <dgm:prSet presAssocID="{B5C68E51-BB0A-44F0-B18A-E4020C4848D7}" presName="node" presStyleLbl="node1" presStyleIdx="0" presStyleCnt="6">
        <dgm:presLayoutVars>
          <dgm:bulletEnabled val="1"/>
        </dgm:presLayoutVars>
      </dgm:prSet>
      <dgm:spPr/>
    </dgm:pt>
    <dgm:pt modelId="{85693C48-C912-418A-A19A-046C61920740}" type="pres">
      <dgm:prSet presAssocID="{7CB3F25F-84C6-49C9-9092-A2DBDE0C164C}" presName="sibTrans" presStyleCnt="0"/>
      <dgm:spPr/>
    </dgm:pt>
    <dgm:pt modelId="{B84D2573-2053-4EAE-9D02-581456E06B22}" type="pres">
      <dgm:prSet presAssocID="{A29AC308-02E2-41DA-9FA5-88876138793C}" presName="node" presStyleLbl="node1" presStyleIdx="1" presStyleCnt="6">
        <dgm:presLayoutVars>
          <dgm:bulletEnabled val="1"/>
        </dgm:presLayoutVars>
      </dgm:prSet>
      <dgm:spPr/>
    </dgm:pt>
    <dgm:pt modelId="{644367E1-0920-494A-9F07-B68A27142373}" type="pres">
      <dgm:prSet presAssocID="{B6832CBD-2ED8-4BF6-9D23-9311454118F7}" presName="sibTrans" presStyleCnt="0"/>
      <dgm:spPr/>
    </dgm:pt>
    <dgm:pt modelId="{DA893FDF-E317-47AB-9649-EC685BE29E54}" type="pres">
      <dgm:prSet presAssocID="{528F50D2-4BD3-4A18-A419-3A3C295F0850}" presName="node" presStyleLbl="node1" presStyleIdx="2" presStyleCnt="6">
        <dgm:presLayoutVars>
          <dgm:bulletEnabled val="1"/>
        </dgm:presLayoutVars>
      </dgm:prSet>
      <dgm:spPr/>
    </dgm:pt>
    <dgm:pt modelId="{E289855A-B400-4501-AFC8-2A234AD943AF}" type="pres">
      <dgm:prSet presAssocID="{48A19363-06AE-4EB2-8D94-B0869456A988}" presName="sibTrans" presStyleCnt="0"/>
      <dgm:spPr/>
    </dgm:pt>
    <dgm:pt modelId="{46E233D7-550F-4F07-BB31-DAE7847D9F8B}" type="pres">
      <dgm:prSet presAssocID="{A5CA4AD6-9ABB-4A5B-A209-3DDCD496031C}" presName="node" presStyleLbl="node1" presStyleIdx="3" presStyleCnt="6">
        <dgm:presLayoutVars>
          <dgm:bulletEnabled val="1"/>
        </dgm:presLayoutVars>
      </dgm:prSet>
      <dgm:spPr/>
    </dgm:pt>
    <dgm:pt modelId="{442DB3A7-BBE0-4DCC-8AC3-0E4468D4B3D8}" type="pres">
      <dgm:prSet presAssocID="{97EA0750-97F1-4C94-9329-05922E36CD62}" presName="sibTrans" presStyleCnt="0"/>
      <dgm:spPr/>
    </dgm:pt>
    <dgm:pt modelId="{1F626400-6DF7-4D9A-97EE-9279DF559BD5}" type="pres">
      <dgm:prSet presAssocID="{C6331FBB-F6AA-4A54-9060-4FEFE2C480D1}" presName="node" presStyleLbl="node1" presStyleIdx="4" presStyleCnt="6">
        <dgm:presLayoutVars>
          <dgm:bulletEnabled val="1"/>
        </dgm:presLayoutVars>
      </dgm:prSet>
      <dgm:spPr/>
    </dgm:pt>
    <dgm:pt modelId="{FE143663-87D8-493A-ABDD-1F6E5D777308}" type="pres">
      <dgm:prSet presAssocID="{54858724-4C5D-4157-AFCF-D2B4A21E25DD}" presName="sibTrans" presStyleCnt="0"/>
      <dgm:spPr/>
    </dgm:pt>
    <dgm:pt modelId="{190ABA72-85B7-4B1A-A7FE-A9E9481F8C26}" type="pres">
      <dgm:prSet presAssocID="{F588F763-AA17-43F8-890B-32E714898E6C}" presName="node" presStyleLbl="node1" presStyleIdx="5" presStyleCnt="6">
        <dgm:presLayoutVars>
          <dgm:bulletEnabled val="1"/>
        </dgm:presLayoutVars>
      </dgm:prSet>
      <dgm:spPr/>
    </dgm:pt>
  </dgm:ptLst>
  <dgm:cxnLst>
    <dgm:cxn modelId="{46231210-69EB-4D37-B70E-F0419F515258}" type="presOf" srcId="{5B92A480-F8F2-42FD-AA3F-F5148731A984}" destId="{AF0845FD-0514-4FEA-805B-E61B12764EE5}" srcOrd="0" destOrd="0" presId="urn:microsoft.com/office/officeart/2005/8/layout/default"/>
    <dgm:cxn modelId="{7B3CB019-8EBA-4E5A-B0E2-B16D7A6B5DF4}" srcId="{5B92A480-F8F2-42FD-AA3F-F5148731A984}" destId="{A29AC308-02E2-41DA-9FA5-88876138793C}" srcOrd="1" destOrd="0" parTransId="{51AAE684-506E-4002-9A2D-2F389695F623}" sibTransId="{B6832CBD-2ED8-4BF6-9D23-9311454118F7}"/>
    <dgm:cxn modelId="{0B0A701D-6CD7-441C-9AA3-60B5BA111C83}" type="presOf" srcId="{A5CA4AD6-9ABB-4A5B-A209-3DDCD496031C}" destId="{46E233D7-550F-4F07-BB31-DAE7847D9F8B}" srcOrd="0" destOrd="0" presId="urn:microsoft.com/office/officeart/2005/8/layout/default"/>
    <dgm:cxn modelId="{E51DA020-713D-4C3D-AC86-040F92D47034}" type="presOf" srcId="{B5C68E51-BB0A-44F0-B18A-E4020C4848D7}" destId="{0B15E7AC-5D3E-46B1-9404-D3DAF7A592DC}" srcOrd="0" destOrd="0" presId="urn:microsoft.com/office/officeart/2005/8/layout/default"/>
    <dgm:cxn modelId="{E1E99A43-A57A-4648-91A0-6FC2D56DD136}" type="presOf" srcId="{F588F763-AA17-43F8-890B-32E714898E6C}" destId="{190ABA72-85B7-4B1A-A7FE-A9E9481F8C26}" srcOrd="0" destOrd="0" presId="urn:microsoft.com/office/officeart/2005/8/layout/default"/>
    <dgm:cxn modelId="{9FC0BC89-6A2D-41ED-8B2C-66DDE03A053E}" type="presOf" srcId="{528F50D2-4BD3-4A18-A419-3A3C295F0850}" destId="{DA893FDF-E317-47AB-9649-EC685BE29E54}" srcOrd="0" destOrd="0" presId="urn:microsoft.com/office/officeart/2005/8/layout/default"/>
    <dgm:cxn modelId="{7A61D18B-CC54-495B-A7F3-805192C3DE1E}" srcId="{5B92A480-F8F2-42FD-AA3F-F5148731A984}" destId="{A5CA4AD6-9ABB-4A5B-A209-3DDCD496031C}" srcOrd="3" destOrd="0" parTransId="{4F8A79BE-6EE0-4FB3-9B39-DF60ED5D3EC4}" sibTransId="{97EA0750-97F1-4C94-9329-05922E36CD62}"/>
    <dgm:cxn modelId="{2DAEF68B-2AF7-46A8-B718-C1E8C539DBA9}" srcId="{5B92A480-F8F2-42FD-AA3F-F5148731A984}" destId="{528F50D2-4BD3-4A18-A419-3A3C295F0850}" srcOrd="2" destOrd="0" parTransId="{2B752D31-D0A8-4FCA-8F28-79094FE0F47A}" sibTransId="{48A19363-06AE-4EB2-8D94-B0869456A988}"/>
    <dgm:cxn modelId="{1669BE9C-E981-40A5-8C02-D6F15A5678C4}" srcId="{5B92A480-F8F2-42FD-AA3F-F5148731A984}" destId="{B5C68E51-BB0A-44F0-B18A-E4020C4848D7}" srcOrd="0" destOrd="0" parTransId="{8C8FF183-92F0-49A4-BC33-D183654FF3AA}" sibTransId="{7CB3F25F-84C6-49C9-9092-A2DBDE0C164C}"/>
    <dgm:cxn modelId="{36F733AF-D2E9-492A-B084-FA5978064010}" type="presOf" srcId="{C6331FBB-F6AA-4A54-9060-4FEFE2C480D1}" destId="{1F626400-6DF7-4D9A-97EE-9279DF559BD5}" srcOrd="0" destOrd="0" presId="urn:microsoft.com/office/officeart/2005/8/layout/default"/>
    <dgm:cxn modelId="{53180BC9-BB0A-48F0-A813-88A948E8FBB3}" srcId="{5B92A480-F8F2-42FD-AA3F-F5148731A984}" destId="{F588F763-AA17-43F8-890B-32E714898E6C}" srcOrd="5" destOrd="0" parTransId="{2B0F835A-7850-4556-A109-D2CE4D19F6F0}" sibTransId="{96BBA2C0-0C9F-41BF-A468-1152EDB50EA4}"/>
    <dgm:cxn modelId="{0928CDE7-55F7-4735-A5BA-7B626FB91402}" srcId="{5B92A480-F8F2-42FD-AA3F-F5148731A984}" destId="{C6331FBB-F6AA-4A54-9060-4FEFE2C480D1}" srcOrd="4" destOrd="0" parTransId="{20C0D607-3BE2-4E92-A3D8-C0E7B014E2EB}" sibTransId="{54858724-4C5D-4157-AFCF-D2B4A21E25DD}"/>
    <dgm:cxn modelId="{DE6013EF-FDB5-4B5F-B666-1AEC5038D058}" type="presOf" srcId="{A29AC308-02E2-41DA-9FA5-88876138793C}" destId="{B84D2573-2053-4EAE-9D02-581456E06B22}" srcOrd="0" destOrd="0" presId="urn:microsoft.com/office/officeart/2005/8/layout/default"/>
    <dgm:cxn modelId="{1A73489C-70DE-4050-BCA9-1F23B450F5F9}" type="presParOf" srcId="{AF0845FD-0514-4FEA-805B-E61B12764EE5}" destId="{0B15E7AC-5D3E-46B1-9404-D3DAF7A592DC}" srcOrd="0" destOrd="0" presId="urn:microsoft.com/office/officeart/2005/8/layout/default"/>
    <dgm:cxn modelId="{5E8B2FA2-BE71-4982-ADB8-6EEF82996C9A}" type="presParOf" srcId="{AF0845FD-0514-4FEA-805B-E61B12764EE5}" destId="{85693C48-C912-418A-A19A-046C61920740}" srcOrd="1" destOrd="0" presId="urn:microsoft.com/office/officeart/2005/8/layout/default"/>
    <dgm:cxn modelId="{78C1C403-6003-4EFC-A925-B82ED8C9CFAD}" type="presParOf" srcId="{AF0845FD-0514-4FEA-805B-E61B12764EE5}" destId="{B84D2573-2053-4EAE-9D02-581456E06B22}" srcOrd="2" destOrd="0" presId="urn:microsoft.com/office/officeart/2005/8/layout/default"/>
    <dgm:cxn modelId="{9E84E8D2-D96B-4779-86AA-5DF87EE54D66}" type="presParOf" srcId="{AF0845FD-0514-4FEA-805B-E61B12764EE5}" destId="{644367E1-0920-494A-9F07-B68A27142373}" srcOrd="3" destOrd="0" presId="urn:microsoft.com/office/officeart/2005/8/layout/default"/>
    <dgm:cxn modelId="{DAC66CC0-2799-4E49-991C-6E5830D5E2F1}" type="presParOf" srcId="{AF0845FD-0514-4FEA-805B-E61B12764EE5}" destId="{DA893FDF-E317-47AB-9649-EC685BE29E54}" srcOrd="4" destOrd="0" presId="urn:microsoft.com/office/officeart/2005/8/layout/default"/>
    <dgm:cxn modelId="{11DC10E0-D8F2-41D6-A45B-72DB064036CD}" type="presParOf" srcId="{AF0845FD-0514-4FEA-805B-E61B12764EE5}" destId="{E289855A-B400-4501-AFC8-2A234AD943AF}" srcOrd="5" destOrd="0" presId="urn:microsoft.com/office/officeart/2005/8/layout/default"/>
    <dgm:cxn modelId="{2C8B7E44-7DD3-4A40-952D-5653AA3EA0B3}" type="presParOf" srcId="{AF0845FD-0514-4FEA-805B-E61B12764EE5}" destId="{46E233D7-550F-4F07-BB31-DAE7847D9F8B}" srcOrd="6" destOrd="0" presId="urn:microsoft.com/office/officeart/2005/8/layout/default"/>
    <dgm:cxn modelId="{B4064A27-9620-46F8-A6FD-2E27078C1A39}" type="presParOf" srcId="{AF0845FD-0514-4FEA-805B-E61B12764EE5}" destId="{442DB3A7-BBE0-4DCC-8AC3-0E4468D4B3D8}" srcOrd="7" destOrd="0" presId="urn:microsoft.com/office/officeart/2005/8/layout/default"/>
    <dgm:cxn modelId="{6174ABE1-6A0A-4AE5-AC64-DB24D4E3A9D7}" type="presParOf" srcId="{AF0845FD-0514-4FEA-805B-E61B12764EE5}" destId="{1F626400-6DF7-4D9A-97EE-9279DF559BD5}" srcOrd="8" destOrd="0" presId="urn:microsoft.com/office/officeart/2005/8/layout/default"/>
    <dgm:cxn modelId="{41C78A71-071A-488B-A6FE-FF19D8F80A83}" type="presParOf" srcId="{AF0845FD-0514-4FEA-805B-E61B12764EE5}" destId="{FE143663-87D8-493A-ABDD-1F6E5D777308}" srcOrd="9" destOrd="0" presId="urn:microsoft.com/office/officeart/2005/8/layout/default"/>
    <dgm:cxn modelId="{6DD4A078-6D17-4096-8009-54B0C4CCBAB8}" type="presParOf" srcId="{AF0845FD-0514-4FEA-805B-E61B12764EE5}" destId="{190ABA72-85B7-4B1A-A7FE-A9E9481F8C26}"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CC7160C-CCC9-470E-B296-8EA02A59493F}"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4E378CD2-C62A-4FB8-8896-E7D4AF391EB3}">
      <dgm:prSet/>
      <dgm:spPr/>
      <dgm:t>
        <a:bodyPr/>
        <a:lstStyle/>
        <a:p>
          <a:r>
            <a:rPr lang="es-ES" dirty="0"/>
            <a:t>Programas de distribución de efectivo o cupones para la prevención de la malnutrición</a:t>
          </a:r>
          <a:endParaRPr lang="en-US" dirty="0"/>
        </a:p>
      </dgm:t>
    </dgm:pt>
    <dgm:pt modelId="{33460354-812A-4298-B44E-72D1A2A8643D}" type="parTrans" cxnId="{D673B790-D50F-4C84-92D9-1A01EA8FE2B4}">
      <dgm:prSet/>
      <dgm:spPr/>
      <dgm:t>
        <a:bodyPr/>
        <a:lstStyle/>
        <a:p>
          <a:endParaRPr lang="en-US"/>
        </a:p>
      </dgm:t>
    </dgm:pt>
    <dgm:pt modelId="{C1EDBBDE-718A-4B16-8D3C-C7B4C4771BAB}" type="sibTrans" cxnId="{D673B790-D50F-4C84-92D9-1A01EA8FE2B4}">
      <dgm:prSet/>
      <dgm:spPr/>
      <dgm:t>
        <a:bodyPr/>
        <a:lstStyle/>
        <a:p>
          <a:endParaRPr lang="en-US"/>
        </a:p>
      </dgm:t>
    </dgm:pt>
    <dgm:pt modelId="{FB3C6EF5-89AA-4B47-89E4-2D4108A2DCAB}">
      <dgm:prSet/>
      <dgm:spPr/>
      <dgm:t>
        <a:bodyPr/>
        <a:lstStyle/>
        <a:p>
          <a:r>
            <a:rPr lang="en-CA" dirty="0" err="1"/>
            <a:t>Suplementación</a:t>
          </a:r>
          <a:r>
            <a:rPr lang="en-CA" dirty="0"/>
            <a:t> con </a:t>
          </a:r>
          <a:r>
            <a:rPr lang="en-CA" dirty="0" err="1"/>
            <a:t>micronutrientes</a:t>
          </a:r>
          <a:r>
            <a:rPr lang="en-CA" dirty="0"/>
            <a:t> </a:t>
          </a:r>
          <a:r>
            <a:rPr lang="en-CA" dirty="0" err="1"/>
            <a:t>múltiples</a:t>
          </a:r>
          <a:endParaRPr lang="en-US" dirty="0"/>
        </a:p>
      </dgm:t>
    </dgm:pt>
    <dgm:pt modelId="{2C8D16DC-99FC-434D-A3C1-13AF2A7FF603}" type="parTrans" cxnId="{8F32BBBA-E84A-4CE0-B072-DC30DC43E841}">
      <dgm:prSet/>
      <dgm:spPr/>
      <dgm:t>
        <a:bodyPr/>
        <a:lstStyle/>
        <a:p>
          <a:endParaRPr lang="en-US"/>
        </a:p>
      </dgm:t>
    </dgm:pt>
    <dgm:pt modelId="{7A3C100C-6049-46C0-B90E-727DDE9F7875}" type="sibTrans" cxnId="{8F32BBBA-E84A-4CE0-B072-DC30DC43E841}">
      <dgm:prSet/>
      <dgm:spPr/>
      <dgm:t>
        <a:bodyPr/>
        <a:lstStyle/>
        <a:p>
          <a:endParaRPr lang="en-US"/>
        </a:p>
      </dgm:t>
    </dgm:pt>
    <dgm:pt modelId="{90AD3885-DDB8-48EA-89A8-835AAFCA1194}">
      <dgm:prSet/>
      <dgm:spPr/>
      <dgm:t>
        <a:bodyPr/>
        <a:lstStyle/>
        <a:p>
          <a:r>
            <a:rPr lang="es-ES" dirty="0"/>
            <a:t>Suplementación con hierro o hierro/ácido fólico
 Suplementación con vitamina A</a:t>
          </a:r>
          <a:endParaRPr lang="en-US" dirty="0"/>
        </a:p>
      </dgm:t>
    </dgm:pt>
    <dgm:pt modelId="{F2902BA7-CE7B-4223-8422-7FAAC20A02B3}" type="parTrans" cxnId="{1095644A-97D7-4326-8455-9F71E5D6993D}">
      <dgm:prSet/>
      <dgm:spPr/>
      <dgm:t>
        <a:bodyPr/>
        <a:lstStyle/>
        <a:p>
          <a:endParaRPr lang="en-US"/>
        </a:p>
      </dgm:t>
    </dgm:pt>
    <dgm:pt modelId="{8CDC92FE-5842-4EFB-9C81-AB12FA626669}" type="sibTrans" cxnId="{1095644A-97D7-4326-8455-9F71E5D6993D}">
      <dgm:prSet/>
      <dgm:spPr/>
      <dgm:t>
        <a:bodyPr/>
        <a:lstStyle/>
        <a:p>
          <a:endParaRPr lang="en-US"/>
        </a:p>
      </dgm:t>
    </dgm:pt>
    <dgm:pt modelId="{4C630486-3025-4F04-9E60-3E1E99C8759E}">
      <dgm:prSet/>
      <dgm:spPr/>
      <dgm:t>
        <a:bodyPr/>
        <a:lstStyle/>
        <a:p>
          <a:r>
            <a:rPr lang="en-CA" dirty="0" err="1"/>
            <a:t>Desparasitación</a:t>
          </a:r>
          <a:endParaRPr lang="en-US" dirty="0"/>
        </a:p>
      </dgm:t>
    </dgm:pt>
    <dgm:pt modelId="{6684EB20-E7EE-40C9-AED7-CC202901BD18}" type="parTrans" cxnId="{E9536D5B-3526-4007-A191-0CCF32260295}">
      <dgm:prSet/>
      <dgm:spPr/>
      <dgm:t>
        <a:bodyPr/>
        <a:lstStyle/>
        <a:p>
          <a:endParaRPr lang="en-US"/>
        </a:p>
      </dgm:t>
    </dgm:pt>
    <dgm:pt modelId="{16D09884-E751-4426-A1E4-F83E9021DE04}" type="sibTrans" cxnId="{E9536D5B-3526-4007-A191-0CCF32260295}">
      <dgm:prSet/>
      <dgm:spPr/>
      <dgm:t>
        <a:bodyPr/>
        <a:lstStyle/>
        <a:p>
          <a:endParaRPr lang="en-US"/>
        </a:p>
      </dgm:t>
    </dgm:pt>
    <dgm:pt modelId="{9381F133-D6C3-44EE-A38F-30FF3B87CF22}">
      <dgm:prSet/>
      <dgm:spPr/>
      <dgm:t>
        <a:bodyPr/>
        <a:lstStyle/>
        <a:p>
          <a:r>
            <a:rPr lang="es-ES" dirty="0"/>
            <a:t>Administración de suplementos de zinc para el tratamiento de la diarrea - Administración de suplementos de yodo y yodación de la sal</a:t>
          </a:r>
          <a:endParaRPr lang="en-US" dirty="0"/>
        </a:p>
      </dgm:t>
    </dgm:pt>
    <dgm:pt modelId="{52CB147F-2898-4E61-91E7-0A7A31609F35}" type="parTrans" cxnId="{DFE103BC-2E21-4FE6-8E53-D6B587A3FE11}">
      <dgm:prSet/>
      <dgm:spPr/>
      <dgm:t>
        <a:bodyPr/>
        <a:lstStyle/>
        <a:p>
          <a:endParaRPr lang="en-US"/>
        </a:p>
      </dgm:t>
    </dgm:pt>
    <dgm:pt modelId="{203E3553-05A6-4779-8781-4E3FDC72E946}" type="sibTrans" cxnId="{DFE103BC-2E21-4FE6-8E53-D6B587A3FE11}">
      <dgm:prSet/>
      <dgm:spPr/>
      <dgm:t>
        <a:bodyPr/>
        <a:lstStyle/>
        <a:p>
          <a:endParaRPr lang="en-US"/>
        </a:p>
      </dgm:t>
    </dgm:pt>
    <dgm:pt modelId="{C6C9AB0B-B868-426B-9FC6-04B17F7763D7}">
      <dgm:prSet/>
      <dgm:spPr/>
      <dgm:t>
        <a:bodyPr/>
        <a:lstStyle/>
        <a:p>
          <a:r>
            <a:rPr lang="en-CA" dirty="0" err="1"/>
            <a:t>Suplementación</a:t>
          </a:r>
          <a:r>
            <a:rPr lang="en-CA" dirty="0"/>
            <a:t> con calcio</a:t>
          </a:r>
          <a:endParaRPr lang="en-US" dirty="0"/>
        </a:p>
      </dgm:t>
    </dgm:pt>
    <dgm:pt modelId="{6D1087F9-17BD-45E6-8F15-3E7E64A86003}" type="parTrans" cxnId="{34EE51B4-64FD-4AE9-BF2A-EC4C64FCD399}">
      <dgm:prSet/>
      <dgm:spPr/>
      <dgm:t>
        <a:bodyPr/>
        <a:lstStyle/>
        <a:p>
          <a:endParaRPr lang="en-US"/>
        </a:p>
      </dgm:t>
    </dgm:pt>
    <dgm:pt modelId="{3B959499-7572-445F-A0DF-72B2666274C4}" type="sibTrans" cxnId="{34EE51B4-64FD-4AE9-BF2A-EC4C64FCD399}">
      <dgm:prSet/>
      <dgm:spPr/>
      <dgm:t>
        <a:bodyPr/>
        <a:lstStyle/>
        <a:p>
          <a:endParaRPr lang="en-US"/>
        </a:p>
      </dgm:t>
    </dgm:pt>
    <dgm:pt modelId="{129F601C-8C26-4807-A4BF-D1C58BD3D1CF}">
      <dgm:prSet/>
      <dgm:spPr/>
      <dgm:t>
        <a:bodyPr/>
        <a:lstStyle/>
        <a:p>
          <a:r>
            <a:rPr lang="es-ES" dirty="0"/>
            <a:t>Atención nutricional y apoyo a los niños que viven con el VIH/SIDA</a:t>
          </a:r>
          <a:endParaRPr lang="en-US" dirty="0"/>
        </a:p>
      </dgm:t>
    </dgm:pt>
    <dgm:pt modelId="{98BE3AED-4A8A-47F5-B931-4A8FD134502F}" type="parTrans" cxnId="{3E161F57-7C4D-46AF-B0A1-075912D668EF}">
      <dgm:prSet/>
      <dgm:spPr/>
      <dgm:t>
        <a:bodyPr/>
        <a:lstStyle/>
        <a:p>
          <a:endParaRPr lang="en-US"/>
        </a:p>
      </dgm:t>
    </dgm:pt>
    <dgm:pt modelId="{921920A8-F098-4A50-B6BB-E821CCE3E02E}" type="sibTrans" cxnId="{3E161F57-7C4D-46AF-B0A1-075912D668EF}">
      <dgm:prSet/>
      <dgm:spPr/>
      <dgm:t>
        <a:bodyPr/>
        <a:lstStyle/>
        <a:p>
          <a:endParaRPr lang="en-US"/>
        </a:p>
      </dgm:t>
    </dgm:pt>
    <dgm:pt modelId="{88098259-2EC2-4A02-89AB-6B396B3A1072}" type="pres">
      <dgm:prSet presAssocID="{3CC7160C-CCC9-470E-B296-8EA02A59493F}" presName="Name0" presStyleCnt="0">
        <dgm:presLayoutVars>
          <dgm:dir/>
          <dgm:animLvl val="lvl"/>
          <dgm:resizeHandles val="exact"/>
        </dgm:presLayoutVars>
      </dgm:prSet>
      <dgm:spPr/>
    </dgm:pt>
    <dgm:pt modelId="{A22304F7-89F0-47EF-8822-10F897972F8C}" type="pres">
      <dgm:prSet presAssocID="{4E378CD2-C62A-4FB8-8896-E7D4AF391EB3}" presName="linNode" presStyleCnt="0"/>
      <dgm:spPr/>
    </dgm:pt>
    <dgm:pt modelId="{F92B0CA4-C90F-463B-B513-25658AF483B9}" type="pres">
      <dgm:prSet presAssocID="{4E378CD2-C62A-4FB8-8896-E7D4AF391EB3}" presName="parentText" presStyleLbl="node1" presStyleIdx="0" presStyleCnt="7">
        <dgm:presLayoutVars>
          <dgm:chMax val="1"/>
          <dgm:bulletEnabled val="1"/>
        </dgm:presLayoutVars>
      </dgm:prSet>
      <dgm:spPr/>
    </dgm:pt>
    <dgm:pt modelId="{AF4D0505-89B7-4BDE-B2C1-1ECC4712D269}" type="pres">
      <dgm:prSet presAssocID="{C1EDBBDE-718A-4B16-8D3C-C7B4C4771BAB}" presName="sp" presStyleCnt="0"/>
      <dgm:spPr/>
    </dgm:pt>
    <dgm:pt modelId="{F820AB44-ED18-4B44-B9AA-D097A1316A6F}" type="pres">
      <dgm:prSet presAssocID="{FB3C6EF5-89AA-4B47-89E4-2D4108A2DCAB}" presName="linNode" presStyleCnt="0"/>
      <dgm:spPr/>
    </dgm:pt>
    <dgm:pt modelId="{E89D0870-419C-4F93-86B2-67332D30DFF4}" type="pres">
      <dgm:prSet presAssocID="{FB3C6EF5-89AA-4B47-89E4-2D4108A2DCAB}" presName="parentText" presStyleLbl="node1" presStyleIdx="1" presStyleCnt="7">
        <dgm:presLayoutVars>
          <dgm:chMax val="1"/>
          <dgm:bulletEnabled val="1"/>
        </dgm:presLayoutVars>
      </dgm:prSet>
      <dgm:spPr/>
    </dgm:pt>
    <dgm:pt modelId="{E4E01005-9F56-4260-AC2D-58073069AFB2}" type="pres">
      <dgm:prSet presAssocID="{7A3C100C-6049-46C0-B90E-727DDE9F7875}" presName="sp" presStyleCnt="0"/>
      <dgm:spPr/>
    </dgm:pt>
    <dgm:pt modelId="{B01139D0-1497-4EC4-AA0B-DD6A82D17318}" type="pres">
      <dgm:prSet presAssocID="{90AD3885-DDB8-48EA-89A8-835AAFCA1194}" presName="linNode" presStyleCnt="0"/>
      <dgm:spPr/>
    </dgm:pt>
    <dgm:pt modelId="{CCEA9E19-CA56-4920-B2F0-D73C56E8D566}" type="pres">
      <dgm:prSet presAssocID="{90AD3885-DDB8-48EA-89A8-835AAFCA1194}" presName="parentText" presStyleLbl="node1" presStyleIdx="2" presStyleCnt="7">
        <dgm:presLayoutVars>
          <dgm:chMax val="1"/>
          <dgm:bulletEnabled val="1"/>
        </dgm:presLayoutVars>
      </dgm:prSet>
      <dgm:spPr/>
    </dgm:pt>
    <dgm:pt modelId="{D4F94403-D4DC-4D38-A048-EC9D9BE4397B}" type="pres">
      <dgm:prSet presAssocID="{8CDC92FE-5842-4EFB-9C81-AB12FA626669}" presName="sp" presStyleCnt="0"/>
      <dgm:spPr/>
    </dgm:pt>
    <dgm:pt modelId="{4A345B90-452F-4A7F-BE76-D6E1B67944DF}" type="pres">
      <dgm:prSet presAssocID="{4C630486-3025-4F04-9E60-3E1E99C8759E}" presName="linNode" presStyleCnt="0"/>
      <dgm:spPr/>
    </dgm:pt>
    <dgm:pt modelId="{41E98A11-8B6F-4F36-B3BA-32636EB0DEA3}" type="pres">
      <dgm:prSet presAssocID="{4C630486-3025-4F04-9E60-3E1E99C8759E}" presName="parentText" presStyleLbl="node1" presStyleIdx="3" presStyleCnt="7">
        <dgm:presLayoutVars>
          <dgm:chMax val="1"/>
          <dgm:bulletEnabled val="1"/>
        </dgm:presLayoutVars>
      </dgm:prSet>
      <dgm:spPr/>
    </dgm:pt>
    <dgm:pt modelId="{1176C806-1244-431D-A1A5-8E664DB6F0CA}" type="pres">
      <dgm:prSet presAssocID="{16D09884-E751-4426-A1E4-F83E9021DE04}" presName="sp" presStyleCnt="0"/>
      <dgm:spPr/>
    </dgm:pt>
    <dgm:pt modelId="{E46A5704-74C3-4CDD-B31D-D3767B9F5805}" type="pres">
      <dgm:prSet presAssocID="{9381F133-D6C3-44EE-A38F-30FF3B87CF22}" presName="linNode" presStyleCnt="0"/>
      <dgm:spPr/>
    </dgm:pt>
    <dgm:pt modelId="{6A89A897-3CB3-43B5-97A1-DB3750ED04F2}" type="pres">
      <dgm:prSet presAssocID="{9381F133-D6C3-44EE-A38F-30FF3B87CF22}" presName="parentText" presStyleLbl="node1" presStyleIdx="4" presStyleCnt="7">
        <dgm:presLayoutVars>
          <dgm:chMax val="1"/>
          <dgm:bulletEnabled val="1"/>
        </dgm:presLayoutVars>
      </dgm:prSet>
      <dgm:spPr/>
    </dgm:pt>
    <dgm:pt modelId="{257D5522-EC3D-469C-881D-8826321690D6}" type="pres">
      <dgm:prSet presAssocID="{203E3553-05A6-4779-8781-4E3FDC72E946}" presName="sp" presStyleCnt="0"/>
      <dgm:spPr/>
    </dgm:pt>
    <dgm:pt modelId="{D83313E3-67FA-470F-BEA4-701510C846A1}" type="pres">
      <dgm:prSet presAssocID="{C6C9AB0B-B868-426B-9FC6-04B17F7763D7}" presName="linNode" presStyleCnt="0"/>
      <dgm:spPr/>
    </dgm:pt>
    <dgm:pt modelId="{6912095E-E029-4182-805E-A24C42D6D149}" type="pres">
      <dgm:prSet presAssocID="{C6C9AB0B-B868-426B-9FC6-04B17F7763D7}" presName="parentText" presStyleLbl="node1" presStyleIdx="5" presStyleCnt="7">
        <dgm:presLayoutVars>
          <dgm:chMax val="1"/>
          <dgm:bulletEnabled val="1"/>
        </dgm:presLayoutVars>
      </dgm:prSet>
      <dgm:spPr/>
    </dgm:pt>
    <dgm:pt modelId="{B7B617EC-1742-4B37-8C58-6AEFBDDF0F93}" type="pres">
      <dgm:prSet presAssocID="{3B959499-7572-445F-A0DF-72B2666274C4}" presName="sp" presStyleCnt="0"/>
      <dgm:spPr/>
    </dgm:pt>
    <dgm:pt modelId="{F6DECD37-D6DE-426B-A64A-1C6A88EAF51E}" type="pres">
      <dgm:prSet presAssocID="{129F601C-8C26-4807-A4BF-D1C58BD3D1CF}" presName="linNode" presStyleCnt="0"/>
      <dgm:spPr/>
    </dgm:pt>
    <dgm:pt modelId="{CA21F3B8-7036-4A4D-9626-602DED20ABB2}" type="pres">
      <dgm:prSet presAssocID="{129F601C-8C26-4807-A4BF-D1C58BD3D1CF}" presName="parentText" presStyleLbl="node1" presStyleIdx="6" presStyleCnt="7">
        <dgm:presLayoutVars>
          <dgm:chMax val="1"/>
          <dgm:bulletEnabled val="1"/>
        </dgm:presLayoutVars>
      </dgm:prSet>
      <dgm:spPr/>
    </dgm:pt>
  </dgm:ptLst>
  <dgm:cxnLst>
    <dgm:cxn modelId="{536C0419-2C9E-4B54-B6A0-3E54C05436F7}" type="presOf" srcId="{4C630486-3025-4F04-9E60-3E1E99C8759E}" destId="{41E98A11-8B6F-4F36-B3BA-32636EB0DEA3}" srcOrd="0" destOrd="0" presId="urn:microsoft.com/office/officeart/2005/8/layout/vList5"/>
    <dgm:cxn modelId="{4DA1B421-69AC-48D4-BA49-6A837EC598FC}" type="presOf" srcId="{4E378CD2-C62A-4FB8-8896-E7D4AF391EB3}" destId="{F92B0CA4-C90F-463B-B513-25658AF483B9}" srcOrd="0" destOrd="0" presId="urn:microsoft.com/office/officeart/2005/8/layout/vList5"/>
    <dgm:cxn modelId="{52A57F27-FDDF-40D9-A35C-548F99BB785F}" type="presOf" srcId="{3CC7160C-CCC9-470E-B296-8EA02A59493F}" destId="{88098259-2EC2-4A02-89AB-6B396B3A1072}" srcOrd="0" destOrd="0" presId="urn:microsoft.com/office/officeart/2005/8/layout/vList5"/>
    <dgm:cxn modelId="{43AB7728-FCB1-403D-BF06-EC43B53FDCBF}" type="presOf" srcId="{90AD3885-DDB8-48EA-89A8-835AAFCA1194}" destId="{CCEA9E19-CA56-4920-B2F0-D73C56E8D566}" srcOrd="0" destOrd="0" presId="urn:microsoft.com/office/officeart/2005/8/layout/vList5"/>
    <dgm:cxn modelId="{E9536D5B-3526-4007-A191-0CCF32260295}" srcId="{3CC7160C-CCC9-470E-B296-8EA02A59493F}" destId="{4C630486-3025-4F04-9E60-3E1E99C8759E}" srcOrd="3" destOrd="0" parTransId="{6684EB20-E7EE-40C9-AED7-CC202901BD18}" sibTransId="{16D09884-E751-4426-A1E4-F83E9021DE04}"/>
    <dgm:cxn modelId="{1095644A-97D7-4326-8455-9F71E5D6993D}" srcId="{3CC7160C-CCC9-470E-B296-8EA02A59493F}" destId="{90AD3885-DDB8-48EA-89A8-835AAFCA1194}" srcOrd="2" destOrd="0" parTransId="{F2902BA7-CE7B-4223-8422-7FAAC20A02B3}" sibTransId="{8CDC92FE-5842-4EFB-9C81-AB12FA626669}"/>
    <dgm:cxn modelId="{3E161F57-7C4D-46AF-B0A1-075912D668EF}" srcId="{3CC7160C-CCC9-470E-B296-8EA02A59493F}" destId="{129F601C-8C26-4807-A4BF-D1C58BD3D1CF}" srcOrd="6" destOrd="0" parTransId="{98BE3AED-4A8A-47F5-B931-4A8FD134502F}" sibTransId="{921920A8-F098-4A50-B6BB-E821CCE3E02E}"/>
    <dgm:cxn modelId="{61B70F86-5B36-423A-817A-755BC5F6D998}" type="presOf" srcId="{129F601C-8C26-4807-A4BF-D1C58BD3D1CF}" destId="{CA21F3B8-7036-4A4D-9626-602DED20ABB2}" srcOrd="0" destOrd="0" presId="urn:microsoft.com/office/officeart/2005/8/layout/vList5"/>
    <dgm:cxn modelId="{43133F86-8693-4AB9-A20B-7D37AE7930C3}" type="presOf" srcId="{C6C9AB0B-B868-426B-9FC6-04B17F7763D7}" destId="{6912095E-E029-4182-805E-A24C42D6D149}" srcOrd="0" destOrd="0" presId="urn:microsoft.com/office/officeart/2005/8/layout/vList5"/>
    <dgm:cxn modelId="{D673B790-D50F-4C84-92D9-1A01EA8FE2B4}" srcId="{3CC7160C-CCC9-470E-B296-8EA02A59493F}" destId="{4E378CD2-C62A-4FB8-8896-E7D4AF391EB3}" srcOrd="0" destOrd="0" parTransId="{33460354-812A-4298-B44E-72D1A2A8643D}" sibTransId="{C1EDBBDE-718A-4B16-8D3C-C7B4C4771BAB}"/>
    <dgm:cxn modelId="{16F5E29E-C199-40E8-BF40-FAC84780EA3A}" type="presOf" srcId="{FB3C6EF5-89AA-4B47-89E4-2D4108A2DCAB}" destId="{E89D0870-419C-4F93-86B2-67332D30DFF4}" srcOrd="0" destOrd="0" presId="urn:microsoft.com/office/officeart/2005/8/layout/vList5"/>
    <dgm:cxn modelId="{6CDF86AD-AF1D-4F16-AB76-8E8AFE8C7377}" type="presOf" srcId="{9381F133-D6C3-44EE-A38F-30FF3B87CF22}" destId="{6A89A897-3CB3-43B5-97A1-DB3750ED04F2}" srcOrd="0" destOrd="0" presId="urn:microsoft.com/office/officeart/2005/8/layout/vList5"/>
    <dgm:cxn modelId="{34EE51B4-64FD-4AE9-BF2A-EC4C64FCD399}" srcId="{3CC7160C-CCC9-470E-B296-8EA02A59493F}" destId="{C6C9AB0B-B868-426B-9FC6-04B17F7763D7}" srcOrd="5" destOrd="0" parTransId="{6D1087F9-17BD-45E6-8F15-3E7E64A86003}" sibTransId="{3B959499-7572-445F-A0DF-72B2666274C4}"/>
    <dgm:cxn modelId="{8F32BBBA-E84A-4CE0-B072-DC30DC43E841}" srcId="{3CC7160C-CCC9-470E-B296-8EA02A59493F}" destId="{FB3C6EF5-89AA-4B47-89E4-2D4108A2DCAB}" srcOrd="1" destOrd="0" parTransId="{2C8D16DC-99FC-434D-A3C1-13AF2A7FF603}" sibTransId="{7A3C100C-6049-46C0-B90E-727DDE9F7875}"/>
    <dgm:cxn modelId="{DFE103BC-2E21-4FE6-8E53-D6B587A3FE11}" srcId="{3CC7160C-CCC9-470E-B296-8EA02A59493F}" destId="{9381F133-D6C3-44EE-A38F-30FF3B87CF22}" srcOrd="4" destOrd="0" parTransId="{52CB147F-2898-4E61-91E7-0A7A31609F35}" sibTransId="{203E3553-05A6-4779-8781-4E3FDC72E946}"/>
    <dgm:cxn modelId="{6FF36DE5-4A0A-4A09-A6D6-18138EFC304B}" type="presParOf" srcId="{88098259-2EC2-4A02-89AB-6B396B3A1072}" destId="{A22304F7-89F0-47EF-8822-10F897972F8C}" srcOrd="0" destOrd="0" presId="urn:microsoft.com/office/officeart/2005/8/layout/vList5"/>
    <dgm:cxn modelId="{38227F17-9396-488A-B19D-2DEA653C816E}" type="presParOf" srcId="{A22304F7-89F0-47EF-8822-10F897972F8C}" destId="{F92B0CA4-C90F-463B-B513-25658AF483B9}" srcOrd="0" destOrd="0" presId="urn:microsoft.com/office/officeart/2005/8/layout/vList5"/>
    <dgm:cxn modelId="{F92C06FF-31DD-4AEC-A998-868FE5E3440D}" type="presParOf" srcId="{88098259-2EC2-4A02-89AB-6B396B3A1072}" destId="{AF4D0505-89B7-4BDE-B2C1-1ECC4712D269}" srcOrd="1" destOrd="0" presId="urn:microsoft.com/office/officeart/2005/8/layout/vList5"/>
    <dgm:cxn modelId="{CB2EBC5A-0D9D-4102-BB64-C08B96AC0DAE}" type="presParOf" srcId="{88098259-2EC2-4A02-89AB-6B396B3A1072}" destId="{F820AB44-ED18-4B44-B9AA-D097A1316A6F}" srcOrd="2" destOrd="0" presId="urn:microsoft.com/office/officeart/2005/8/layout/vList5"/>
    <dgm:cxn modelId="{1ED14E19-094A-40E0-8FC5-034C68824334}" type="presParOf" srcId="{F820AB44-ED18-4B44-B9AA-D097A1316A6F}" destId="{E89D0870-419C-4F93-86B2-67332D30DFF4}" srcOrd="0" destOrd="0" presId="urn:microsoft.com/office/officeart/2005/8/layout/vList5"/>
    <dgm:cxn modelId="{91C593BD-FC91-4872-9A8B-6397264F5462}" type="presParOf" srcId="{88098259-2EC2-4A02-89AB-6B396B3A1072}" destId="{E4E01005-9F56-4260-AC2D-58073069AFB2}" srcOrd="3" destOrd="0" presId="urn:microsoft.com/office/officeart/2005/8/layout/vList5"/>
    <dgm:cxn modelId="{02832C22-2F90-452E-90FC-9FBD90F3AB4F}" type="presParOf" srcId="{88098259-2EC2-4A02-89AB-6B396B3A1072}" destId="{B01139D0-1497-4EC4-AA0B-DD6A82D17318}" srcOrd="4" destOrd="0" presId="urn:microsoft.com/office/officeart/2005/8/layout/vList5"/>
    <dgm:cxn modelId="{7EB706AB-E66E-4CAE-AE46-0E73E1C8AB9E}" type="presParOf" srcId="{B01139D0-1497-4EC4-AA0B-DD6A82D17318}" destId="{CCEA9E19-CA56-4920-B2F0-D73C56E8D566}" srcOrd="0" destOrd="0" presId="urn:microsoft.com/office/officeart/2005/8/layout/vList5"/>
    <dgm:cxn modelId="{63110839-7A5D-4659-A0FC-0EC124DC917D}" type="presParOf" srcId="{88098259-2EC2-4A02-89AB-6B396B3A1072}" destId="{D4F94403-D4DC-4D38-A048-EC9D9BE4397B}" srcOrd="5" destOrd="0" presId="urn:microsoft.com/office/officeart/2005/8/layout/vList5"/>
    <dgm:cxn modelId="{2FCCBBD8-601F-432D-B961-814E5D5E752C}" type="presParOf" srcId="{88098259-2EC2-4A02-89AB-6B396B3A1072}" destId="{4A345B90-452F-4A7F-BE76-D6E1B67944DF}" srcOrd="6" destOrd="0" presId="urn:microsoft.com/office/officeart/2005/8/layout/vList5"/>
    <dgm:cxn modelId="{706973BF-1579-400D-AAED-FF6883485DEA}" type="presParOf" srcId="{4A345B90-452F-4A7F-BE76-D6E1B67944DF}" destId="{41E98A11-8B6F-4F36-B3BA-32636EB0DEA3}" srcOrd="0" destOrd="0" presId="urn:microsoft.com/office/officeart/2005/8/layout/vList5"/>
    <dgm:cxn modelId="{C914162E-47FE-453F-A058-B911E847F065}" type="presParOf" srcId="{88098259-2EC2-4A02-89AB-6B396B3A1072}" destId="{1176C806-1244-431D-A1A5-8E664DB6F0CA}" srcOrd="7" destOrd="0" presId="urn:microsoft.com/office/officeart/2005/8/layout/vList5"/>
    <dgm:cxn modelId="{CABC7770-F749-425C-B42F-B05608FB1EBD}" type="presParOf" srcId="{88098259-2EC2-4A02-89AB-6B396B3A1072}" destId="{E46A5704-74C3-4CDD-B31D-D3767B9F5805}" srcOrd="8" destOrd="0" presId="urn:microsoft.com/office/officeart/2005/8/layout/vList5"/>
    <dgm:cxn modelId="{F561E921-3689-47BE-95E4-51CB78A90A63}" type="presParOf" srcId="{E46A5704-74C3-4CDD-B31D-D3767B9F5805}" destId="{6A89A897-3CB3-43B5-97A1-DB3750ED04F2}" srcOrd="0" destOrd="0" presId="urn:microsoft.com/office/officeart/2005/8/layout/vList5"/>
    <dgm:cxn modelId="{2523B506-5E82-4A91-87F3-0DB95B63D470}" type="presParOf" srcId="{88098259-2EC2-4A02-89AB-6B396B3A1072}" destId="{257D5522-EC3D-469C-881D-8826321690D6}" srcOrd="9" destOrd="0" presId="urn:microsoft.com/office/officeart/2005/8/layout/vList5"/>
    <dgm:cxn modelId="{3AAD9C4C-AB3F-403C-B2A2-5955D8F9C5B4}" type="presParOf" srcId="{88098259-2EC2-4A02-89AB-6B396B3A1072}" destId="{D83313E3-67FA-470F-BEA4-701510C846A1}" srcOrd="10" destOrd="0" presId="urn:microsoft.com/office/officeart/2005/8/layout/vList5"/>
    <dgm:cxn modelId="{42E4DB9C-391A-4477-B0AB-806E29B19C7D}" type="presParOf" srcId="{D83313E3-67FA-470F-BEA4-701510C846A1}" destId="{6912095E-E029-4182-805E-A24C42D6D149}" srcOrd="0" destOrd="0" presId="urn:microsoft.com/office/officeart/2005/8/layout/vList5"/>
    <dgm:cxn modelId="{D8A47EB9-5021-4AB9-820D-102A055A235A}" type="presParOf" srcId="{88098259-2EC2-4A02-89AB-6B396B3A1072}" destId="{B7B617EC-1742-4B37-8C58-6AEFBDDF0F93}" srcOrd="11" destOrd="0" presId="urn:microsoft.com/office/officeart/2005/8/layout/vList5"/>
    <dgm:cxn modelId="{5E183870-C0F5-4C18-8197-9A907B624786}" type="presParOf" srcId="{88098259-2EC2-4A02-89AB-6B396B3A1072}" destId="{F6DECD37-D6DE-426B-A64A-1C6A88EAF51E}" srcOrd="12" destOrd="0" presId="urn:microsoft.com/office/officeart/2005/8/layout/vList5"/>
    <dgm:cxn modelId="{4E139A5A-6FA0-4DB3-83F5-8A2ADE0E61C1}" type="presParOf" srcId="{F6DECD37-D6DE-426B-A64A-1C6A88EAF51E}" destId="{CA21F3B8-7036-4A4D-9626-602DED20ABB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8E1A2C-FD6E-45ED-873C-50F4F50FF46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005659-01C5-4B6F-A238-4DED60E175E7}">
      <dgm:prSet/>
      <dgm:spPr/>
      <dgm:t>
        <a:bodyPr/>
        <a:lstStyle/>
        <a:p>
          <a:r>
            <a:rPr lang="en-CA" dirty="0" err="1"/>
            <a:t>Coordinación</a:t>
          </a:r>
          <a:r>
            <a:rPr lang="en-CA" dirty="0"/>
            <a:t> de </a:t>
          </a:r>
          <a:r>
            <a:rPr lang="en-CA" dirty="0" err="1"/>
            <a:t>clusteres</a:t>
          </a:r>
          <a:r>
            <a:rPr lang="en-CA" dirty="0"/>
            <a:t>/</a:t>
          </a:r>
          <a:r>
            <a:rPr lang="en-CA" dirty="0" err="1"/>
            <a:t>sectores</a:t>
          </a:r>
          <a:endParaRPr lang="en-US" dirty="0"/>
        </a:p>
      </dgm:t>
    </dgm:pt>
    <dgm:pt modelId="{E641EA8B-3E70-48FF-B569-63F5397BF396}" type="parTrans" cxnId="{C02C6C9D-572B-4C2F-83CF-849FFF6E7D44}">
      <dgm:prSet/>
      <dgm:spPr/>
      <dgm:t>
        <a:bodyPr/>
        <a:lstStyle/>
        <a:p>
          <a:endParaRPr lang="en-US"/>
        </a:p>
      </dgm:t>
    </dgm:pt>
    <dgm:pt modelId="{61652E31-3622-4889-9793-7CF3C2EED6D9}" type="sibTrans" cxnId="{C02C6C9D-572B-4C2F-83CF-849FFF6E7D44}">
      <dgm:prSet/>
      <dgm:spPr/>
      <dgm:t>
        <a:bodyPr/>
        <a:lstStyle/>
        <a:p>
          <a:endParaRPr lang="en-US"/>
        </a:p>
      </dgm:t>
    </dgm:pt>
    <dgm:pt modelId="{491BE794-309A-482A-90FF-CBB770CE3F73}">
      <dgm:prSet/>
      <dgm:spPr/>
      <dgm:t>
        <a:bodyPr/>
        <a:lstStyle/>
        <a:p>
          <a:r>
            <a:rPr lang="es-ES" dirty="0"/>
            <a:t>Rendición de cuentas a las poblaciones afectadas (AAP) – Para todos los proyectos</a:t>
          </a:r>
          <a:endParaRPr lang="en-US" dirty="0"/>
        </a:p>
      </dgm:t>
    </dgm:pt>
    <dgm:pt modelId="{08580F71-21D0-4126-9777-1475AD193A81}" type="parTrans" cxnId="{EC237695-DB9D-48BA-81BE-92AAB05F987D}">
      <dgm:prSet/>
      <dgm:spPr/>
      <dgm:t>
        <a:bodyPr/>
        <a:lstStyle/>
        <a:p>
          <a:endParaRPr lang="en-US"/>
        </a:p>
      </dgm:t>
    </dgm:pt>
    <dgm:pt modelId="{2D3F9A3F-DD34-4C98-86ED-6227D44953D9}" type="sibTrans" cxnId="{EC237695-DB9D-48BA-81BE-92AAB05F987D}">
      <dgm:prSet/>
      <dgm:spPr/>
      <dgm:t>
        <a:bodyPr/>
        <a:lstStyle/>
        <a:p>
          <a:endParaRPr lang="en-US"/>
        </a:p>
      </dgm:t>
    </dgm:pt>
    <dgm:pt modelId="{8B9AB176-D175-4A62-9E11-891E8FD699CA}">
      <dgm:prSet/>
      <dgm:spPr/>
      <dgm:t>
        <a:bodyPr/>
        <a:lstStyle/>
        <a:p>
          <a:r>
            <a:rPr lang="en-CA" dirty="0" err="1"/>
            <a:t>Encuestas</a:t>
          </a:r>
          <a:r>
            <a:rPr lang="en-CA" dirty="0"/>
            <a:t> </a:t>
          </a:r>
          <a:r>
            <a:rPr lang="en-CA" dirty="0" err="1"/>
            <a:t>nutricionales</a:t>
          </a:r>
          <a:endParaRPr lang="en-US" dirty="0"/>
        </a:p>
      </dgm:t>
    </dgm:pt>
    <dgm:pt modelId="{2F5F652B-1087-40BC-8AE5-EFBB63AD60A4}" type="parTrans" cxnId="{4DB30675-1EDE-43A2-841B-7EA2F0641925}">
      <dgm:prSet/>
      <dgm:spPr/>
      <dgm:t>
        <a:bodyPr/>
        <a:lstStyle/>
        <a:p>
          <a:endParaRPr lang="en-US"/>
        </a:p>
      </dgm:t>
    </dgm:pt>
    <dgm:pt modelId="{4A1120FE-4404-493B-856B-780E248CF4F2}" type="sibTrans" cxnId="{4DB30675-1EDE-43A2-841B-7EA2F0641925}">
      <dgm:prSet/>
      <dgm:spPr/>
      <dgm:t>
        <a:bodyPr/>
        <a:lstStyle/>
        <a:p>
          <a:endParaRPr lang="en-US"/>
        </a:p>
      </dgm:t>
    </dgm:pt>
    <dgm:pt modelId="{84387A59-B473-4566-BDA6-8BD16205EE67}">
      <dgm:prSet/>
      <dgm:spPr/>
      <dgm:t>
        <a:bodyPr/>
        <a:lstStyle/>
        <a:p>
          <a:r>
            <a:rPr lang="en-CA" dirty="0" err="1"/>
            <a:t>Vigilancia</a:t>
          </a:r>
          <a:r>
            <a:rPr lang="en-CA" dirty="0"/>
            <a:t> </a:t>
          </a:r>
          <a:r>
            <a:rPr lang="en-CA" dirty="0" err="1"/>
            <a:t>nutricional</a:t>
          </a:r>
          <a:endParaRPr lang="en-US" dirty="0"/>
        </a:p>
      </dgm:t>
    </dgm:pt>
    <dgm:pt modelId="{CF786452-2BAA-47BD-8954-A096FC7925C2}" type="parTrans" cxnId="{E1AA8C7C-D52D-4430-A255-68A6AE3C869C}">
      <dgm:prSet/>
      <dgm:spPr/>
      <dgm:t>
        <a:bodyPr/>
        <a:lstStyle/>
        <a:p>
          <a:endParaRPr lang="en-US"/>
        </a:p>
      </dgm:t>
    </dgm:pt>
    <dgm:pt modelId="{619A634E-9742-427B-8421-F8EBA76454C6}" type="sibTrans" cxnId="{E1AA8C7C-D52D-4430-A255-68A6AE3C869C}">
      <dgm:prSet/>
      <dgm:spPr/>
      <dgm:t>
        <a:bodyPr/>
        <a:lstStyle/>
        <a:p>
          <a:endParaRPr lang="en-US"/>
        </a:p>
      </dgm:t>
    </dgm:pt>
    <dgm:pt modelId="{68442D1D-9DB6-49AE-93DB-99FAD1CDD111}" type="pres">
      <dgm:prSet presAssocID="{C58E1A2C-FD6E-45ED-873C-50F4F50FF462}" presName="Name0" presStyleCnt="0">
        <dgm:presLayoutVars>
          <dgm:dir/>
          <dgm:animLvl val="lvl"/>
          <dgm:resizeHandles val="exact"/>
        </dgm:presLayoutVars>
      </dgm:prSet>
      <dgm:spPr/>
    </dgm:pt>
    <dgm:pt modelId="{C954B523-9DD7-4B7E-A256-E9648D8ACDEF}" type="pres">
      <dgm:prSet presAssocID="{2F005659-01C5-4B6F-A238-4DED60E175E7}" presName="linNode" presStyleCnt="0"/>
      <dgm:spPr/>
    </dgm:pt>
    <dgm:pt modelId="{B7EF10D1-8568-4563-8D63-1066C281499C}" type="pres">
      <dgm:prSet presAssocID="{2F005659-01C5-4B6F-A238-4DED60E175E7}" presName="parentText" presStyleLbl="node1" presStyleIdx="0" presStyleCnt="4">
        <dgm:presLayoutVars>
          <dgm:chMax val="1"/>
          <dgm:bulletEnabled val="1"/>
        </dgm:presLayoutVars>
      </dgm:prSet>
      <dgm:spPr/>
    </dgm:pt>
    <dgm:pt modelId="{65030944-F1CF-471E-99D2-BD5BD6B706D8}" type="pres">
      <dgm:prSet presAssocID="{61652E31-3622-4889-9793-7CF3C2EED6D9}" presName="sp" presStyleCnt="0"/>
      <dgm:spPr/>
    </dgm:pt>
    <dgm:pt modelId="{AEAEA9A2-2B0A-4DDD-B05E-73F87C4F95E7}" type="pres">
      <dgm:prSet presAssocID="{491BE794-309A-482A-90FF-CBB770CE3F73}" presName="linNode" presStyleCnt="0"/>
      <dgm:spPr/>
    </dgm:pt>
    <dgm:pt modelId="{DB5DFCBE-5D9E-4D9A-B8D1-0217F553A341}" type="pres">
      <dgm:prSet presAssocID="{491BE794-309A-482A-90FF-CBB770CE3F73}" presName="parentText" presStyleLbl="node1" presStyleIdx="1" presStyleCnt="4">
        <dgm:presLayoutVars>
          <dgm:chMax val="1"/>
          <dgm:bulletEnabled val="1"/>
        </dgm:presLayoutVars>
      </dgm:prSet>
      <dgm:spPr/>
    </dgm:pt>
    <dgm:pt modelId="{C224F0F1-5A71-4E59-94A1-E44A95E5EC96}" type="pres">
      <dgm:prSet presAssocID="{2D3F9A3F-DD34-4C98-86ED-6227D44953D9}" presName="sp" presStyleCnt="0"/>
      <dgm:spPr/>
    </dgm:pt>
    <dgm:pt modelId="{636AA73C-957C-4293-BC47-B78E0D9F81E5}" type="pres">
      <dgm:prSet presAssocID="{8B9AB176-D175-4A62-9E11-891E8FD699CA}" presName="linNode" presStyleCnt="0"/>
      <dgm:spPr/>
    </dgm:pt>
    <dgm:pt modelId="{CFBCD55D-8C74-4C22-92BD-69CB29203515}" type="pres">
      <dgm:prSet presAssocID="{8B9AB176-D175-4A62-9E11-891E8FD699CA}" presName="parentText" presStyleLbl="node1" presStyleIdx="2" presStyleCnt="4">
        <dgm:presLayoutVars>
          <dgm:chMax val="1"/>
          <dgm:bulletEnabled val="1"/>
        </dgm:presLayoutVars>
      </dgm:prSet>
      <dgm:spPr/>
    </dgm:pt>
    <dgm:pt modelId="{0E9BE19B-1AAF-41D9-B4B7-A2C618A23E66}" type="pres">
      <dgm:prSet presAssocID="{4A1120FE-4404-493B-856B-780E248CF4F2}" presName="sp" presStyleCnt="0"/>
      <dgm:spPr/>
    </dgm:pt>
    <dgm:pt modelId="{3D5A1CB7-4EDC-4E75-9AF8-AA8F4B5AA59D}" type="pres">
      <dgm:prSet presAssocID="{84387A59-B473-4566-BDA6-8BD16205EE67}" presName="linNode" presStyleCnt="0"/>
      <dgm:spPr/>
    </dgm:pt>
    <dgm:pt modelId="{2044CE8A-F619-48B3-AB03-A97200E58256}" type="pres">
      <dgm:prSet presAssocID="{84387A59-B473-4566-BDA6-8BD16205EE67}" presName="parentText" presStyleLbl="node1" presStyleIdx="3" presStyleCnt="4">
        <dgm:presLayoutVars>
          <dgm:chMax val="1"/>
          <dgm:bulletEnabled val="1"/>
        </dgm:presLayoutVars>
      </dgm:prSet>
      <dgm:spPr/>
    </dgm:pt>
  </dgm:ptLst>
  <dgm:cxnLst>
    <dgm:cxn modelId="{EA45BA0E-90F3-4455-8205-E4CBCD98390A}" type="presOf" srcId="{491BE794-309A-482A-90FF-CBB770CE3F73}" destId="{DB5DFCBE-5D9E-4D9A-B8D1-0217F553A341}" srcOrd="0" destOrd="0" presId="urn:microsoft.com/office/officeart/2005/8/layout/vList5"/>
    <dgm:cxn modelId="{34BBDA39-EF27-4E17-9792-CB38D07CE997}" type="presOf" srcId="{C58E1A2C-FD6E-45ED-873C-50F4F50FF462}" destId="{68442D1D-9DB6-49AE-93DB-99FAD1CDD111}" srcOrd="0" destOrd="0" presId="urn:microsoft.com/office/officeart/2005/8/layout/vList5"/>
    <dgm:cxn modelId="{57C2774A-7F9D-4901-AF4F-BCCA66C3A6BF}" type="presOf" srcId="{8B9AB176-D175-4A62-9E11-891E8FD699CA}" destId="{CFBCD55D-8C74-4C22-92BD-69CB29203515}" srcOrd="0" destOrd="0" presId="urn:microsoft.com/office/officeart/2005/8/layout/vList5"/>
    <dgm:cxn modelId="{4DB30675-1EDE-43A2-841B-7EA2F0641925}" srcId="{C58E1A2C-FD6E-45ED-873C-50F4F50FF462}" destId="{8B9AB176-D175-4A62-9E11-891E8FD699CA}" srcOrd="2" destOrd="0" parTransId="{2F5F652B-1087-40BC-8AE5-EFBB63AD60A4}" sibTransId="{4A1120FE-4404-493B-856B-780E248CF4F2}"/>
    <dgm:cxn modelId="{E1AA8C7C-D52D-4430-A255-68A6AE3C869C}" srcId="{C58E1A2C-FD6E-45ED-873C-50F4F50FF462}" destId="{84387A59-B473-4566-BDA6-8BD16205EE67}" srcOrd="3" destOrd="0" parTransId="{CF786452-2BAA-47BD-8954-A096FC7925C2}" sibTransId="{619A634E-9742-427B-8421-F8EBA76454C6}"/>
    <dgm:cxn modelId="{54FA097D-934B-4522-B0F4-96AC34621496}" type="presOf" srcId="{84387A59-B473-4566-BDA6-8BD16205EE67}" destId="{2044CE8A-F619-48B3-AB03-A97200E58256}" srcOrd="0" destOrd="0" presId="urn:microsoft.com/office/officeart/2005/8/layout/vList5"/>
    <dgm:cxn modelId="{EC237695-DB9D-48BA-81BE-92AAB05F987D}" srcId="{C58E1A2C-FD6E-45ED-873C-50F4F50FF462}" destId="{491BE794-309A-482A-90FF-CBB770CE3F73}" srcOrd="1" destOrd="0" parTransId="{08580F71-21D0-4126-9777-1475AD193A81}" sibTransId="{2D3F9A3F-DD34-4C98-86ED-6227D44953D9}"/>
    <dgm:cxn modelId="{C02C6C9D-572B-4C2F-83CF-849FFF6E7D44}" srcId="{C58E1A2C-FD6E-45ED-873C-50F4F50FF462}" destId="{2F005659-01C5-4B6F-A238-4DED60E175E7}" srcOrd="0" destOrd="0" parTransId="{E641EA8B-3E70-48FF-B569-63F5397BF396}" sibTransId="{61652E31-3622-4889-9793-7CF3C2EED6D9}"/>
    <dgm:cxn modelId="{9F4B36A7-3F0E-44B2-96AE-D4BF27991D00}" type="presOf" srcId="{2F005659-01C5-4B6F-A238-4DED60E175E7}" destId="{B7EF10D1-8568-4563-8D63-1066C281499C}" srcOrd="0" destOrd="0" presId="urn:microsoft.com/office/officeart/2005/8/layout/vList5"/>
    <dgm:cxn modelId="{B7320B53-9B7E-458A-8862-813F3AE22750}" type="presParOf" srcId="{68442D1D-9DB6-49AE-93DB-99FAD1CDD111}" destId="{C954B523-9DD7-4B7E-A256-E9648D8ACDEF}" srcOrd="0" destOrd="0" presId="urn:microsoft.com/office/officeart/2005/8/layout/vList5"/>
    <dgm:cxn modelId="{F2B10E44-DCB7-43BF-AC4C-795608EE2346}" type="presParOf" srcId="{C954B523-9DD7-4B7E-A256-E9648D8ACDEF}" destId="{B7EF10D1-8568-4563-8D63-1066C281499C}" srcOrd="0" destOrd="0" presId="urn:microsoft.com/office/officeart/2005/8/layout/vList5"/>
    <dgm:cxn modelId="{350F9D04-3C83-4DC8-855F-F55F2A7B07D0}" type="presParOf" srcId="{68442D1D-9DB6-49AE-93DB-99FAD1CDD111}" destId="{65030944-F1CF-471E-99D2-BD5BD6B706D8}" srcOrd="1" destOrd="0" presId="urn:microsoft.com/office/officeart/2005/8/layout/vList5"/>
    <dgm:cxn modelId="{028F8337-C971-4247-BB34-05A9E5127DD9}" type="presParOf" srcId="{68442D1D-9DB6-49AE-93DB-99FAD1CDD111}" destId="{AEAEA9A2-2B0A-4DDD-B05E-73F87C4F95E7}" srcOrd="2" destOrd="0" presId="urn:microsoft.com/office/officeart/2005/8/layout/vList5"/>
    <dgm:cxn modelId="{0794EBEA-8A38-4560-9935-E4B9F362DE83}" type="presParOf" srcId="{AEAEA9A2-2B0A-4DDD-B05E-73F87C4F95E7}" destId="{DB5DFCBE-5D9E-4D9A-B8D1-0217F553A341}" srcOrd="0" destOrd="0" presId="urn:microsoft.com/office/officeart/2005/8/layout/vList5"/>
    <dgm:cxn modelId="{DB6394BA-1163-4A3E-9886-BB3F7356D4BC}" type="presParOf" srcId="{68442D1D-9DB6-49AE-93DB-99FAD1CDD111}" destId="{C224F0F1-5A71-4E59-94A1-E44A95E5EC96}" srcOrd="3" destOrd="0" presId="urn:microsoft.com/office/officeart/2005/8/layout/vList5"/>
    <dgm:cxn modelId="{6C3FE2F5-34BD-426A-B63D-3B72398813CC}" type="presParOf" srcId="{68442D1D-9DB6-49AE-93DB-99FAD1CDD111}" destId="{636AA73C-957C-4293-BC47-B78E0D9F81E5}" srcOrd="4" destOrd="0" presId="urn:microsoft.com/office/officeart/2005/8/layout/vList5"/>
    <dgm:cxn modelId="{E15BACE3-5BF7-4C33-BA95-C2EE42C2ADE8}" type="presParOf" srcId="{636AA73C-957C-4293-BC47-B78E0D9F81E5}" destId="{CFBCD55D-8C74-4C22-92BD-69CB29203515}" srcOrd="0" destOrd="0" presId="urn:microsoft.com/office/officeart/2005/8/layout/vList5"/>
    <dgm:cxn modelId="{AEEC91A3-DB45-4215-9387-A50B610AC26F}" type="presParOf" srcId="{68442D1D-9DB6-49AE-93DB-99FAD1CDD111}" destId="{0E9BE19B-1AAF-41D9-B4B7-A2C618A23E66}" srcOrd="5" destOrd="0" presId="urn:microsoft.com/office/officeart/2005/8/layout/vList5"/>
    <dgm:cxn modelId="{4F064771-0B5E-4899-A86E-FFEE12A7B70C}" type="presParOf" srcId="{68442D1D-9DB6-49AE-93DB-99FAD1CDD111}" destId="{3D5A1CB7-4EDC-4E75-9AF8-AA8F4B5AA59D}" srcOrd="6" destOrd="0" presId="urn:microsoft.com/office/officeart/2005/8/layout/vList5"/>
    <dgm:cxn modelId="{F245C783-382F-4BED-AF8B-A5CB471CA9A0}" type="presParOf" srcId="{3D5A1CB7-4EDC-4E75-9AF8-AA8F4B5AA59D}" destId="{2044CE8A-F619-48B3-AB03-A97200E5825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A4D7E6-C59A-4520-97A7-E1E3E147E0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10A6EFA-5B57-47F9-A13B-C4D311C89ACC}">
      <dgm:prSet/>
      <dgm:spPr/>
      <dgm:t>
        <a:bodyPr/>
        <a:lstStyle/>
        <a:p>
          <a:pPr>
            <a:lnSpc>
              <a:spcPct val="100000"/>
            </a:lnSpc>
          </a:pPr>
          <a:r>
            <a:rPr lang="fr-FR" b="1" baseline="0" dirty="0"/>
            <a:t>1. </a:t>
          </a:r>
          <a:r>
            <a:rPr lang="es-ES" b="1" baseline="0" dirty="0"/>
            <a:t>Costo basado en la actividad (unidad): </a:t>
          </a:r>
          <a:r>
            <a:rPr lang="es-ES" b="0" baseline="0" dirty="0"/>
            <a:t>uso del costo unitario estándar para cada actividad (por ejemplo, ALNP, tratamiento de la desnutrición aguda, suplementos de vitamina A, etc.)</a:t>
          </a:r>
          <a:endParaRPr lang="en-US" b="0" dirty="0"/>
        </a:p>
      </dgm:t>
    </dgm:pt>
    <dgm:pt modelId="{A6C90BC3-6CDF-4A8B-9E4C-0A91E3E8475D}" type="parTrans" cxnId="{BE842868-A1D6-4D98-A94A-046268AD8BE6}">
      <dgm:prSet/>
      <dgm:spPr/>
      <dgm:t>
        <a:bodyPr/>
        <a:lstStyle/>
        <a:p>
          <a:endParaRPr lang="en-US"/>
        </a:p>
      </dgm:t>
    </dgm:pt>
    <dgm:pt modelId="{B0D4377D-666A-4CD2-BADA-B0A60AB1F9F5}" type="sibTrans" cxnId="{BE842868-A1D6-4D98-A94A-046268AD8BE6}">
      <dgm:prSet/>
      <dgm:spPr/>
      <dgm:t>
        <a:bodyPr/>
        <a:lstStyle/>
        <a:p>
          <a:endParaRPr lang="en-US"/>
        </a:p>
      </dgm:t>
    </dgm:pt>
    <dgm:pt modelId="{88738FA3-AEC3-4759-9A22-0BEB673902CB}">
      <dgm:prSet/>
      <dgm:spPr/>
      <dgm:t>
        <a:bodyPr/>
        <a:lstStyle/>
        <a:p>
          <a:pPr>
            <a:lnSpc>
              <a:spcPct val="100000"/>
            </a:lnSpc>
          </a:pPr>
          <a:r>
            <a:rPr lang="en-CA" baseline="0" dirty="0"/>
            <a:t>2. </a:t>
          </a:r>
          <a:r>
            <a:rPr lang="es-ES" b="1" baseline="0" dirty="0"/>
            <a:t>Costo basado en proyectos: </a:t>
          </a:r>
          <a:r>
            <a:rPr lang="es-ES" b="0" baseline="0" dirty="0"/>
            <a:t>tiene en cuenta los costos específicos de cada organización y utiliza el sistema </a:t>
          </a:r>
          <a:r>
            <a:rPr lang="en-GB" b="0" i="0" dirty="0">
              <a:hlinkClick xmlns:r="http://schemas.openxmlformats.org/officeDocument/2006/relationships" r:id="rId1"/>
            </a:rPr>
            <a:t>OPS system</a:t>
          </a:r>
          <a:endParaRPr lang="en-US" b="0" dirty="0"/>
        </a:p>
      </dgm:t>
    </dgm:pt>
    <dgm:pt modelId="{DE55AC54-6C2D-4211-8C9F-0F9D07087B95}" type="parTrans" cxnId="{872288E7-3A46-4EE1-9793-E072C98A421C}">
      <dgm:prSet/>
      <dgm:spPr/>
      <dgm:t>
        <a:bodyPr/>
        <a:lstStyle/>
        <a:p>
          <a:endParaRPr lang="en-US"/>
        </a:p>
      </dgm:t>
    </dgm:pt>
    <dgm:pt modelId="{2A52768C-555E-4607-8047-B32167D72245}" type="sibTrans" cxnId="{872288E7-3A46-4EE1-9793-E072C98A421C}">
      <dgm:prSet/>
      <dgm:spPr/>
      <dgm:t>
        <a:bodyPr/>
        <a:lstStyle/>
        <a:p>
          <a:endParaRPr lang="en-US"/>
        </a:p>
      </dgm:t>
    </dgm:pt>
    <dgm:pt modelId="{79DB314A-BAAD-41C2-BC87-213A6EA794E6}">
      <dgm:prSet/>
      <dgm:spPr/>
      <dgm:t>
        <a:bodyPr/>
        <a:lstStyle/>
        <a:p>
          <a:pPr>
            <a:lnSpc>
              <a:spcPct val="100000"/>
            </a:lnSpc>
          </a:pPr>
          <a:r>
            <a:rPr lang="en-CA" baseline="0" dirty="0"/>
            <a:t>3.</a:t>
          </a:r>
          <a:r>
            <a:rPr lang="fr-FR" b="1" baseline="0" dirty="0"/>
            <a:t> </a:t>
          </a:r>
          <a:r>
            <a:rPr lang="es-ES" b="1" baseline="0" dirty="0"/>
            <a:t>Enfoque híbrido: </a:t>
          </a:r>
          <a:r>
            <a:rPr lang="es-ES" b="0" baseline="0" dirty="0"/>
            <a:t>estimación de costos por actividad, pero se requiere también que los socios presenten proyectos (para el seguimiento de las contribuciones de los socios)</a:t>
          </a:r>
          <a:endParaRPr lang="en-US" b="0" dirty="0"/>
        </a:p>
      </dgm:t>
    </dgm:pt>
    <dgm:pt modelId="{107FB82E-B0E8-4FA2-839B-4468AAA3FF69}" type="parTrans" cxnId="{FFBFDFD6-3CC0-45AC-B947-B61A11E31FC3}">
      <dgm:prSet/>
      <dgm:spPr/>
      <dgm:t>
        <a:bodyPr/>
        <a:lstStyle/>
        <a:p>
          <a:endParaRPr lang="en-US"/>
        </a:p>
      </dgm:t>
    </dgm:pt>
    <dgm:pt modelId="{7016BF92-5E64-401C-8B36-2D060A62A0D8}" type="sibTrans" cxnId="{FFBFDFD6-3CC0-45AC-B947-B61A11E31FC3}">
      <dgm:prSet/>
      <dgm:spPr/>
      <dgm:t>
        <a:bodyPr/>
        <a:lstStyle/>
        <a:p>
          <a:endParaRPr lang="en-US"/>
        </a:p>
      </dgm:t>
    </dgm:pt>
    <dgm:pt modelId="{6DE42ED6-A9B0-4B67-BACC-81FD82F8E672}" type="pres">
      <dgm:prSet presAssocID="{3DA4D7E6-C59A-4520-97A7-E1E3E147E053}" presName="root" presStyleCnt="0">
        <dgm:presLayoutVars>
          <dgm:dir/>
          <dgm:resizeHandles val="exact"/>
        </dgm:presLayoutVars>
      </dgm:prSet>
      <dgm:spPr/>
    </dgm:pt>
    <dgm:pt modelId="{283525ED-E315-4C1B-B8AF-019D76A35CF5}" type="pres">
      <dgm:prSet presAssocID="{310A6EFA-5B57-47F9-A13B-C4D311C89ACC}" presName="compNode" presStyleCnt="0"/>
      <dgm:spPr/>
    </dgm:pt>
    <dgm:pt modelId="{B5C28E5A-207F-4657-A69D-47DB0AC4C365}" type="pres">
      <dgm:prSet presAssocID="{310A6EFA-5B57-47F9-A13B-C4D311C89ACC}" presName="bgRect" presStyleLbl="bgShp" presStyleIdx="0" presStyleCnt="3"/>
      <dgm:spPr/>
    </dgm:pt>
    <dgm:pt modelId="{FC409283-37DA-4FBC-B70C-29B13028492B}" type="pres">
      <dgm:prSet presAssocID="{310A6EFA-5B57-47F9-A13B-C4D311C89AC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ranching Diagram"/>
        </a:ext>
      </dgm:extLst>
    </dgm:pt>
    <dgm:pt modelId="{8F4F0794-FF0A-414F-A51B-37DFB989CACD}" type="pres">
      <dgm:prSet presAssocID="{310A6EFA-5B57-47F9-A13B-C4D311C89ACC}" presName="spaceRect" presStyleCnt="0"/>
      <dgm:spPr/>
    </dgm:pt>
    <dgm:pt modelId="{2B3CC1CB-EC2D-4C29-83FA-FD8B51DF236A}" type="pres">
      <dgm:prSet presAssocID="{310A6EFA-5B57-47F9-A13B-C4D311C89ACC}" presName="parTx" presStyleLbl="revTx" presStyleIdx="0" presStyleCnt="3">
        <dgm:presLayoutVars>
          <dgm:chMax val="0"/>
          <dgm:chPref val="0"/>
        </dgm:presLayoutVars>
      </dgm:prSet>
      <dgm:spPr/>
    </dgm:pt>
    <dgm:pt modelId="{9FFFF398-F535-48F4-A579-392B28677C6E}" type="pres">
      <dgm:prSet presAssocID="{B0D4377D-666A-4CD2-BADA-B0A60AB1F9F5}" presName="sibTrans" presStyleCnt="0"/>
      <dgm:spPr/>
    </dgm:pt>
    <dgm:pt modelId="{A9E63A7F-D638-471A-91F5-83176158C336}" type="pres">
      <dgm:prSet presAssocID="{88738FA3-AEC3-4759-9A22-0BEB673902CB}" presName="compNode" presStyleCnt="0"/>
      <dgm:spPr/>
    </dgm:pt>
    <dgm:pt modelId="{F2A8413C-8059-40D9-8B09-363364D289F5}" type="pres">
      <dgm:prSet presAssocID="{88738FA3-AEC3-4759-9A22-0BEB673902CB}" presName="bgRect" presStyleLbl="bgShp" presStyleIdx="1" presStyleCnt="3"/>
      <dgm:spPr/>
    </dgm:pt>
    <dgm:pt modelId="{B191B6CD-7C3E-4C39-8130-576D4808BDE8}" type="pres">
      <dgm:prSet presAssocID="{88738FA3-AEC3-4759-9A22-0BEB673902C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ierarchy"/>
        </a:ext>
      </dgm:extLst>
    </dgm:pt>
    <dgm:pt modelId="{1A6868BB-3329-4A97-8B9D-6054E08B58EE}" type="pres">
      <dgm:prSet presAssocID="{88738FA3-AEC3-4759-9A22-0BEB673902CB}" presName="spaceRect" presStyleCnt="0"/>
      <dgm:spPr/>
    </dgm:pt>
    <dgm:pt modelId="{13E82810-9B81-45B2-A650-9DFD72B958FA}" type="pres">
      <dgm:prSet presAssocID="{88738FA3-AEC3-4759-9A22-0BEB673902CB}" presName="parTx" presStyleLbl="revTx" presStyleIdx="1" presStyleCnt="3">
        <dgm:presLayoutVars>
          <dgm:chMax val="0"/>
          <dgm:chPref val="0"/>
        </dgm:presLayoutVars>
      </dgm:prSet>
      <dgm:spPr/>
    </dgm:pt>
    <dgm:pt modelId="{E694C842-102E-46F1-967C-D31108C61A49}" type="pres">
      <dgm:prSet presAssocID="{2A52768C-555E-4607-8047-B32167D72245}" presName="sibTrans" presStyleCnt="0"/>
      <dgm:spPr/>
    </dgm:pt>
    <dgm:pt modelId="{995E935A-F943-475E-916A-B2235F47473A}" type="pres">
      <dgm:prSet presAssocID="{79DB314A-BAAD-41C2-BC87-213A6EA794E6}" presName="compNode" presStyleCnt="0"/>
      <dgm:spPr/>
    </dgm:pt>
    <dgm:pt modelId="{E1710CDA-BDF4-4056-8B12-7D33E9437D7D}" type="pres">
      <dgm:prSet presAssocID="{79DB314A-BAAD-41C2-BC87-213A6EA794E6}" presName="bgRect" presStyleLbl="bgShp" presStyleIdx="2" presStyleCnt="3"/>
      <dgm:spPr/>
    </dgm:pt>
    <dgm:pt modelId="{E43D8615-FC8A-4120-A1BC-028EF7BBC57B}" type="pres">
      <dgm:prSet presAssocID="{79DB314A-BAAD-41C2-BC87-213A6EA794E6}"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Handshake"/>
        </a:ext>
      </dgm:extLst>
    </dgm:pt>
    <dgm:pt modelId="{72882527-1CFD-4B86-85AC-AFBD39071802}" type="pres">
      <dgm:prSet presAssocID="{79DB314A-BAAD-41C2-BC87-213A6EA794E6}" presName="spaceRect" presStyleCnt="0"/>
      <dgm:spPr/>
    </dgm:pt>
    <dgm:pt modelId="{DA6959A4-A482-496E-9AD0-2D763E854A94}" type="pres">
      <dgm:prSet presAssocID="{79DB314A-BAAD-41C2-BC87-213A6EA794E6}" presName="parTx" presStyleLbl="revTx" presStyleIdx="2" presStyleCnt="3">
        <dgm:presLayoutVars>
          <dgm:chMax val="0"/>
          <dgm:chPref val="0"/>
        </dgm:presLayoutVars>
      </dgm:prSet>
      <dgm:spPr/>
    </dgm:pt>
  </dgm:ptLst>
  <dgm:cxnLst>
    <dgm:cxn modelId="{842E7032-3437-4E9C-9A43-5DA23EC1850B}" type="presOf" srcId="{3DA4D7E6-C59A-4520-97A7-E1E3E147E053}" destId="{6DE42ED6-A9B0-4B67-BACC-81FD82F8E672}" srcOrd="0" destOrd="0" presId="urn:microsoft.com/office/officeart/2018/2/layout/IconVerticalSolidList"/>
    <dgm:cxn modelId="{78979033-B099-422F-9DE7-0B47D7630787}" type="presOf" srcId="{88738FA3-AEC3-4759-9A22-0BEB673902CB}" destId="{13E82810-9B81-45B2-A650-9DFD72B958FA}" srcOrd="0" destOrd="0" presId="urn:microsoft.com/office/officeart/2018/2/layout/IconVerticalSolidList"/>
    <dgm:cxn modelId="{BE842868-A1D6-4D98-A94A-046268AD8BE6}" srcId="{3DA4D7E6-C59A-4520-97A7-E1E3E147E053}" destId="{310A6EFA-5B57-47F9-A13B-C4D311C89ACC}" srcOrd="0" destOrd="0" parTransId="{A6C90BC3-6CDF-4A8B-9E4C-0A91E3E8475D}" sibTransId="{B0D4377D-666A-4CD2-BADA-B0A60AB1F9F5}"/>
    <dgm:cxn modelId="{155B0F55-2760-4FF1-BEB5-7B3B9A2B0FF5}" type="presOf" srcId="{79DB314A-BAAD-41C2-BC87-213A6EA794E6}" destId="{DA6959A4-A482-496E-9AD0-2D763E854A94}" srcOrd="0" destOrd="0" presId="urn:microsoft.com/office/officeart/2018/2/layout/IconVerticalSolidList"/>
    <dgm:cxn modelId="{E3334CCA-7FB7-474B-9EE4-2FC9DDF306C9}" type="presOf" srcId="{310A6EFA-5B57-47F9-A13B-C4D311C89ACC}" destId="{2B3CC1CB-EC2D-4C29-83FA-FD8B51DF236A}" srcOrd="0" destOrd="0" presId="urn:microsoft.com/office/officeart/2018/2/layout/IconVerticalSolidList"/>
    <dgm:cxn modelId="{FFBFDFD6-3CC0-45AC-B947-B61A11E31FC3}" srcId="{3DA4D7E6-C59A-4520-97A7-E1E3E147E053}" destId="{79DB314A-BAAD-41C2-BC87-213A6EA794E6}" srcOrd="2" destOrd="0" parTransId="{107FB82E-B0E8-4FA2-839B-4468AAA3FF69}" sibTransId="{7016BF92-5E64-401C-8B36-2D060A62A0D8}"/>
    <dgm:cxn modelId="{872288E7-3A46-4EE1-9793-E072C98A421C}" srcId="{3DA4D7E6-C59A-4520-97A7-E1E3E147E053}" destId="{88738FA3-AEC3-4759-9A22-0BEB673902CB}" srcOrd="1" destOrd="0" parTransId="{DE55AC54-6C2D-4211-8C9F-0F9D07087B95}" sibTransId="{2A52768C-555E-4607-8047-B32167D72245}"/>
    <dgm:cxn modelId="{CDFDF5DE-9F9F-41A0-AC40-12D89BEF7C22}" type="presParOf" srcId="{6DE42ED6-A9B0-4B67-BACC-81FD82F8E672}" destId="{283525ED-E315-4C1B-B8AF-019D76A35CF5}" srcOrd="0" destOrd="0" presId="urn:microsoft.com/office/officeart/2018/2/layout/IconVerticalSolidList"/>
    <dgm:cxn modelId="{08F6BEC6-1144-4199-ADD1-753090A4D913}" type="presParOf" srcId="{283525ED-E315-4C1B-B8AF-019D76A35CF5}" destId="{B5C28E5A-207F-4657-A69D-47DB0AC4C365}" srcOrd="0" destOrd="0" presId="urn:microsoft.com/office/officeart/2018/2/layout/IconVerticalSolidList"/>
    <dgm:cxn modelId="{B18602BA-9C18-47C9-BA72-AECEE08A417D}" type="presParOf" srcId="{283525ED-E315-4C1B-B8AF-019D76A35CF5}" destId="{FC409283-37DA-4FBC-B70C-29B13028492B}" srcOrd="1" destOrd="0" presId="urn:microsoft.com/office/officeart/2018/2/layout/IconVerticalSolidList"/>
    <dgm:cxn modelId="{6C376F81-CA25-47EC-AC79-63D6613F77D5}" type="presParOf" srcId="{283525ED-E315-4C1B-B8AF-019D76A35CF5}" destId="{8F4F0794-FF0A-414F-A51B-37DFB989CACD}" srcOrd="2" destOrd="0" presId="urn:microsoft.com/office/officeart/2018/2/layout/IconVerticalSolidList"/>
    <dgm:cxn modelId="{8643ABF6-5816-4F74-8D06-9A54089F1CC2}" type="presParOf" srcId="{283525ED-E315-4C1B-B8AF-019D76A35CF5}" destId="{2B3CC1CB-EC2D-4C29-83FA-FD8B51DF236A}" srcOrd="3" destOrd="0" presId="urn:microsoft.com/office/officeart/2018/2/layout/IconVerticalSolidList"/>
    <dgm:cxn modelId="{04C991BE-3EFE-44E5-8EDE-C1A308AA833D}" type="presParOf" srcId="{6DE42ED6-A9B0-4B67-BACC-81FD82F8E672}" destId="{9FFFF398-F535-48F4-A579-392B28677C6E}" srcOrd="1" destOrd="0" presId="urn:microsoft.com/office/officeart/2018/2/layout/IconVerticalSolidList"/>
    <dgm:cxn modelId="{6BDCD08B-61B3-434A-92D9-B3F5A9922FA5}" type="presParOf" srcId="{6DE42ED6-A9B0-4B67-BACC-81FD82F8E672}" destId="{A9E63A7F-D638-471A-91F5-83176158C336}" srcOrd="2" destOrd="0" presId="urn:microsoft.com/office/officeart/2018/2/layout/IconVerticalSolidList"/>
    <dgm:cxn modelId="{FA79456B-4F56-4D06-BCA7-0D1EC61E3650}" type="presParOf" srcId="{A9E63A7F-D638-471A-91F5-83176158C336}" destId="{F2A8413C-8059-40D9-8B09-363364D289F5}" srcOrd="0" destOrd="0" presId="urn:microsoft.com/office/officeart/2018/2/layout/IconVerticalSolidList"/>
    <dgm:cxn modelId="{8E0294FD-22BB-4991-9802-8FEECE30DC31}" type="presParOf" srcId="{A9E63A7F-D638-471A-91F5-83176158C336}" destId="{B191B6CD-7C3E-4C39-8130-576D4808BDE8}" srcOrd="1" destOrd="0" presId="urn:microsoft.com/office/officeart/2018/2/layout/IconVerticalSolidList"/>
    <dgm:cxn modelId="{94A2FA25-C0A7-42CF-8050-2792C479C340}" type="presParOf" srcId="{A9E63A7F-D638-471A-91F5-83176158C336}" destId="{1A6868BB-3329-4A97-8B9D-6054E08B58EE}" srcOrd="2" destOrd="0" presId="urn:microsoft.com/office/officeart/2018/2/layout/IconVerticalSolidList"/>
    <dgm:cxn modelId="{6AB0B8A9-3990-4C88-9F1A-D771D33AE79D}" type="presParOf" srcId="{A9E63A7F-D638-471A-91F5-83176158C336}" destId="{13E82810-9B81-45B2-A650-9DFD72B958FA}" srcOrd="3" destOrd="0" presId="urn:microsoft.com/office/officeart/2018/2/layout/IconVerticalSolidList"/>
    <dgm:cxn modelId="{DE952DFB-3A15-4D46-B499-696D945F765E}" type="presParOf" srcId="{6DE42ED6-A9B0-4B67-BACC-81FD82F8E672}" destId="{E694C842-102E-46F1-967C-D31108C61A49}" srcOrd="3" destOrd="0" presId="urn:microsoft.com/office/officeart/2018/2/layout/IconVerticalSolidList"/>
    <dgm:cxn modelId="{EF3878AE-B355-43AE-83EB-D5EFA53D48C4}" type="presParOf" srcId="{6DE42ED6-A9B0-4B67-BACC-81FD82F8E672}" destId="{995E935A-F943-475E-916A-B2235F47473A}" srcOrd="4" destOrd="0" presId="urn:microsoft.com/office/officeart/2018/2/layout/IconVerticalSolidList"/>
    <dgm:cxn modelId="{D4ECDB5C-399A-4367-B7E1-25B84330C9DF}" type="presParOf" srcId="{995E935A-F943-475E-916A-B2235F47473A}" destId="{E1710CDA-BDF4-4056-8B12-7D33E9437D7D}" srcOrd="0" destOrd="0" presId="urn:microsoft.com/office/officeart/2018/2/layout/IconVerticalSolidList"/>
    <dgm:cxn modelId="{C90D6C6C-C442-4352-A119-C5F5EF0AC8BB}" type="presParOf" srcId="{995E935A-F943-475E-916A-B2235F47473A}" destId="{E43D8615-FC8A-4120-A1BC-028EF7BBC57B}" srcOrd="1" destOrd="0" presId="urn:microsoft.com/office/officeart/2018/2/layout/IconVerticalSolidList"/>
    <dgm:cxn modelId="{8B72AE4E-4252-4E32-816A-3AAA6966DCAA}" type="presParOf" srcId="{995E935A-F943-475E-916A-B2235F47473A}" destId="{72882527-1CFD-4B86-85AC-AFBD39071802}" srcOrd="2" destOrd="0" presId="urn:microsoft.com/office/officeart/2018/2/layout/IconVerticalSolidList"/>
    <dgm:cxn modelId="{CF75C1EA-BE9E-484D-AABA-99F554EF9A7A}" type="presParOf" srcId="{995E935A-F943-475E-916A-B2235F47473A}" destId="{DA6959A4-A482-496E-9AD0-2D763E854A9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B868D-F1F4-4B53-8E7D-905546D68C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9B9AC6-83D8-472D-B809-B2D75ABEE1B1}">
      <dgm:prSet/>
      <dgm:spPr/>
      <dgm:t>
        <a:bodyPr/>
        <a:lstStyle/>
        <a:p>
          <a:r>
            <a:rPr lang="es-ES" b="1" dirty="0"/>
            <a:t>Definir el alcance del HRP y formular objetivos estratégicos y específicos iniciales</a:t>
          </a:r>
          <a:endParaRPr lang="en-US" dirty="0"/>
        </a:p>
      </dgm:t>
    </dgm:pt>
    <dgm:pt modelId="{B37489A7-F0D0-4C0F-832E-7F6445F33D05}" type="parTrans" cxnId="{F029D040-FA7B-4562-A142-C7002B9966C0}">
      <dgm:prSet/>
      <dgm:spPr/>
      <dgm:t>
        <a:bodyPr/>
        <a:lstStyle/>
        <a:p>
          <a:endParaRPr lang="en-US"/>
        </a:p>
      </dgm:t>
    </dgm:pt>
    <dgm:pt modelId="{F4DAEECA-8156-4D9A-8EF3-C26442F09869}" type="sibTrans" cxnId="{F029D040-FA7B-4562-A142-C7002B9966C0}">
      <dgm:prSet/>
      <dgm:spPr/>
      <dgm:t>
        <a:bodyPr/>
        <a:lstStyle/>
        <a:p>
          <a:endParaRPr lang="en-US"/>
        </a:p>
      </dgm:t>
    </dgm:pt>
    <dgm:pt modelId="{6771B8F6-E5E0-4925-B596-FCBB43CFD8E9}">
      <dgm:prSet/>
      <dgm:spPr/>
      <dgm:t>
        <a:bodyPr/>
        <a:lstStyle/>
        <a:p>
          <a:r>
            <a:rPr lang="en-CA" b="1" dirty="0" err="1"/>
            <a:t>Realizar</a:t>
          </a:r>
          <a:r>
            <a:rPr lang="en-CA" b="1" dirty="0"/>
            <a:t> </a:t>
          </a:r>
          <a:r>
            <a:rPr lang="en-CA" b="1" dirty="0" err="1"/>
            <a:t>el</a:t>
          </a:r>
          <a:r>
            <a:rPr lang="en-CA" b="1" dirty="0"/>
            <a:t> </a:t>
          </a:r>
          <a:r>
            <a:rPr lang="en-CA" b="1" dirty="0" err="1"/>
            <a:t>análisis</a:t>
          </a:r>
          <a:r>
            <a:rPr lang="en-CA" b="1" dirty="0"/>
            <a:t> de la </a:t>
          </a:r>
          <a:r>
            <a:rPr lang="en-CA" b="1" dirty="0" err="1"/>
            <a:t>respuesta</a:t>
          </a:r>
          <a:endParaRPr lang="en-US" dirty="0"/>
        </a:p>
      </dgm:t>
    </dgm:pt>
    <dgm:pt modelId="{FBF07796-24D6-46F5-996C-4B052F4D3D43}" type="parTrans" cxnId="{D58BA098-DBC7-4823-B5B3-795897FAE9DC}">
      <dgm:prSet/>
      <dgm:spPr/>
      <dgm:t>
        <a:bodyPr/>
        <a:lstStyle/>
        <a:p>
          <a:endParaRPr lang="en-US"/>
        </a:p>
      </dgm:t>
    </dgm:pt>
    <dgm:pt modelId="{8BA18009-7210-487B-91B5-B660E3920242}" type="sibTrans" cxnId="{D58BA098-DBC7-4823-B5B3-795897FAE9DC}">
      <dgm:prSet/>
      <dgm:spPr/>
      <dgm:t>
        <a:bodyPr/>
        <a:lstStyle/>
        <a:p>
          <a:endParaRPr lang="en-US"/>
        </a:p>
      </dgm:t>
    </dgm:pt>
    <dgm:pt modelId="{CFE537A6-0981-4381-AC3F-29DFCB7BE855}">
      <dgm:prSet/>
      <dgm:spPr/>
      <dgm:t>
        <a:bodyPr/>
        <a:lstStyle/>
        <a:p>
          <a:r>
            <a:rPr lang="en-US" b="1" dirty="0"/>
            <a:t>Plan de Respuesta Sectorial</a:t>
          </a:r>
        </a:p>
      </dgm:t>
    </dgm:pt>
    <dgm:pt modelId="{3E769F76-8DD6-4A1D-A237-E8AABADED927}" type="parTrans" cxnId="{94C6B66F-4E55-413F-B854-DCD7A98363F8}">
      <dgm:prSet/>
      <dgm:spPr/>
      <dgm:t>
        <a:bodyPr/>
        <a:lstStyle/>
        <a:p>
          <a:endParaRPr lang="en-US"/>
        </a:p>
      </dgm:t>
    </dgm:pt>
    <dgm:pt modelId="{3784CDCE-C717-4ED4-A46D-4C9CFEB1B645}" type="sibTrans" cxnId="{94C6B66F-4E55-413F-B854-DCD7A98363F8}">
      <dgm:prSet/>
      <dgm:spPr/>
      <dgm:t>
        <a:bodyPr/>
        <a:lstStyle/>
        <a:p>
          <a:endParaRPr lang="en-US"/>
        </a:p>
      </dgm:t>
    </dgm:pt>
    <dgm:pt modelId="{0AB182F6-3029-4B95-BE5B-5366D1E95394}" type="pres">
      <dgm:prSet presAssocID="{48DB868D-F1F4-4B53-8E7D-905546D68C3E}" presName="root" presStyleCnt="0">
        <dgm:presLayoutVars>
          <dgm:dir/>
          <dgm:resizeHandles val="exact"/>
        </dgm:presLayoutVars>
      </dgm:prSet>
      <dgm:spPr/>
    </dgm:pt>
    <dgm:pt modelId="{00697504-FD15-4432-B313-CEC0434A32E7}" type="pres">
      <dgm:prSet presAssocID="{129B9AC6-83D8-472D-B809-B2D75ABEE1B1}" presName="compNode" presStyleCnt="0"/>
      <dgm:spPr/>
    </dgm:pt>
    <dgm:pt modelId="{734532B1-A120-4626-998D-5C3D88186C42}" type="pres">
      <dgm:prSet presAssocID="{129B9AC6-83D8-472D-B809-B2D75ABEE1B1}" presName="bgRect" presStyleLbl="bgShp" presStyleIdx="0" presStyleCnt="3"/>
      <dgm:spPr/>
    </dgm:pt>
    <dgm:pt modelId="{54419F6F-ACFA-4C5A-8163-6931B1E4DCA6}" type="pres">
      <dgm:prSet presAssocID="{129B9AC6-83D8-472D-B809-B2D75ABEE1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30BA53B2-7A03-4BE9-A807-F65DDA841286}" type="pres">
      <dgm:prSet presAssocID="{129B9AC6-83D8-472D-B809-B2D75ABEE1B1}" presName="spaceRect" presStyleCnt="0"/>
      <dgm:spPr/>
    </dgm:pt>
    <dgm:pt modelId="{606EF09D-9ADA-4201-8DBA-2E6D8DD14EA1}" type="pres">
      <dgm:prSet presAssocID="{129B9AC6-83D8-472D-B809-B2D75ABEE1B1}" presName="parTx" presStyleLbl="revTx" presStyleIdx="0" presStyleCnt="3">
        <dgm:presLayoutVars>
          <dgm:chMax val="0"/>
          <dgm:chPref val="0"/>
        </dgm:presLayoutVars>
      </dgm:prSet>
      <dgm:spPr/>
    </dgm:pt>
    <dgm:pt modelId="{A5381A02-3B23-4A33-A1CC-FD23D3771E10}" type="pres">
      <dgm:prSet presAssocID="{F4DAEECA-8156-4D9A-8EF3-C26442F09869}" presName="sibTrans" presStyleCnt="0"/>
      <dgm:spPr/>
    </dgm:pt>
    <dgm:pt modelId="{DD48AB95-1EDF-4A75-8EEC-3C6C8D436D04}" type="pres">
      <dgm:prSet presAssocID="{6771B8F6-E5E0-4925-B596-FCBB43CFD8E9}" presName="compNode" presStyleCnt="0"/>
      <dgm:spPr/>
    </dgm:pt>
    <dgm:pt modelId="{343FB844-425F-4E9A-AB57-192BFFCA2150}" type="pres">
      <dgm:prSet presAssocID="{6771B8F6-E5E0-4925-B596-FCBB43CFD8E9}" presName="bgRect" presStyleLbl="bgShp" presStyleIdx="1" presStyleCnt="3"/>
      <dgm:spPr/>
    </dgm:pt>
    <dgm:pt modelId="{374E5944-2278-40BD-8424-152770E5AF29}" type="pres">
      <dgm:prSet presAssocID="{6771B8F6-E5E0-4925-B596-FCBB43CFD8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E472229D-E208-45F2-9939-D5AEFA250ECE}" type="pres">
      <dgm:prSet presAssocID="{6771B8F6-E5E0-4925-B596-FCBB43CFD8E9}" presName="spaceRect" presStyleCnt="0"/>
      <dgm:spPr/>
    </dgm:pt>
    <dgm:pt modelId="{51470730-1BF5-4CFF-8143-9D041D7617C0}" type="pres">
      <dgm:prSet presAssocID="{6771B8F6-E5E0-4925-B596-FCBB43CFD8E9}" presName="parTx" presStyleLbl="revTx" presStyleIdx="1" presStyleCnt="3">
        <dgm:presLayoutVars>
          <dgm:chMax val="0"/>
          <dgm:chPref val="0"/>
        </dgm:presLayoutVars>
      </dgm:prSet>
      <dgm:spPr/>
    </dgm:pt>
    <dgm:pt modelId="{0F45C93B-261C-47CA-888D-22BEA3D26E16}" type="pres">
      <dgm:prSet presAssocID="{8BA18009-7210-487B-91B5-B660E3920242}" presName="sibTrans" presStyleCnt="0"/>
      <dgm:spPr/>
    </dgm:pt>
    <dgm:pt modelId="{4EFB6377-7530-4DDD-951B-7F204F26AC2E}" type="pres">
      <dgm:prSet presAssocID="{CFE537A6-0981-4381-AC3F-29DFCB7BE855}" presName="compNode" presStyleCnt="0"/>
      <dgm:spPr/>
    </dgm:pt>
    <dgm:pt modelId="{2551114C-41BB-425B-8616-564D996E5D02}" type="pres">
      <dgm:prSet presAssocID="{CFE537A6-0981-4381-AC3F-29DFCB7BE855}" presName="bgRect" presStyleLbl="bgShp" presStyleIdx="2" presStyleCnt="3"/>
      <dgm:spPr/>
    </dgm:pt>
    <dgm:pt modelId="{C37738C5-8111-42E6-9B82-B4481B486C6D}" type="pres">
      <dgm:prSet presAssocID="{CFE537A6-0981-4381-AC3F-29DFCB7BE8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47F57EB-23B5-4137-9591-9077CA0D4D9D}" type="pres">
      <dgm:prSet presAssocID="{CFE537A6-0981-4381-AC3F-29DFCB7BE855}" presName="spaceRect" presStyleCnt="0"/>
      <dgm:spPr/>
    </dgm:pt>
    <dgm:pt modelId="{E7E95135-16AE-4ABA-9AF7-E77582DA1054}" type="pres">
      <dgm:prSet presAssocID="{CFE537A6-0981-4381-AC3F-29DFCB7BE855}" presName="parTx" presStyleLbl="revTx" presStyleIdx="2" presStyleCnt="3">
        <dgm:presLayoutVars>
          <dgm:chMax val="0"/>
          <dgm:chPref val="0"/>
        </dgm:presLayoutVars>
      </dgm:prSet>
      <dgm:spPr/>
    </dgm:pt>
  </dgm:ptLst>
  <dgm:cxnLst>
    <dgm:cxn modelId="{E2043D26-846C-474F-863A-BD89A9B077AB}" type="presOf" srcId="{48DB868D-F1F4-4B53-8E7D-905546D68C3E}" destId="{0AB182F6-3029-4B95-BE5B-5366D1E95394}" srcOrd="0" destOrd="0" presId="urn:microsoft.com/office/officeart/2018/2/layout/IconVerticalSolidList"/>
    <dgm:cxn modelId="{F029D040-FA7B-4562-A142-C7002B9966C0}" srcId="{48DB868D-F1F4-4B53-8E7D-905546D68C3E}" destId="{129B9AC6-83D8-472D-B809-B2D75ABEE1B1}" srcOrd="0" destOrd="0" parTransId="{B37489A7-F0D0-4C0F-832E-7F6445F33D05}" sibTransId="{F4DAEECA-8156-4D9A-8EF3-C26442F09869}"/>
    <dgm:cxn modelId="{94C6B66F-4E55-413F-B854-DCD7A98363F8}" srcId="{48DB868D-F1F4-4B53-8E7D-905546D68C3E}" destId="{CFE537A6-0981-4381-AC3F-29DFCB7BE855}" srcOrd="2" destOrd="0" parTransId="{3E769F76-8DD6-4A1D-A237-E8AABADED927}" sibTransId="{3784CDCE-C717-4ED4-A46D-4C9CFEB1B645}"/>
    <dgm:cxn modelId="{3A029B71-A987-43C3-A431-B2BEA3FDEDAB}" type="presOf" srcId="{129B9AC6-83D8-472D-B809-B2D75ABEE1B1}" destId="{606EF09D-9ADA-4201-8DBA-2E6D8DD14EA1}" srcOrd="0" destOrd="0" presId="urn:microsoft.com/office/officeart/2018/2/layout/IconVerticalSolidList"/>
    <dgm:cxn modelId="{6D7CF174-E967-4C52-A12C-9D7921A85D38}" type="presOf" srcId="{6771B8F6-E5E0-4925-B596-FCBB43CFD8E9}" destId="{51470730-1BF5-4CFF-8143-9D041D7617C0}" srcOrd="0" destOrd="0" presId="urn:microsoft.com/office/officeart/2018/2/layout/IconVerticalSolidList"/>
    <dgm:cxn modelId="{D58BA098-DBC7-4823-B5B3-795897FAE9DC}" srcId="{48DB868D-F1F4-4B53-8E7D-905546D68C3E}" destId="{6771B8F6-E5E0-4925-B596-FCBB43CFD8E9}" srcOrd="1" destOrd="0" parTransId="{FBF07796-24D6-46F5-996C-4B052F4D3D43}" sibTransId="{8BA18009-7210-487B-91B5-B660E3920242}"/>
    <dgm:cxn modelId="{1124D7DA-A283-43D1-A523-1C61DDFEC864}" type="presOf" srcId="{CFE537A6-0981-4381-AC3F-29DFCB7BE855}" destId="{E7E95135-16AE-4ABA-9AF7-E77582DA1054}" srcOrd="0" destOrd="0" presId="urn:microsoft.com/office/officeart/2018/2/layout/IconVerticalSolidList"/>
    <dgm:cxn modelId="{331B16FA-B8BB-47BE-888C-21ECF2E5C8B4}" type="presParOf" srcId="{0AB182F6-3029-4B95-BE5B-5366D1E95394}" destId="{00697504-FD15-4432-B313-CEC0434A32E7}" srcOrd="0" destOrd="0" presId="urn:microsoft.com/office/officeart/2018/2/layout/IconVerticalSolidList"/>
    <dgm:cxn modelId="{F9A10DF2-B521-48B1-9015-08BBAF07EFB1}" type="presParOf" srcId="{00697504-FD15-4432-B313-CEC0434A32E7}" destId="{734532B1-A120-4626-998D-5C3D88186C42}" srcOrd="0" destOrd="0" presId="urn:microsoft.com/office/officeart/2018/2/layout/IconVerticalSolidList"/>
    <dgm:cxn modelId="{41ADFE48-6476-48B0-A064-C5A824499947}" type="presParOf" srcId="{00697504-FD15-4432-B313-CEC0434A32E7}" destId="{54419F6F-ACFA-4C5A-8163-6931B1E4DCA6}" srcOrd="1" destOrd="0" presId="urn:microsoft.com/office/officeart/2018/2/layout/IconVerticalSolidList"/>
    <dgm:cxn modelId="{79792E87-C1FA-483A-9D1C-4C9C7FB8D74F}" type="presParOf" srcId="{00697504-FD15-4432-B313-CEC0434A32E7}" destId="{30BA53B2-7A03-4BE9-A807-F65DDA841286}" srcOrd="2" destOrd="0" presId="urn:microsoft.com/office/officeart/2018/2/layout/IconVerticalSolidList"/>
    <dgm:cxn modelId="{10D282DE-5D12-4960-BF24-67BF37580ED1}" type="presParOf" srcId="{00697504-FD15-4432-B313-CEC0434A32E7}" destId="{606EF09D-9ADA-4201-8DBA-2E6D8DD14EA1}" srcOrd="3" destOrd="0" presId="urn:microsoft.com/office/officeart/2018/2/layout/IconVerticalSolidList"/>
    <dgm:cxn modelId="{992FDC62-201B-44A8-AAF6-EC3D500ED98D}" type="presParOf" srcId="{0AB182F6-3029-4B95-BE5B-5366D1E95394}" destId="{A5381A02-3B23-4A33-A1CC-FD23D3771E10}" srcOrd="1" destOrd="0" presId="urn:microsoft.com/office/officeart/2018/2/layout/IconVerticalSolidList"/>
    <dgm:cxn modelId="{8097456F-B331-4B15-8C81-540C2CC265E6}" type="presParOf" srcId="{0AB182F6-3029-4B95-BE5B-5366D1E95394}" destId="{DD48AB95-1EDF-4A75-8EEC-3C6C8D436D04}" srcOrd="2" destOrd="0" presId="urn:microsoft.com/office/officeart/2018/2/layout/IconVerticalSolidList"/>
    <dgm:cxn modelId="{7FF2DA55-2DD3-4CD1-9E84-6F7406759965}" type="presParOf" srcId="{DD48AB95-1EDF-4A75-8EEC-3C6C8D436D04}" destId="{343FB844-425F-4E9A-AB57-192BFFCA2150}" srcOrd="0" destOrd="0" presId="urn:microsoft.com/office/officeart/2018/2/layout/IconVerticalSolidList"/>
    <dgm:cxn modelId="{E0733CCD-274E-408E-BA50-F4105F4AB491}" type="presParOf" srcId="{DD48AB95-1EDF-4A75-8EEC-3C6C8D436D04}" destId="{374E5944-2278-40BD-8424-152770E5AF29}" srcOrd="1" destOrd="0" presId="urn:microsoft.com/office/officeart/2018/2/layout/IconVerticalSolidList"/>
    <dgm:cxn modelId="{14E3A600-24E3-45B9-BD9D-1E93C659CB55}" type="presParOf" srcId="{DD48AB95-1EDF-4A75-8EEC-3C6C8D436D04}" destId="{E472229D-E208-45F2-9939-D5AEFA250ECE}" srcOrd="2" destOrd="0" presId="urn:microsoft.com/office/officeart/2018/2/layout/IconVerticalSolidList"/>
    <dgm:cxn modelId="{C2C747F0-B833-4D5A-85FC-C101B857E3B4}" type="presParOf" srcId="{DD48AB95-1EDF-4A75-8EEC-3C6C8D436D04}" destId="{51470730-1BF5-4CFF-8143-9D041D7617C0}" srcOrd="3" destOrd="0" presId="urn:microsoft.com/office/officeart/2018/2/layout/IconVerticalSolidList"/>
    <dgm:cxn modelId="{306ED698-0473-4D6E-A155-ACA28C06B177}" type="presParOf" srcId="{0AB182F6-3029-4B95-BE5B-5366D1E95394}" destId="{0F45C93B-261C-47CA-888D-22BEA3D26E16}" srcOrd="3" destOrd="0" presId="urn:microsoft.com/office/officeart/2018/2/layout/IconVerticalSolidList"/>
    <dgm:cxn modelId="{E22E08D6-D01D-4AC4-BFC1-34EA9271AE14}" type="presParOf" srcId="{0AB182F6-3029-4B95-BE5B-5366D1E95394}" destId="{4EFB6377-7530-4DDD-951B-7F204F26AC2E}" srcOrd="4" destOrd="0" presId="urn:microsoft.com/office/officeart/2018/2/layout/IconVerticalSolidList"/>
    <dgm:cxn modelId="{8A753FBC-B1F2-4EFF-871B-A88760152629}" type="presParOf" srcId="{4EFB6377-7530-4DDD-951B-7F204F26AC2E}" destId="{2551114C-41BB-425B-8616-564D996E5D02}" srcOrd="0" destOrd="0" presId="urn:microsoft.com/office/officeart/2018/2/layout/IconVerticalSolidList"/>
    <dgm:cxn modelId="{941E86BA-4212-4BEE-8FEB-14FC4B8610D4}" type="presParOf" srcId="{4EFB6377-7530-4DDD-951B-7F204F26AC2E}" destId="{C37738C5-8111-42E6-9B82-B4481B486C6D}" srcOrd="1" destOrd="0" presId="urn:microsoft.com/office/officeart/2018/2/layout/IconVerticalSolidList"/>
    <dgm:cxn modelId="{51D0E647-B197-4F66-9D57-6C9E3E12F1A8}" type="presParOf" srcId="{4EFB6377-7530-4DDD-951B-7F204F26AC2E}" destId="{947F57EB-23B5-4137-9591-9077CA0D4D9D}" srcOrd="2" destOrd="0" presId="urn:microsoft.com/office/officeart/2018/2/layout/IconVerticalSolidList"/>
    <dgm:cxn modelId="{4D53CBE7-DC6A-4A69-9065-ECFEC902AF43}" type="presParOf" srcId="{4EFB6377-7530-4DDD-951B-7F204F26AC2E}" destId="{E7E95135-16AE-4ABA-9AF7-E77582DA105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9122A-188B-4F02-9D44-3BBD4B423AC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6876EB-0A03-42DB-B208-71DAA82EAFAA}">
      <dgm:prSet custT="1"/>
      <dgm:spPr/>
      <dgm:t>
        <a:bodyPr/>
        <a:lstStyle/>
        <a:p>
          <a:pPr>
            <a:lnSpc>
              <a:spcPct val="100000"/>
            </a:lnSpc>
          </a:pPr>
          <a:r>
            <a:rPr lang="es-ES" sz="2000" b="1" dirty="0"/>
            <a:t>1.1. Determinar el alcance del HRP en función del análisis de las necesidades y de los riesgos</a:t>
          </a:r>
          <a:endParaRPr lang="en-US" sz="2000" b="1" dirty="0"/>
        </a:p>
      </dgm:t>
    </dgm:pt>
    <dgm:pt modelId="{BBD1EE65-FA30-43B6-9A13-09D62E2C8035}" type="parTrans" cxnId="{BCCE0497-895B-434D-866C-42FA5306671C}">
      <dgm:prSet/>
      <dgm:spPr/>
      <dgm:t>
        <a:bodyPr/>
        <a:lstStyle/>
        <a:p>
          <a:endParaRPr lang="en-US"/>
        </a:p>
      </dgm:t>
    </dgm:pt>
    <dgm:pt modelId="{856D8A3A-8EBC-48D5-9460-F350CBDD1768}" type="sibTrans" cxnId="{BCCE0497-895B-434D-866C-42FA5306671C}">
      <dgm:prSet/>
      <dgm:spPr/>
      <dgm:t>
        <a:bodyPr/>
        <a:lstStyle/>
        <a:p>
          <a:endParaRPr lang="en-US"/>
        </a:p>
      </dgm:t>
    </dgm:pt>
    <dgm:pt modelId="{5D6F9F9B-4197-4A58-9C73-BC701B5E8C18}">
      <dgm:prSet custT="1"/>
      <dgm:spPr/>
      <dgm:t>
        <a:bodyPr/>
        <a:lstStyle/>
        <a:p>
          <a:pPr>
            <a:lnSpc>
              <a:spcPct val="100000"/>
            </a:lnSpc>
          </a:pPr>
          <a:r>
            <a:rPr lang="fr-FR" sz="2000" b="1" dirty="0"/>
            <a:t>1.2. </a:t>
          </a:r>
          <a:r>
            <a:rPr lang="fr-FR" sz="2000" b="1" dirty="0" err="1"/>
            <a:t>Desarrollar</a:t>
          </a:r>
          <a:r>
            <a:rPr lang="fr-FR" sz="2000" b="1" dirty="0"/>
            <a:t> </a:t>
          </a:r>
          <a:r>
            <a:rPr lang="fr-FR" sz="2000" b="1" dirty="0" err="1"/>
            <a:t>objetivos</a:t>
          </a:r>
          <a:r>
            <a:rPr lang="fr-FR" sz="2000" b="1" dirty="0"/>
            <a:t> </a:t>
          </a:r>
          <a:r>
            <a:rPr lang="fr-FR" sz="2000" b="1" dirty="0" err="1"/>
            <a:t>estratégicos</a:t>
          </a:r>
          <a:r>
            <a:rPr lang="fr-FR" sz="2000" b="1" dirty="0"/>
            <a:t> </a:t>
          </a:r>
          <a:r>
            <a:rPr lang="fr-FR" sz="2000" b="1" dirty="0" err="1"/>
            <a:t>intersectoriales</a:t>
          </a:r>
          <a:r>
            <a:rPr lang="fr-FR" sz="2000" b="1" dirty="0"/>
            <a:t> </a:t>
          </a:r>
          <a:r>
            <a:rPr lang="fr-FR" sz="2000" b="1" dirty="0" err="1"/>
            <a:t>preliminares</a:t>
          </a:r>
          <a:endParaRPr lang="en-US" sz="2000" b="1" dirty="0"/>
        </a:p>
      </dgm:t>
    </dgm:pt>
    <dgm:pt modelId="{B9FF0A39-ECA2-4622-8CE2-607AA1DF8A37}" type="parTrans" cxnId="{08E701DD-C0A0-44B2-8BC0-B1F7051EBA7D}">
      <dgm:prSet/>
      <dgm:spPr/>
      <dgm:t>
        <a:bodyPr/>
        <a:lstStyle/>
        <a:p>
          <a:endParaRPr lang="en-US"/>
        </a:p>
      </dgm:t>
    </dgm:pt>
    <dgm:pt modelId="{D38156A3-0EC9-4327-B5DC-8865C585276B}" type="sibTrans" cxnId="{08E701DD-C0A0-44B2-8BC0-B1F7051EBA7D}">
      <dgm:prSet/>
      <dgm:spPr/>
      <dgm:t>
        <a:bodyPr/>
        <a:lstStyle/>
        <a:p>
          <a:endParaRPr lang="en-US"/>
        </a:p>
      </dgm:t>
    </dgm:pt>
    <dgm:pt modelId="{C85F495E-59B7-4B61-B2F9-432F2B8F0983}">
      <dgm:prSet custT="1"/>
      <dgm:spPr/>
      <dgm:t>
        <a:bodyPr/>
        <a:lstStyle/>
        <a:p>
          <a:pPr>
            <a:lnSpc>
              <a:spcPct val="100000"/>
            </a:lnSpc>
          </a:pPr>
          <a:r>
            <a:rPr lang="es-ES" sz="2000" b="1" dirty="0"/>
            <a:t>1.3. Identificar los objetivos específicos iniciales sobre la base de los objetivos estratégicos intersectoriales preliminares</a:t>
          </a:r>
          <a:endParaRPr lang="en-US" sz="2000" b="1" dirty="0"/>
        </a:p>
      </dgm:t>
    </dgm:pt>
    <dgm:pt modelId="{C00A799E-EB8C-4A25-989C-23B678427F35}" type="parTrans" cxnId="{9F95B8D5-0CD4-4927-9CCC-A2D0F6AA5201}">
      <dgm:prSet/>
      <dgm:spPr/>
      <dgm:t>
        <a:bodyPr/>
        <a:lstStyle/>
        <a:p>
          <a:endParaRPr lang="en-US"/>
        </a:p>
      </dgm:t>
    </dgm:pt>
    <dgm:pt modelId="{51593642-B33B-4161-9393-584F829F2CD0}" type="sibTrans" cxnId="{9F95B8D5-0CD4-4927-9CCC-A2D0F6AA5201}">
      <dgm:prSet/>
      <dgm:spPr/>
      <dgm:t>
        <a:bodyPr/>
        <a:lstStyle/>
        <a:p>
          <a:endParaRPr lang="en-US"/>
        </a:p>
      </dgm:t>
    </dgm:pt>
    <dgm:pt modelId="{4858BF75-49E7-41E8-8030-C9CE01955F20}" type="pres">
      <dgm:prSet presAssocID="{EF99122A-188B-4F02-9D44-3BBD4B423AC6}" presName="root" presStyleCnt="0">
        <dgm:presLayoutVars>
          <dgm:dir/>
          <dgm:resizeHandles val="exact"/>
        </dgm:presLayoutVars>
      </dgm:prSet>
      <dgm:spPr/>
    </dgm:pt>
    <dgm:pt modelId="{C1CDC95F-D824-4EDA-A0C2-F619D7F41AE9}" type="pres">
      <dgm:prSet presAssocID="{896876EB-0A03-42DB-B208-71DAA82EAFAA}" presName="compNode" presStyleCnt="0"/>
      <dgm:spPr/>
    </dgm:pt>
    <dgm:pt modelId="{F3A91CE4-62FB-4A36-8942-06F187EB0B7A}" type="pres">
      <dgm:prSet presAssocID="{896876EB-0A03-42DB-B208-71DAA82EAF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CE3C5C5A-5DD2-4AC3-BF98-FFAB97152791}" type="pres">
      <dgm:prSet presAssocID="{896876EB-0A03-42DB-B208-71DAA82EAFAA}" presName="spaceRect" presStyleCnt="0"/>
      <dgm:spPr/>
    </dgm:pt>
    <dgm:pt modelId="{A9D5F16D-3C31-40A9-BF8B-0BAFA880DE3C}" type="pres">
      <dgm:prSet presAssocID="{896876EB-0A03-42DB-B208-71DAA82EAFAA}" presName="textRect" presStyleLbl="revTx" presStyleIdx="0" presStyleCnt="3">
        <dgm:presLayoutVars>
          <dgm:chMax val="1"/>
          <dgm:chPref val="1"/>
        </dgm:presLayoutVars>
      </dgm:prSet>
      <dgm:spPr/>
    </dgm:pt>
    <dgm:pt modelId="{19BC2714-5618-4335-83E8-899CA55492F2}" type="pres">
      <dgm:prSet presAssocID="{856D8A3A-8EBC-48D5-9460-F350CBDD1768}" presName="sibTrans" presStyleCnt="0"/>
      <dgm:spPr/>
    </dgm:pt>
    <dgm:pt modelId="{C383EE4E-D2B2-4608-B6C2-9CFCD916E0BE}" type="pres">
      <dgm:prSet presAssocID="{5D6F9F9B-4197-4A58-9C73-BC701B5E8C18}" presName="compNode" presStyleCnt="0"/>
      <dgm:spPr/>
    </dgm:pt>
    <dgm:pt modelId="{C3A962BD-35A3-4596-868B-5BF810622475}" type="pres">
      <dgm:prSet presAssocID="{5D6F9F9B-4197-4A58-9C73-BC701B5E8C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189AD57-EB5B-4CD8-8375-63A7126A4D85}" type="pres">
      <dgm:prSet presAssocID="{5D6F9F9B-4197-4A58-9C73-BC701B5E8C18}" presName="spaceRect" presStyleCnt="0"/>
      <dgm:spPr/>
    </dgm:pt>
    <dgm:pt modelId="{6417D612-6796-4241-B725-657A0E4DB2BA}" type="pres">
      <dgm:prSet presAssocID="{5D6F9F9B-4197-4A58-9C73-BC701B5E8C18}" presName="textRect" presStyleLbl="revTx" presStyleIdx="1" presStyleCnt="3">
        <dgm:presLayoutVars>
          <dgm:chMax val="1"/>
          <dgm:chPref val="1"/>
        </dgm:presLayoutVars>
      </dgm:prSet>
      <dgm:spPr/>
    </dgm:pt>
    <dgm:pt modelId="{E4CC0520-F72A-4240-B306-1B71DBB0D8A2}" type="pres">
      <dgm:prSet presAssocID="{D38156A3-0EC9-4327-B5DC-8865C585276B}" presName="sibTrans" presStyleCnt="0"/>
      <dgm:spPr/>
    </dgm:pt>
    <dgm:pt modelId="{672C60AD-9C31-4A0C-A2A8-74656D032674}" type="pres">
      <dgm:prSet presAssocID="{C85F495E-59B7-4B61-B2F9-432F2B8F0983}" presName="compNode" presStyleCnt="0"/>
      <dgm:spPr/>
    </dgm:pt>
    <dgm:pt modelId="{96E484CB-11BD-4734-B7FA-31D0018EECFB}" type="pres">
      <dgm:prSet presAssocID="{C85F495E-59B7-4B61-B2F9-432F2B8F09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5E456F1E-EC72-4E1C-ABC2-12745AE48302}" type="pres">
      <dgm:prSet presAssocID="{C85F495E-59B7-4B61-B2F9-432F2B8F0983}" presName="spaceRect" presStyleCnt="0"/>
      <dgm:spPr/>
    </dgm:pt>
    <dgm:pt modelId="{217E5C8B-DFA9-42A0-96F5-0AEC8C51C541}" type="pres">
      <dgm:prSet presAssocID="{C85F495E-59B7-4B61-B2F9-432F2B8F0983}" presName="textRect" presStyleLbl="revTx" presStyleIdx="2" presStyleCnt="3">
        <dgm:presLayoutVars>
          <dgm:chMax val="1"/>
          <dgm:chPref val="1"/>
        </dgm:presLayoutVars>
      </dgm:prSet>
      <dgm:spPr/>
    </dgm:pt>
  </dgm:ptLst>
  <dgm:cxnLst>
    <dgm:cxn modelId="{E0A1591D-E567-4B60-BEB1-DF436B4ECCE0}" type="presOf" srcId="{EF99122A-188B-4F02-9D44-3BBD4B423AC6}" destId="{4858BF75-49E7-41E8-8030-C9CE01955F20}" srcOrd="0" destOrd="0" presId="urn:microsoft.com/office/officeart/2018/2/layout/IconLabelList"/>
    <dgm:cxn modelId="{47B6A891-272F-4FA6-BA1E-BF1681D8B9CD}" type="presOf" srcId="{5D6F9F9B-4197-4A58-9C73-BC701B5E8C18}" destId="{6417D612-6796-4241-B725-657A0E4DB2BA}" srcOrd="0" destOrd="0" presId="urn:microsoft.com/office/officeart/2018/2/layout/IconLabelList"/>
    <dgm:cxn modelId="{BCCE0497-895B-434D-866C-42FA5306671C}" srcId="{EF99122A-188B-4F02-9D44-3BBD4B423AC6}" destId="{896876EB-0A03-42DB-B208-71DAA82EAFAA}" srcOrd="0" destOrd="0" parTransId="{BBD1EE65-FA30-43B6-9A13-09D62E2C8035}" sibTransId="{856D8A3A-8EBC-48D5-9460-F350CBDD1768}"/>
    <dgm:cxn modelId="{00BD2598-250C-4472-ACEB-9FF90C295BB3}" type="presOf" srcId="{C85F495E-59B7-4B61-B2F9-432F2B8F0983}" destId="{217E5C8B-DFA9-42A0-96F5-0AEC8C51C541}" srcOrd="0" destOrd="0" presId="urn:microsoft.com/office/officeart/2018/2/layout/IconLabelList"/>
    <dgm:cxn modelId="{9F95B8D5-0CD4-4927-9CCC-A2D0F6AA5201}" srcId="{EF99122A-188B-4F02-9D44-3BBD4B423AC6}" destId="{C85F495E-59B7-4B61-B2F9-432F2B8F0983}" srcOrd="2" destOrd="0" parTransId="{C00A799E-EB8C-4A25-989C-23B678427F35}" sibTransId="{51593642-B33B-4161-9393-584F829F2CD0}"/>
    <dgm:cxn modelId="{08E701DD-C0A0-44B2-8BC0-B1F7051EBA7D}" srcId="{EF99122A-188B-4F02-9D44-3BBD4B423AC6}" destId="{5D6F9F9B-4197-4A58-9C73-BC701B5E8C18}" srcOrd="1" destOrd="0" parTransId="{B9FF0A39-ECA2-4622-8CE2-607AA1DF8A37}" sibTransId="{D38156A3-0EC9-4327-B5DC-8865C585276B}"/>
    <dgm:cxn modelId="{BD156BE9-CF76-494E-9237-7D64C73AFDB8}" type="presOf" srcId="{896876EB-0A03-42DB-B208-71DAA82EAFAA}" destId="{A9D5F16D-3C31-40A9-BF8B-0BAFA880DE3C}" srcOrd="0" destOrd="0" presId="urn:microsoft.com/office/officeart/2018/2/layout/IconLabelList"/>
    <dgm:cxn modelId="{693EF380-20C7-4742-B24D-6BF0A48E5251}" type="presParOf" srcId="{4858BF75-49E7-41E8-8030-C9CE01955F20}" destId="{C1CDC95F-D824-4EDA-A0C2-F619D7F41AE9}" srcOrd="0" destOrd="0" presId="urn:microsoft.com/office/officeart/2018/2/layout/IconLabelList"/>
    <dgm:cxn modelId="{2AC2FEFD-185E-48E2-8F29-48DBD49D0BB8}" type="presParOf" srcId="{C1CDC95F-D824-4EDA-A0C2-F619D7F41AE9}" destId="{F3A91CE4-62FB-4A36-8942-06F187EB0B7A}" srcOrd="0" destOrd="0" presId="urn:microsoft.com/office/officeart/2018/2/layout/IconLabelList"/>
    <dgm:cxn modelId="{3BB13368-AF89-4BC8-8588-05ED403F0E7D}" type="presParOf" srcId="{C1CDC95F-D824-4EDA-A0C2-F619D7F41AE9}" destId="{CE3C5C5A-5DD2-4AC3-BF98-FFAB97152791}" srcOrd="1" destOrd="0" presId="urn:microsoft.com/office/officeart/2018/2/layout/IconLabelList"/>
    <dgm:cxn modelId="{9ED2613E-C62A-498D-AFEE-66471C2FF3F4}" type="presParOf" srcId="{C1CDC95F-D824-4EDA-A0C2-F619D7F41AE9}" destId="{A9D5F16D-3C31-40A9-BF8B-0BAFA880DE3C}" srcOrd="2" destOrd="0" presId="urn:microsoft.com/office/officeart/2018/2/layout/IconLabelList"/>
    <dgm:cxn modelId="{A658E1C8-F4F7-4948-B045-6DFA1B5E82D1}" type="presParOf" srcId="{4858BF75-49E7-41E8-8030-C9CE01955F20}" destId="{19BC2714-5618-4335-83E8-899CA55492F2}" srcOrd="1" destOrd="0" presId="urn:microsoft.com/office/officeart/2018/2/layout/IconLabelList"/>
    <dgm:cxn modelId="{A3A9D51F-67FF-474E-8BFA-7D67E1380E4A}" type="presParOf" srcId="{4858BF75-49E7-41E8-8030-C9CE01955F20}" destId="{C383EE4E-D2B2-4608-B6C2-9CFCD916E0BE}" srcOrd="2" destOrd="0" presId="urn:microsoft.com/office/officeart/2018/2/layout/IconLabelList"/>
    <dgm:cxn modelId="{DC83B383-7730-4C76-9161-85E7B0977D46}" type="presParOf" srcId="{C383EE4E-D2B2-4608-B6C2-9CFCD916E0BE}" destId="{C3A962BD-35A3-4596-868B-5BF810622475}" srcOrd="0" destOrd="0" presId="urn:microsoft.com/office/officeart/2018/2/layout/IconLabelList"/>
    <dgm:cxn modelId="{312F6E5D-503F-4507-A5A3-AA36D06DE16C}" type="presParOf" srcId="{C383EE4E-D2B2-4608-B6C2-9CFCD916E0BE}" destId="{8189AD57-EB5B-4CD8-8375-63A7126A4D85}" srcOrd="1" destOrd="0" presId="urn:microsoft.com/office/officeart/2018/2/layout/IconLabelList"/>
    <dgm:cxn modelId="{87C876D9-766F-46EA-9FC4-D4771CF0316F}" type="presParOf" srcId="{C383EE4E-D2B2-4608-B6C2-9CFCD916E0BE}" destId="{6417D612-6796-4241-B725-657A0E4DB2BA}" srcOrd="2" destOrd="0" presId="urn:microsoft.com/office/officeart/2018/2/layout/IconLabelList"/>
    <dgm:cxn modelId="{850A33B8-D3AA-4B1B-B2D7-2CFD53243931}" type="presParOf" srcId="{4858BF75-49E7-41E8-8030-C9CE01955F20}" destId="{E4CC0520-F72A-4240-B306-1B71DBB0D8A2}" srcOrd="3" destOrd="0" presId="urn:microsoft.com/office/officeart/2018/2/layout/IconLabelList"/>
    <dgm:cxn modelId="{37401054-0377-4507-8C9A-6E97B64126B9}" type="presParOf" srcId="{4858BF75-49E7-41E8-8030-C9CE01955F20}" destId="{672C60AD-9C31-4A0C-A2A8-74656D032674}" srcOrd="4" destOrd="0" presId="urn:microsoft.com/office/officeart/2018/2/layout/IconLabelList"/>
    <dgm:cxn modelId="{EE5FF7EB-CA20-48D2-B9F0-12F95CE583B4}" type="presParOf" srcId="{672C60AD-9C31-4A0C-A2A8-74656D032674}" destId="{96E484CB-11BD-4734-B7FA-31D0018EECFB}" srcOrd="0" destOrd="0" presId="urn:microsoft.com/office/officeart/2018/2/layout/IconLabelList"/>
    <dgm:cxn modelId="{12E26D09-25D9-4DAC-BF05-C0769EAD5D1C}" type="presParOf" srcId="{672C60AD-9C31-4A0C-A2A8-74656D032674}" destId="{5E456F1E-EC72-4E1C-ABC2-12745AE48302}" srcOrd="1" destOrd="0" presId="urn:microsoft.com/office/officeart/2018/2/layout/IconLabelList"/>
    <dgm:cxn modelId="{A5F150F7-B001-4D93-BE89-81742A4BCEEE}" type="presParOf" srcId="{672C60AD-9C31-4A0C-A2A8-74656D032674}" destId="{217E5C8B-DFA9-42A0-96F5-0AEC8C51C54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FA1639-FA21-4782-B508-B9FCC17E6B2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C6CD677-B4A3-46E8-84FC-56DEDDD9189F}">
      <dgm:prSet custT="1"/>
      <dgm:spPr/>
      <dgm:t>
        <a:bodyPr/>
        <a:lstStyle/>
        <a:p>
          <a:pPr>
            <a:lnSpc>
              <a:spcPct val="100000"/>
            </a:lnSpc>
          </a:pPr>
          <a:r>
            <a:rPr lang="es-ES" sz="2400" b="0" baseline="0" dirty="0"/>
            <a:t>Formular un conjunto inicial de objetivos específicos que articulen cambios "intermedios" en la vida de las personas.</a:t>
          </a:r>
          <a:endParaRPr lang="en-US" sz="2400" b="0" dirty="0"/>
        </a:p>
      </dgm:t>
    </dgm:pt>
    <dgm:pt modelId="{4D12ED07-44A1-4174-A2DD-06A16C66700B}" type="parTrans" cxnId="{FC983364-8D74-4F02-926B-9D0B1E56B158}">
      <dgm:prSet/>
      <dgm:spPr/>
      <dgm:t>
        <a:bodyPr/>
        <a:lstStyle/>
        <a:p>
          <a:endParaRPr lang="en-US"/>
        </a:p>
      </dgm:t>
    </dgm:pt>
    <dgm:pt modelId="{52EE011C-635C-4253-A1BF-1DC24167676C}" type="sibTrans" cxnId="{FC983364-8D74-4F02-926B-9D0B1E56B158}">
      <dgm:prSet/>
      <dgm:spPr/>
      <dgm:t>
        <a:bodyPr/>
        <a:lstStyle/>
        <a:p>
          <a:pPr>
            <a:lnSpc>
              <a:spcPct val="100000"/>
            </a:lnSpc>
          </a:pPr>
          <a:endParaRPr lang="en-US"/>
        </a:p>
      </dgm:t>
    </dgm:pt>
    <dgm:pt modelId="{35FD7B16-690E-4FA0-8134-CA03E27A8A80}">
      <dgm:prSet custT="1"/>
      <dgm:spPr/>
      <dgm:t>
        <a:bodyPr/>
        <a:lstStyle/>
        <a:p>
          <a:pPr>
            <a:lnSpc>
              <a:spcPct val="100000"/>
            </a:lnSpc>
          </a:pPr>
          <a:r>
            <a:rPr lang="es-ES" sz="2400" b="0" baseline="0" dirty="0"/>
            <a:t>Varios objetivos específicos se formulan para cada objetivo estratégico y proporcionan información sobre cómo se logrará el objetivo estratégico.</a:t>
          </a:r>
          <a:endParaRPr lang="en-US" sz="2400" b="0" dirty="0"/>
        </a:p>
      </dgm:t>
    </dgm:pt>
    <dgm:pt modelId="{A2078FF8-E88C-434C-BA96-2B38FA07A838}" type="parTrans" cxnId="{210D0002-C2CB-4B4E-8C15-523842752BFF}">
      <dgm:prSet/>
      <dgm:spPr/>
      <dgm:t>
        <a:bodyPr/>
        <a:lstStyle/>
        <a:p>
          <a:endParaRPr lang="en-US"/>
        </a:p>
      </dgm:t>
    </dgm:pt>
    <dgm:pt modelId="{1C4E3C26-C25B-4CA0-8CFB-E9ED24F91542}" type="sibTrans" cxnId="{210D0002-C2CB-4B4E-8C15-523842752BFF}">
      <dgm:prSet/>
      <dgm:spPr/>
      <dgm:t>
        <a:bodyPr/>
        <a:lstStyle/>
        <a:p>
          <a:endParaRPr lang="en-US"/>
        </a:p>
      </dgm:t>
    </dgm:pt>
    <dgm:pt modelId="{AF86D124-B786-4A63-8F94-1D884BC9FBA2}" type="pres">
      <dgm:prSet presAssocID="{6AFA1639-FA21-4782-B508-B9FCC17E6B29}" presName="root" presStyleCnt="0">
        <dgm:presLayoutVars>
          <dgm:dir/>
          <dgm:resizeHandles val="exact"/>
        </dgm:presLayoutVars>
      </dgm:prSet>
      <dgm:spPr/>
    </dgm:pt>
    <dgm:pt modelId="{E452DF2F-BE0A-4D21-9EF3-9812E7BF1EEE}" type="pres">
      <dgm:prSet presAssocID="{6AFA1639-FA21-4782-B508-B9FCC17E6B29}" presName="container" presStyleCnt="0">
        <dgm:presLayoutVars>
          <dgm:dir/>
          <dgm:resizeHandles val="exact"/>
        </dgm:presLayoutVars>
      </dgm:prSet>
      <dgm:spPr/>
    </dgm:pt>
    <dgm:pt modelId="{8DE17C93-8F69-4B45-AA42-F816B3A62706}" type="pres">
      <dgm:prSet presAssocID="{9C6CD677-B4A3-46E8-84FC-56DEDDD9189F}" presName="compNode" presStyleCnt="0"/>
      <dgm:spPr/>
    </dgm:pt>
    <dgm:pt modelId="{584A6F5E-9654-400E-A1EF-9F47D6815DC9}" type="pres">
      <dgm:prSet presAssocID="{9C6CD677-B4A3-46E8-84FC-56DEDDD9189F}" presName="iconBgRect" presStyleLbl="bgShp" presStyleIdx="0" presStyleCnt="2"/>
      <dgm:spPr/>
    </dgm:pt>
    <dgm:pt modelId="{46E5B746-9016-4AD6-AB3D-42A1B9FBD88A}" type="pres">
      <dgm:prSet presAssocID="{9C6CD677-B4A3-46E8-84FC-56DEDDD918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0D61643B-53DB-4FE0-98C4-367DEE6D4D6B}" type="pres">
      <dgm:prSet presAssocID="{9C6CD677-B4A3-46E8-84FC-56DEDDD9189F}" presName="spaceRect" presStyleCnt="0"/>
      <dgm:spPr/>
    </dgm:pt>
    <dgm:pt modelId="{45698132-AFB6-44EB-8BCF-8722548B510D}" type="pres">
      <dgm:prSet presAssocID="{9C6CD677-B4A3-46E8-84FC-56DEDDD9189F}" presName="textRect" presStyleLbl="revTx" presStyleIdx="0" presStyleCnt="2">
        <dgm:presLayoutVars>
          <dgm:chMax val="1"/>
          <dgm:chPref val="1"/>
        </dgm:presLayoutVars>
      </dgm:prSet>
      <dgm:spPr/>
    </dgm:pt>
    <dgm:pt modelId="{8C31A284-958B-4525-AA57-1CE1F07C7720}" type="pres">
      <dgm:prSet presAssocID="{52EE011C-635C-4253-A1BF-1DC24167676C}" presName="sibTrans" presStyleLbl="sibTrans2D1" presStyleIdx="0" presStyleCnt="0"/>
      <dgm:spPr/>
    </dgm:pt>
    <dgm:pt modelId="{549DE33A-B1ED-43FE-94BA-9ABB19504F77}" type="pres">
      <dgm:prSet presAssocID="{35FD7B16-690E-4FA0-8134-CA03E27A8A80}" presName="compNode" presStyleCnt="0"/>
      <dgm:spPr/>
    </dgm:pt>
    <dgm:pt modelId="{DE9D0295-57BB-479C-BF88-48BD7D54E63F}" type="pres">
      <dgm:prSet presAssocID="{35FD7B16-690E-4FA0-8134-CA03E27A8A80}" presName="iconBgRect" presStyleLbl="bgShp" presStyleIdx="1" presStyleCnt="2"/>
      <dgm:spPr/>
    </dgm:pt>
    <dgm:pt modelId="{47AE5DAD-C36A-4FE9-AEBC-D52A30713872}" type="pres">
      <dgm:prSet presAssocID="{35FD7B16-690E-4FA0-8134-CA03E27A8A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F26B4EBB-A978-4B91-9572-1BBDCA833F84}" type="pres">
      <dgm:prSet presAssocID="{35FD7B16-690E-4FA0-8134-CA03E27A8A80}" presName="spaceRect" presStyleCnt="0"/>
      <dgm:spPr/>
    </dgm:pt>
    <dgm:pt modelId="{5DE3D196-8117-4C22-8A33-33CB6EE8BE9E}" type="pres">
      <dgm:prSet presAssocID="{35FD7B16-690E-4FA0-8134-CA03E27A8A80}" presName="textRect" presStyleLbl="revTx" presStyleIdx="1" presStyleCnt="2">
        <dgm:presLayoutVars>
          <dgm:chMax val="1"/>
          <dgm:chPref val="1"/>
        </dgm:presLayoutVars>
      </dgm:prSet>
      <dgm:spPr/>
    </dgm:pt>
  </dgm:ptLst>
  <dgm:cxnLst>
    <dgm:cxn modelId="{210D0002-C2CB-4B4E-8C15-523842752BFF}" srcId="{6AFA1639-FA21-4782-B508-B9FCC17E6B29}" destId="{35FD7B16-690E-4FA0-8134-CA03E27A8A80}" srcOrd="1" destOrd="0" parTransId="{A2078FF8-E88C-434C-BA96-2B38FA07A838}" sibTransId="{1C4E3C26-C25B-4CA0-8CFB-E9ED24F91542}"/>
    <dgm:cxn modelId="{0448D416-2C63-48B5-BF0B-73549828135A}" type="presOf" srcId="{6AFA1639-FA21-4782-B508-B9FCC17E6B29}" destId="{AF86D124-B786-4A63-8F94-1D884BC9FBA2}" srcOrd="0" destOrd="0" presId="urn:microsoft.com/office/officeart/2018/2/layout/IconCircleList"/>
    <dgm:cxn modelId="{CA7E4863-6309-418B-A759-45A4FAC0D4D0}" type="presOf" srcId="{9C6CD677-B4A3-46E8-84FC-56DEDDD9189F}" destId="{45698132-AFB6-44EB-8BCF-8722548B510D}" srcOrd="0" destOrd="0" presId="urn:microsoft.com/office/officeart/2018/2/layout/IconCircleList"/>
    <dgm:cxn modelId="{FC983364-8D74-4F02-926B-9D0B1E56B158}" srcId="{6AFA1639-FA21-4782-B508-B9FCC17E6B29}" destId="{9C6CD677-B4A3-46E8-84FC-56DEDDD9189F}" srcOrd="0" destOrd="0" parTransId="{4D12ED07-44A1-4174-A2DD-06A16C66700B}" sibTransId="{52EE011C-635C-4253-A1BF-1DC24167676C}"/>
    <dgm:cxn modelId="{B95BDFA9-AB12-4111-AF0F-67BFAAA474FA}" type="presOf" srcId="{35FD7B16-690E-4FA0-8134-CA03E27A8A80}" destId="{5DE3D196-8117-4C22-8A33-33CB6EE8BE9E}" srcOrd="0" destOrd="0" presId="urn:microsoft.com/office/officeart/2018/2/layout/IconCircleList"/>
    <dgm:cxn modelId="{63B8C9D2-2A12-49F3-9716-B088ECD2D16D}" type="presOf" srcId="{52EE011C-635C-4253-A1BF-1DC24167676C}" destId="{8C31A284-958B-4525-AA57-1CE1F07C7720}" srcOrd="0" destOrd="0" presId="urn:microsoft.com/office/officeart/2018/2/layout/IconCircleList"/>
    <dgm:cxn modelId="{436B7B71-5754-40D7-A8E3-3C4C915114B8}" type="presParOf" srcId="{AF86D124-B786-4A63-8F94-1D884BC9FBA2}" destId="{E452DF2F-BE0A-4D21-9EF3-9812E7BF1EEE}" srcOrd="0" destOrd="0" presId="urn:microsoft.com/office/officeart/2018/2/layout/IconCircleList"/>
    <dgm:cxn modelId="{D0782EC0-7B7C-4FA9-AE3E-D8B71DD7B5B2}" type="presParOf" srcId="{E452DF2F-BE0A-4D21-9EF3-9812E7BF1EEE}" destId="{8DE17C93-8F69-4B45-AA42-F816B3A62706}" srcOrd="0" destOrd="0" presId="urn:microsoft.com/office/officeart/2018/2/layout/IconCircleList"/>
    <dgm:cxn modelId="{368D2C10-8DBD-4EA0-BC18-23F2A0B18DA9}" type="presParOf" srcId="{8DE17C93-8F69-4B45-AA42-F816B3A62706}" destId="{584A6F5E-9654-400E-A1EF-9F47D6815DC9}" srcOrd="0" destOrd="0" presId="urn:microsoft.com/office/officeart/2018/2/layout/IconCircleList"/>
    <dgm:cxn modelId="{CF64C226-549C-44AA-BDC0-D948234AAB3F}" type="presParOf" srcId="{8DE17C93-8F69-4B45-AA42-F816B3A62706}" destId="{46E5B746-9016-4AD6-AB3D-42A1B9FBD88A}" srcOrd="1" destOrd="0" presId="urn:microsoft.com/office/officeart/2018/2/layout/IconCircleList"/>
    <dgm:cxn modelId="{0558BFFD-4C9E-4913-ADF8-BE4AD893624E}" type="presParOf" srcId="{8DE17C93-8F69-4B45-AA42-F816B3A62706}" destId="{0D61643B-53DB-4FE0-98C4-367DEE6D4D6B}" srcOrd="2" destOrd="0" presId="urn:microsoft.com/office/officeart/2018/2/layout/IconCircleList"/>
    <dgm:cxn modelId="{2E120FBD-14A6-4535-AA4F-6828AA179D7B}" type="presParOf" srcId="{8DE17C93-8F69-4B45-AA42-F816B3A62706}" destId="{45698132-AFB6-44EB-8BCF-8722548B510D}" srcOrd="3" destOrd="0" presId="urn:microsoft.com/office/officeart/2018/2/layout/IconCircleList"/>
    <dgm:cxn modelId="{8A65363C-019F-4ACB-AEDF-EE0E93877CF9}" type="presParOf" srcId="{E452DF2F-BE0A-4D21-9EF3-9812E7BF1EEE}" destId="{8C31A284-958B-4525-AA57-1CE1F07C7720}" srcOrd="1" destOrd="0" presId="urn:microsoft.com/office/officeart/2018/2/layout/IconCircleList"/>
    <dgm:cxn modelId="{F652CC8C-A2C7-44D2-8448-6F54E1D8982B}" type="presParOf" srcId="{E452DF2F-BE0A-4D21-9EF3-9812E7BF1EEE}" destId="{549DE33A-B1ED-43FE-94BA-9ABB19504F77}" srcOrd="2" destOrd="0" presId="urn:microsoft.com/office/officeart/2018/2/layout/IconCircleList"/>
    <dgm:cxn modelId="{3D83DB9D-78A9-48E7-9298-16B5CAAD1FD9}" type="presParOf" srcId="{549DE33A-B1ED-43FE-94BA-9ABB19504F77}" destId="{DE9D0295-57BB-479C-BF88-48BD7D54E63F}" srcOrd="0" destOrd="0" presId="urn:microsoft.com/office/officeart/2018/2/layout/IconCircleList"/>
    <dgm:cxn modelId="{1544F372-50E8-4E3C-9B7E-F5BDBA107E79}" type="presParOf" srcId="{549DE33A-B1ED-43FE-94BA-9ABB19504F77}" destId="{47AE5DAD-C36A-4FE9-AEBC-D52A30713872}" srcOrd="1" destOrd="0" presId="urn:microsoft.com/office/officeart/2018/2/layout/IconCircleList"/>
    <dgm:cxn modelId="{4BA5E97D-9296-4ED7-84BD-741F7A98028E}" type="presParOf" srcId="{549DE33A-B1ED-43FE-94BA-9ABB19504F77}" destId="{F26B4EBB-A978-4B91-9572-1BBDCA833F84}" srcOrd="2" destOrd="0" presId="urn:microsoft.com/office/officeart/2018/2/layout/IconCircleList"/>
    <dgm:cxn modelId="{A8B63768-5F59-4B14-B1C3-774C498D0451}" type="presParOf" srcId="{549DE33A-B1ED-43FE-94BA-9ABB19504F77}" destId="{5DE3D196-8117-4C22-8A33-33CB6EE8BE9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574ACD-640D-4C68-903A-6557A36459D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A370E35-50C1-4B6F-AA67-98AFA8A205A1}">
      <dgm:prSet/>
      <dgm:spPr/>
      <dgm:t>
        <a:bodyPr/>
        <a:lstStyle/>
        <a:p>
          <a:pPr>
            <a:lnSpc>
              <a:spcPct val="100000"/>
            </a:lnSpc>
          </a:pPr>
          <a:r>
            <a:rPr lang="es-ES" baseline="0" dirty="0"/>
            <a:t>2.1. Examinar el interés, la pertinencia y la viabilidad de las intervenciones</a:t>
          </a:r>
          <a:endParaRPr lang="en-US" dirty="0"/>
        </a:p>
      </dgm:t>
    </dgm:pt>
    <dgm:pt modelId="{FABA0486-01E4-4684-AF6F-B09CDC2A9EE7}" type="parTrans" cxnId="{34FE36FA-CB3E-4EB6-8BB4-A90F793F905B}">
      <dgm:prSet/>
      <dgm:spPr/>
      <dgm:t>
        <a:bodyPr/>
        <a:lstStyle/>
        <a:p>
          <a:endParaRPr lang="en-US"/>
        </a:p>
      </dgm:t>
    </dgm:pt>
    <dgm:pt modelId="{ADA892CC-85BE-4574-941B-CA56142D4B77}" type="sibTrans" cxnId="{34FE36FA-CB3E-4EB6-8BB4-A90F793F905B}">
      <dgm:prSet/>
      <dgm:spPr/>
      <dgm:t>
        <a:bodyPr/>
        <a:lstStyle/>
        <a:p>
          <a:endParaRPr lang="en-US"/>
        </a:p>
      </dgm:t>
    </dgm:pt>
    <dgm:pt modelId="{75B281E5-2279-4107-8FB1-E95847CBE949}">
      <dgm:prSet/>
      <dgm:spPr/>
      <dgm:t>
        <a:bodyPr/>
        <a:lstStyle/>
        <a:p>
          <a:pPr>
            <a:lnSpc>
              <a:spcPct val="100000"/>
            </a:lnSpc>
          </a:pPr>
          <a:r>
            <a:rPr lang="es-ES" baseline="0" dirty="0"/>
            <a:t>2.2. Estimar el número de personas metas</a:t>
          </a:r>
          <a:endParaRPr lang="en-US" dirty="0"/>
        </a:p>
      </dgm:t>
    </dgm:pt>
    <dgm:pt modelId="{25758B1D-6319-457D-A520-01C5A0754137}" type="parTrans" cxnId="{0E8C6EF8-39E6-40A2-8087-61E1A867A195}">
      <dgm:prSet/>
      <dgm:spPr/>
      <dgm:t>
        <a:bodyPr/>
        <a:lstStyle/>
        <a:p>
          <a:endParaRPr lang="en-US"/>
        </a:p>
      </dgm:t>
    </dgm:pt>
    <dgm:pt modelId="{044ACB55-42A7-417D-8618-912E007C9AA1}" type="sibTrans" cxnId="{0E8C6EF8-39E6-40A2-8087-61E1A867A195}">
      <dgm:prSet/>
      <dgm:spPr/>
      <dgm:t>
        <a:bodyPr/>
        <a:lstStyle/>
        <a:p>
          <a:endParaRPr lang="en-US"/>
        </a:p>
      </dgm:t>
    </dgm:pt>
    <dgm:pt modelId="{A0C2605D-D5B0-44C7-9C28-139C22C09B6E}" type="pres">
      <dgm:prSet presAssocID="{12574ACD-640D-4C68-903A-6557A36459D0}" presName="root" presStyleCnt="0">
        <dgm:presLayoutVars>
          <dgm:dir/>
          <dgm:resizeHandles val="exact"/>
        </dgm:presLayoutVars>
      </dgm:prSet>
      <dgm:spPr/>
    </dgm:pt>
    <dgm:pt modelId="{39E8931C-9BB0-4C99-B44F-F995475C0F3C}" type="pres">
      <dgm:prSet presAssocID="{AA370E35-50C1-4B6F-AA67-98AFA8A205A1}" presName="compNode" presStyleCnt="0"/>
      <dgm:spPr/>
    </dgm:pt>
    <dgm:pt modelId="{89190B55-97D3-4CD3-953E-69D76DFFAC16}" type="pres">
      <dgm:prSet presAssocID="{AA370E35-50C1-4B6F-AA67-98AFA8A205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FA4EE4D3-A289-468F-9A63-000D56091FA1}" type="pres">
      <dgm:prSet presAssocID="{AA370E35-50C1-4B6F-AA67-98AFA8A205A1}" presName="spaceRect" presStyleCnt="0"/>
      <dgm:spPr/>
    </dgm:pt>
    <dgm:pt modelId="{AEE3EDB5-A8C9-4D1B-A82B-6977940D14F9}" type="pres">
      <dgm:prSet presAssocID="{AA370E35-50C1-4B6F-AA67-98AFA8A205A1}" presName="textRect" presStyleLbl="revTx" presStyleIdx="0" presStyleCnt="2">
        <dgm:presLayoutVars>
          <dgm:chMax val="1"/>
          <dgm:chPref val="1"/>
        </dgm:presLayoutVars>
      </dgm:prSet>
      <dgm:spPr/>
    </dgm:pt>
    <dgm:pt modelId="{8851B77B-BBAA-49EB-B2E3-1821EC921889}" type="pres">
      <dgm:prSet presAssocID="{ADA892CC-85BE-4574-941B-CA56142D4B77}" presName="sibTrans" presStyleCnt="0"/>
      <dgm:spPr/>
    </dgm:pt>
    <dgm:pt modelId="{252016AD-1797-41D9-8E5E-B59487163412}" type="pres">
      <dgm:prSet presAssocID="{75B281E5-2279-4107-8FB1-E95847CBE949}" presName="compNode" presStyleCnt="0"/>
      <dgm:spPr/>
    </dgm:pt>
    <dgm:pt modelId="{75D8EEF3-AA5D-4219-94E2-566F0F739C9C}" type="pres">
      <dgm:prSet presAssocID="{75B281E5-2279-4107-8FB1-E95847CBE9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99B25D2B-A0BE-4FB9-9232-8B1AA07B1DEE}" type="pres">
      <dgm:prSet presAssocID="{75B281E5-2279-4107-8FB1-E95847CBE949}" presName="spaceRect" presStyleCnt="0"/>
      <dgm:spPr/>
    </dgm:pt>
    <dgm:pt modelId="{FBD0DBC0-5F0E-41F4-9D2D-E9E62EBA4A5D}" type="pres">
      <dgm:prSet presAssocID="{75B281E5-2279-4107-8FB1-E95847CBE949}" presName="textRect" presStyleLbl="revTx" presStyleIdx="1" presStyleCnt="2">
        <dgm:presLayoutVars>
          <dgm:chMax val="1"/>
          <dgm:chPref val="1"/>
        </dgm:presLayoutVars>
      </dgm:prSet>
      <dgm:spPr/>
    </dgm:pt>
  </dgm:ptLst>
  <dgm:cxnLst>
    <dgm:cxn modelId="{50F0662E-11F8-434B-B285-C26ECBEEEAD5}" type="presOf" srcId="{12574ACD-640D-4C68-903A-6557A36459D0}" destId="{A0C2605D-D5B0-44C7-9C28-139C22C09B6E}" srcOrd="0" destOrd="0" presId="urn:microsoft.com/office/officeart/2018/2/layout/IconLabelList"/>
    <dgm:cxn modelId="{A2319E76-D65D-4094-A9B6-6F7420022AB3}" type="presOf" srcId="{75B281E5-2279-4107-8FB1-E95847CBE949}" destId="{FBD0DBC0-5F0E-41F4-9D2D-E9E62EBA4A5D}" srcOrd="0" destOrd="0" presId="urn:microsoft.com/office/officeart/2018/2/layout/IconLabelList"/>
    <dgm:cxn modelId="{70FF32E9-E153-4B39-86CB-D3BDD076F1F5}" type="presOf" srcId="{AA370E35-50C1-4B6F-AA67-98AFA8A205A1}" destId="{AEE3EDB5-A8C9-4D1B-A82B-6977940D14F9}" srcOrd="0" destOrd="0" presId="urn:microsoft.com/office/officeart/2018/2/layout/IconLabelList"/>
    <dgm:cxn modelId="{0E8C6EF8-39E6-40A2-8087-61E1A867A195}" srcId="{12574ACD-640D-4C68-903A-6557A36459D0}" destId="{75B281E5-2279-4107-8FB1-E95847CBE949}" srcOrd="1" destOrd="0" parTransId="{25758B1D-6319-457D-A520-01C5A0754137}" sibTransId="{044ACB55-42A7-417D-8618-912E007C9AA1}"/>
    <dgm:cxn modelId="{34FE36FA-CB3E-4EB6-8BB4-A90F793F905B}" srcId="{12574ACD-640D-4C68-903A-6557A36459D0}" destId="{AA370E35-50C1-4B6F-AA67-98AFA8A205A1}" srcOrd="0" destOrd="0" parTransId="{FABA0486-01E4-4684-AF6F-B09CDC2A9EE7}" sibTransId="{ADA892CC-85BE-4574-941B-CA56142D4B77}"/>
    <dgm:cxn modelId="{31522DAE-E19A-47D2-BA43-C263FF16162E}" type="presParOf" srcId="{A0C2605D-D5B0-44C7-9C28-139C22C09B6E}" destId="{39E8931C-9BB0-4C99-B44F-F995475C0F3C}" srcOrd="0" destOrd="0" presId="urn:microsoft.com/office/officeart/2018/2/layout/IconLabelList"/>
    <dgm:cxn modelId="{52B0A4C9-0787-41B6-8350-49899329E021}" type="presParOf" srcId="{39E8931C-9BB0-4C99-B44F-F995475C0F3C}" destId="{89190B55-97D3-4CD3-953E-69D76DFFAC16}" srcOrd="0" destOrd="0" presId="urn:microsoft.com/office/officeart/2018/2/layout/IconLabelList"/>
    <dgm:cxn modelId="{5093F18C-C21F-47F4-9EC5-952B29E90EA5}" type="presParOf" srcId="{39E8931C-9BB0-4C99-B44F-F995475C0F3C}" destId="{FA4EE4D3-A289-468F-9A63-000D56091FA1}" srcOrd="1" destOrd="0" presId="urn:microsoft.com/office/officeart/2018/2/layout/IconLabelList"/>
    <dgm:cxn modelId="{B93ACB37-104F-4D5C-B650-9A86A6404A4A}" type="presParOf" srcId="{39E8931C-9BB0-4C99-B44F-F995475C0F3C}" destId="{AEE3EDB5-A8C9-4D1B-A82B-6977940D14F9}" srcOrd="2" destOrd="0" presId="urn:microsoft.com/office/officeart/2018/2/layout/IconLabelList"/>
    <dgm:cxn modelId="{3E8098AA-9AF3-4283-B9DF-563543AEEF3A}" type="presParOf" srcId="{A0C2605D-D5B0-44C7-9C28-139C22C09B6E}" destId="{8851B77B-BBAA-49EB-B2E3-1821EC921889}" srcOrd="1" destOrd="0" presId="urn:microsoft.com/office/officeart/2018/2/layout/IconLabelList"/>
    <dgm:cxn modelId="{A6E5BDE7-89AF-4371-AB81-390B8AAFD1AB}" type="presParOf" srcId="{A0C2605D-D5B0-44C7-9C28-139C22C09B6E}" destId="{252016AD-1797-41D9-8E5E-B59487163412}" srcOrd="2" destOrd="0" presId="urn:microsoft.com/office/officeart/2018/2/layout/IconLabelList"/>
    <dgm:cxn modelId="{7EC0C4F8-A042-4B53-BCF8-A849F66E4D59}" type="presParOf" srcId="{252016AD-1797-41D9-8E5E-B59487163412}" destId="{75D8EEF3-AA5D-4219-94E2-566F0F739C9C}" srcOrd="0" destOrd="0" presId="urn:microsoft.com/office/officeart/2018/2/layout/IconLabelList"/>
    <dgm:cxn modelId="{D4612B72-DC84-4CD6-A82F-778672AF8E6A}" type="presParOf" srcId="{252016AD-1797-41D9-8E5E-B59487163412}" destId="{99B25D2B-A0BE-4FB9-9232-8B1AA07B1DEE}" srcOrd="1" destOrd="0" presId="urn:microsoft.com/office/officeart/2018/2/layout/IconLabelList"/>
    <dgm:cxn modelId="{7A8EB3ED-53D5-4D76-8A1B-C295321EA7AC}" type="presParOf" srcId="{252016AD-1797-41D9-8E5E-B59487163412}" destId="{FBD0DBC0-5F0E-41F4-9D2D-E9E62EBA4A5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5D86ED-AE28-403C-8865-0D91FB6E54E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6D80F8-6F61-4FEC-8D9E-7789DFF234D1}">
      <dgm:prSet/>
      <dgm:spPr/>
      <dgm:t>
        <a:bodyPr/>
        <a:lstStyle/>
        <a:p>
          <a:r>
            <a:rPr lang="es-ES" dirty="0"/>
            <a:t>Se realiza una cuantificación del número de personas potencialmente metas tras el examen del interés, la pertinencia y la viabilidad.</a:t>
          </a:r>
          <a:endParaRPr lang="en-US" dirty="0"/>
        </a:p>
      </dgm:t>
    </dgm:pt>
    <dgm:pt modelId="{4EEBE43A-2DC1-4402-ACF8-1BE88576197E}" type="parTrans" cxnId="{629109C6-0CBE-4860-9DA4-FEA61ADD1593}">
      <dgm:prSet/>
      <dgm:spPr/>
      <dgm:t>
        <a:bodyPr/>
        <a:lstStyle/>
        <a:p>
          <a:endParaRPr lang="en-US"/>
        </a:p>
      </dgm:t>
    </dgm:pt>
    <dgm:pt modelId="{AFDA76BE-65F4-4641-8ED9-32A8B5D39D4D}" type="sibTrans" cxnId="{629109C6-0CBE-4860-9DA4-FEA61ADD1593}">
      <dgm:prSet/>
      <dgm:spPr/>
      <dgm:t>
        <a:bodyPr/>
        <a:lstStyle/>
        <a:p>
          <a:endParaRPr lang="en-US"/>
        </a:p>
      </dgm:t>
    </dgm:pt>
    <dgm:pt modelId="{0F57A696-91C0-4F4E-A36E-F79F6F79CB01}">
      <dgm:prSet/>
      <dgm:spPr/>
      <dgm:t>
        <a:bodyPr/>
        <a:lstStyle/>
        <a:p>
          <a:r>
            <a:rPr lang="es-ES" dirty="0"/>
            <a:t>Las personas metas son una proporción del PIN y representan el número de personas a las que los actores humanitarios pretenden ayudar durante el período de planificación.</a:t>
          </a:r>
          <a:endParaRPr lang="en-US" dirty="0"/>
        </a:p>
      </dgm:t>
    </dgm:pt>
    <dgm:pt modelId="{BD318AD3-0D5E-40F2-80AA-F219926628BB}" type="parTrans" cxnId="{5CA81168-428B-4B0D-B394-78E6A5DDE5C0}">
      <dgm:prSet/>
      <dgm:spPr/>
      <dgm:t>
        <a:bodyPr/>
        <a:lstStyle/>
        <a:p>
          <a:endParaRPr lang="en-US"/>
        </a:p>
      </dgm:t>
    </dgm:pt>
    <dgm:pt modelId="{1B316A08-4431-46A8-BB50-BDB939895E45}" type="sibTrans" cxnId="{5CA81168-428B-4B0D-B394-78E6A5DDE5C0}">
      <dgm:prSet/>
      <dgm:spPr/>
      <dgm:t>
        <a:bodyPr/>
        <a:lstStyle/>
        <a:p>
          <a:endParaRPr lang="en-US"/>
        </a:p>
      </dgm:t>
    </dgm:pt>
    <dgm:pt modelId="{A1AC1F51-9B44-40D3-9BCB-E1C4B76C71E8}">
      <dgm:prSet/>
      <dgm:spPr/>
      <dgm:t>
        <a:bodyPr/>
        <a:lstStyle/>
        <a:p>
          <a:r>
            <a:rPr lang="es-ES" dirty="0"/>
            <a:t>Estimar las metas iniciales de población por objetivo específico (generalmente una proporción del PIN por clúster y unidad administrativa).</a:t>
          </a:r>
          <a:endParaRPr lang="en-US" dirty="0"/>
        </a:p>
      </dgm:t>
    </dgm:pt>
    <dgm:pt modelId="{0816F770-4A0D-4962-B03B-7B7BA300327E}" type="parTrans" cxnId="{37559746-672E-490D-8C3B-05FAC0D2EE34}">
      <dgm:prSet/>
      <dgm:spPr/>
      <dgm:t>
        <a:bodyPr/>
        <a:lstStyle/>
        <a:p>
          <a:endParaRPr lang="en-US"/>
        </a:p>
      </dgm:t>
    </dgm:pt>
    <dgm:pt modelId="{993ACC10-B3A8-4606-9A7B-D138A2837A34}" type="sibTrans" cxnId="{37559746-672E-490D-8C3B-05FAC0D2EE34}">
      <dgm:prSet/>
      <dgm:spPr/>
      <dgm:t>
        <a:bodyPr/>
        <a:lstStyle/>
        <a:p>
          <a:endParaRPr lang="en-US"/>
        </a:p>
      </dgm:t>
    </dgm:pt>
    <dgm:pt modelId="{CA677575-5C48-45CA-ADE1-A5D6B0982101}" type="pres">
      <dgm:prSet presAssocID="{565D86ED-AE28-403C-8865-0D91FB6E54E3}" presName="root" presStyleCnt="0">
        <dgm:presLayoutVars>
          <dgm:dir/>
          <dgm:resizeHandles val="exact"/>
        </dgm:presLayoutVars>
      </dgm:prSet>
      <dgm:spPr/>
    </dgm:pt>
    <dgm:pt modelId="{B1DAAFFF-8188-4F68-8B7D-EEC73B9A1B67}" type="pres">
      <dgm:prSet presAssocID="{446D80F8-6F61-4FEC-8D9E-7789DFF234D1}" presName="compNode" presStyleCnt="0"/>
      <dgm:spPr/>
    </dgm:pt>
    <dgm:pt modelId="{DE8A68B6-E339-4DAC-BC4B-51D26D1E210D}" type="pres">
      <dgm:prSet presAssocID="{446D80F8-6F61-4FEC-8D9E-7789DFF234D1}" presName="bgRect" presStyleLbl="bgShp" presStyleIdx="0" presStyleCnt="3"/>
      <dgm:spPr/>
    </dgm:pt>
    <dgm:pt modelId="{D2E455DC-3723-402C-AE2D-537C0C74D00D}" type="pres">
      <dgm:prSet presAssocID="{446D80F8-6F61-4FEC-8D9E-7789DFF234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A4019DD-E798-400C-AC7E-B5B8968E89EC}" type="pres">
      <dgm:prSet presAssocID="{446D80F8-6F61-4FEC-8D9E-7789DFF234D1}" presName="spaceRect" presStyleCnt="0"/>
      <dgm:spPr/>
    </dgm:pt>
    <dgm:pt modelId="{51FBDF6F-41B5-41E3-9488-1A6C38152F32}" type="pres">
      <dgm:prSet presAssocID="{446D80F8-6F61-4FEC-8D9E-7789DFF234D1}" presName="parTx" presStyleLbl="revTx" presStyleIdx="0" presStyleCnt="3">
        <dgm:presLayoutVars>
          <dgm:chMax val="0"/>
          <dgm:chPref val="0"/>
        </dgm:presLayoutVars>
      </dgm:prSet>
      <dgm:spPr/>
    </dgm:pt>
    <dgm:pt modelId="{848D6F76-2F2C-43B0-A256-F2E27EF33751}" type="pres">
      <dgm:prSet presAssocID="{AFDA76BE-65F4-4641-8ED9-32A8B5D39D4D}" presName="sibTrans" presStyleCnt="0"/>
      <dgm:spPr/>
    </dgm:pt>
    <dgm:pt modelId="{7B3A89CE-D5ED-4EF6-8FAC-9B1F74B953B7}" type="pres">
      <dgm:prSet presAssocID="{0F57A696-91C0-4F4E-A36E-F79F6F79CB01}" presName="compNode" presStyleCnt="0"/>
      <dgm:spPr/>
    </dgm:pt>
    <dgm:pt modelId="{29B5D541-B5A5-458B-A351-FF9DCBF4928A}" type="pres">
      <dgm:prSet presAssocID="{0F57A696-91C0-4F4E-A36E-F79F6F79CB01}" presName="bgRect" presStyleLbl="bgShp" presStyleIdx="1" presStyleCnt="3"/>
      <dgm:spPr/>
    </dgm:pt>
    <dgm:pt modelId="{6EBAFBBD-28D7-420D-B3E3-403801253E2F}" type="pres">
      <dgm:prSet presAssocID="{0F57A696-91C0-4F4E-A36E-F79F6F79CB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56FD3FC-B2A4-402C-8B8E-44503EB3F6A2}" type="pres">
      <dgm:prSet presAssocID="{0F57A696-91C0-4F4E-A36E-F79F6F79CB01}" presName="spaceRect" presStyleCnt="0"/>
      <dgm:spPr/>
    </dgm:pt>
    <dgm:pt modelId="{F05CE716-8629-40AE-B559-6CB08A16AD28}" type="pres">
      <dgm:prSet presAssocID="{0F57A696-91C0-4F4E-A36E-F79F6F79CB01}" presName="parTx" presStyleLbl="revTx" presStyleIdx="1" presStyleCnt="3">
        <dgm:presLayoutVars>
          <dgm:chMax val="0"/>
          <dgm:chPref val="0"/>
        </dgm:presLayoutVars>
      </dgm:prSet>
      <dgm:spPr/>
    </dgm:pt>
    <dgm:pt modelId="{E1060BAD-470B-43B2-86F6-148C91E73E3E}" type="pres">
      <dgm:prSet presAssocID="{1B316A08-4431-46A8-BB50-BDB939895E45}" presName="sibTrans" presStyleCnt="0"/>
      <dgm:spPr/>
    </dgm:pt>
    <dgm:pt modelId="{BD6A4E94-39FC-43F0-B897-05DAFF19E88F}" type="pres">
      <dgm:prSet presAssocID="{A1AC1F51-9B44-40D3-9BCB-E1C4B76C71E8}" presName="compNode" presStyleCnt="0"/>
      <dgm:spPr/>
    </dgm:pt>
    <dgm:pt modelId="{F905F6F5-F192-44EC-8EEC-416F2010844F}" type="pres">
      <dgm:prSet presAssocID="{A1AC1F51-9B44-40D3-9BCB-E1C4B76C71E8}" presName="bgRect" presStyleLbl="bgShp" presStyleIdx="2" presStyleCnt="3"/>
      <dgm:spPr/>
    </dgm:pt>
    <dgm:pt modelId="{647F028D-8974-4043-AF95-639CAFED96AA}" type="pres">
      <dgm:prSet presAssocID="{A1AC1F51-9B44-40D3-9BCB-E1C4B76C7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264778EC-96FF-4620-ABCB-954E7942039C}" type="pres">
      <dgm:prSet presAssocID="{A1AC1F51-9B44-40D3-9BCB-E1C4B76C71E8}" presName="spaceRect" presStyleCnt="0"/>
      <dgm:spPr/>
    </dgm:pt>
    <dgm:pt modelId="{E0B5EE82-C369-4231-B5B8-4379AEFBC871}" type="pres">
      <dgm:prSet presAssocID="{A1AC1F51-9B44-40D3-9BCB-E1C4B76C71E8}" presName="parTx" presStyleLbl="revTx" presStyleIdx="2" presStyleCnt="3">
        <dgm:presLayoutVars>
          <dgm:chMax val="0"/>
          <dgm:chPref val="0"/>
        </dgm:presLayoutVars>
      </dgm:prSet>
      <dgm:spPr/>
    </dgm:pt>
  </dgm:ptLst>
  <dgm:cxnLst>
    <dgm:cxn modelId="{53CC4663-B41C-4DA9-B93D-6139F7BA09BD}" type="presOf" srcId="{0F57A696-91C0-4F4E-A36E-F79F6F79CB01}" destId="{F05CE716-8629-40AE-B559-6CB08A16AD28}" srcOrd="0" destOrd="0" presId="urn:microsoft.com/office/officeart/2018/2/layout/IconVerticalSolidList"/>
    <dgm:cxn modelId="{37559746-672E-490D-8C3B-05FAC0D2EE34}" srcId="{565D86ED-AE28-403C-8865-0D91FB6E54E3}" destId="{A1AC1F51-9B44-40D3-9BCB-E1C4B76C71E8}" srcOrd="2" destOrd="0" parTransId="{0816F770-4A0D-4962-B03B-7B7BA300327E}" sibTransId="{993ACC10-B3A8-4606-9A7B-D138A2837A34}"/>
    <dgm:cxn modelId="{5CA81168-428B-4B0D-B394-78E6A5DDE5C0}" srcId="{565D86ED-AE28-403C-8865-0D91FB6E54E3}" destId="{0F57A696-91C0-4F4E-A36E-F79F6F79CB01}" srcOrd="1" destOrd="0" parTransId="{BD318AD3-0D5E-40F2-80AA-F219926628BB}" sibTransId="{1B316A08-4431-46A8-BB50-BDB939895E45}"/>
    <dgm:cxn modelId="{80E91A7E-E5F5-46A7-AD5B-B53C282E0935}" type="presOf" srcId="{446D80F8-6F61-4FEC-8D9E-7789DFF234D1}" destId="{51FBDF6F-41B5-41E3-9488-1A6C38152F32}" srcOrd="0" destOrd="0" presId="urn:microsoft.com/office/officeart/2018/2/layout/IconVerticalSolidList"/>
    <dgm:cxn modelId="{877C04B9-A101-4863-A9A5-340E5D95C339}" type="presOf" srcId="{A1AC1F51-9B44-40D3-9BCB-E1C4B76C71E8}" destId="{E0B5EE82-C369-4231-B5B8-4379AEFBC871}" srcOrd="0" destOrd="0" presId="urn:microsoft.com/office/officeart/2018/2/layout/IconVerticalSolidList"/>
    <dgm:cxn modelId="{629109C6-0CBE-4860-9DA4-FEA61ADD1593}" srcId="{565D86ED-AE28-403C-8865-0D91FB6E54E3}" destId="{446D80F8-6F61-4FEC-8D9E-7789DFF234D1}" srcOrd="0" destOrd="0" parTransId="{4EEBE43A-2DC1-4402-ACF8-1BE88576197E}" sibTransId="{AFDA76BE-65F4-4641-8ED9-32A8B5D39D4D}"/>
    <dgm:cxn modelId="{0F3D0EDB-83AD-4529-8552-ABFA6B6C4C7A}" type="presOf" srcId="{565D86ED-AE28-403C-8865-0D91FB6E54E3}" destId="{CA677575-5C48-45CA-ADE1-A5D6B0982101}" srcOrd="0" destOrd="0" presId="urn:microsoft.com/office/officeart/2018/2/layout/IconVerticalSolidList"/>
    <dgm:cxn modelId="{F9C0F779-D051-4120-AFD3-818D878CB0DB}" type="presParOf" srcId="{CA677575-5C48-45CA-ADE1-A5D6B0982101}" destId="{B1DAAFFF-8188-4F68-8B7D-EEC73B9A1B67}" srcOrd="0" destOrd="0" presId="urn:microsoft.com/office/officeart/2018/2/layout/IconVerticalSolidList"/>
    <dgm:cxn modelId="{00C38700-FB34-45B0-814A-3F7FA7F9D9CF}" type="presParOf" srcId="{B1DAAFFF-8188-4F68-8B7D-EEC73B9A1B67}" destId="{DE8A68B6-E339-4DAC-BC4B-51D26D1E210D}" srcOrd="0" destOrd="0" presId="urn:microsoft.com/office/officeart/2018/2/layout/IconVerticalSolidList"/>
    <dgm:cxn modelId="{45D32276-3DEB-47E3-9D50-9D836C64AC66}" type="presParOf" srcId="{B1DAAFFF-8188-4F68-8B7D-EEC73B9A1B67}" destId="{D2E455DC-3723-402C-AE2D-537C0C74D00D}" srcOrd="1" destOrd="0" presId="urn:microsoft.com/office/officeart/2018/2/layout/IconVerticalSolidList"/>
    <dgm:cxn modelId="{BA31C2FE-3287-443E-B891-AE066BD9B6EF}" type="presParOf" srcId="{B1DAAFFF-8188-4F68-8B7D-EEC73B9A1B67}" destId="{2A4019DD-E798-400C-AC7E-B5B8968E89EC}" srcOrd="2" destOrd="0" presId="urn:microsoft.com/office/officeart/2018/2/layout/IconVerticalSolidList"/>
    <dgm:cxn modelId="{478F9831-2218-4CCA-9E34-44A3355067F7}" type="presParOf" srcId="{B1DAAFFF-8188-4F68-8B7D-EEC73B9A1B67}" destId="{51FBDF6F-41B5-41E3-9488-1A6C38152F32}" srcOrd="3" destOrd="0" presId="urn:microsoft.com/office/officeart/2018/2/layout/IconVerticalSolidList"/>
    <dgm:cxn modelId="{CFF7953C-FCB5-4FE4-9DA6-074F83D579C0}" type="presParOf" srcId="{CA677575-5C48-45CA-ADE1-A5D6B0982101}" destId="{848D6F76-2F2C-43B0-A256-F2E27EF33751}" srcOrd="1" destOrd="0" presId="urn:microsoft.com/office/officeart/2018/2/layout/IconVerticalSolidList"/>
    <dgm:cxn modelId="{3D92726B-6B03-4FB6-B3E3-C51D6F71DF90}" type="presParOf" srcId="{CA677575-5C48-45CA-ADE1-A5D6B0982101}" destId="{7B3A89CE-D5ED-4EF6-8FAC-9B1F74B953B7}" srcOrd="2" destOrd="0" presId="urn:microsoft.com/office/officeart/2018/2/layout/IconVerticalSolidList"/>
    <dgm:cxn modelId="{F10DE26E-C65C-4346-B754-C630B1316A2C}" type="presParOf" srcId="{7B3A89CE-D5ED-4EF6-8FAC-9B1F74B953B7}" destId="{29B5D541-B5A5-458B-A351-FF9DCBF4928A}" srcOrd="0" destOrd="0" presId="urn:microsoft.com/office/officeart/2018/2/layout/IconVerticalSolidList"/>
    <dgm:cxn modelId="{9BEB2AEC-5378-4CF0-AF72-14638E105677}" type="presParOf" srcId="{7B3A89CE-D5ED-4EF6-8FAC-9B1F74B953B7}" destId="{6EBAFBBD-28D7-420D-B3E3-403801253E2F}" srcOrd="1" destOrd="0" presId="urn:microsoft.com/office/officeart/2018/2/layout/IconVerticalSolidList"/>
    <dgm:cxn modelId="{55BD4DB9-729F-4313-BD05-BD323CBB2453}" type="presParOf" srcId="{7B3A89CE-D5ED-4EF6-8FAC-9B1F74B953B7}" destId="{D56FD3FC-B2A4-402C-8B8E-44503EB3F6A2}" srcOrd="2" destOrd="0" presId="urn:microsoft.com/office/officeart/2018/2/layout/IconVerticalSolidList"/>
    <dgm:cxn modelId="{5854408E-C6A3-47A9-84F2-EBAFE4EE09B8}" type="presParOf" srcId="{7B3A89CE-D5ED-4EF6-8FAC-9B1F74B953B7}" destId="{F05CE716-8629-40AE-B559-6CB08A16AD28}" srcOrd="3" destOrd="0" presId="urn:microsoft.com/office/officeart/2018/2/layout/IconVerticalSolidList"/>
    <dgm:cxn modelId="{E1558844-6AEA-48F6-8BCB-98891DDC83A7}" type="presParOf" srcId="{CA677575-5C48-45CA-ADE1-A5D6B0982101}" destId="{E1060BAD-470B-43B2-86F6-148C91E73E3E}" srcOrd="3" destOrd="0" presId="urn:microsoft.com/office/officeart/2018/2/layout/IconVerticalSolidList"/>
    <dgm:cxn modelId="{08A955DE-FFA0-49E1-8129-08C7898DEBCC}" type="presParOf" srcId="{CA677575-5C48-45CA-ADE1-A5D6B0982101}" destId="{BD6A4E94-39FC-43F0-B897-05DAFF19E88F}" srcOrd="4" destOrd="0" presId="urn:microsoft.com/office/officeart/2018/2/layout/IconVerticalSolidList"/>
    <dgm:cxn modelId="{38FD0D55-7227-49DC-9F6F-1D964D8188C0}" type="presParOf" srcId="{BD6A4E94-39FC-43F0-B897-05DAFF19E88F}" destId="{F905F6F5-F192-44EC-8EEC-416F2010844F}" srcOrd="0" destOrd="0" presId="urn:microsoft.com/office/officeart/2018/2/layout/IconVerticalSolidList"/>
    <dgm:cxn modelId="{836E32F6-A742-4214-B9EC-B73D1EE2004C}" type="presParOf" srcId="{BD6A4E94-39FC-43F0-B897-05DAFF19E88F}" destId="{647F028D-8974-4043-AF95-639CAFED96AA}" srcOrd="1" destOrd="0" presId="urn:microsoft.com/office/officeart/2018/2/layout/IconVerticalSolidList"/>
    <dgm:cxn modelId="{BF542275-9134-46D9-A1CE-9766B07A9818}" type="presParOf" srcId="{BD6A4E94-39FC-43F0-B897-05DAFF19E88F}" destId="{264778EC-96FF-4620-ABCB-954E7942039C}" srcOrd="2" destOrd="0" presId="urn:microsoft.com/office/officeart/2018/2/layout/IconVerticalSolidList"/>
    <dgm:cxn modelId="{2CAD9A6B-EC2B-4517-961D-87BA8D5D1877}" type="presParOf" srcId="{BD6A4E94-39FC-43F0-B897-05DAFF19E88F}" destId="{E0B5EE82-C369-4231-B5B8-4379AEFBC87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2C6E3A-CFD7-4C09-9F3B-BCF1848CBD7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5FC1BE2-F86E-453D-9DA5-349EBA810242}">
      <dgm:prSet custT="1"/>
      <dgm:spPr/>
      <dgm:t>
        <a:bodyPr/>
        <a:lstStyle/>
        <a:p>
          <a:pPr>
            <a:lnSpc>
              <a:spcPct val="100000"/>
            </a:lnSpc>
          </a:pPr>
          <a:r>
            <a:rPr lang="es-ES" sz="2300" b="1" dirty="0"/>
            <a:t>Identificar áreas de intervención prioritarias y grupos de población</a:t>
          </a:r>
          <a:endParaRPr lang="en-US" sz="2300" dirty="0"/>
        </a:p>
      </dgm:t>
    </dgm:pt>
    <dgm:pt modelId="{B1397735-9464-4BDB-804C-A9FFFCBD3CD8}" type="parTrans" cxnId="{41DFC843-5686-402F-B2E1-A0052684D96D}">
      <dgm:prSet/>
      <dgm:spPr/>
      <dgm:t>
        <a:bodyPr/>
        <a:lstStyle/>
        <a:p>
          <a:endParaRPr lang="en-US"/>
        </a:p>
      </dgm:t>
    </dgm:pt>
    <dgm:pt modelId="{BC7F46EE-7855-40C8-9935-CBFA4143C647}" type="sibTrans" cxnId="{41DFC843-5686-402F-B2E1-A0052684D96D}">
      <dgm:prSet phldrT="1" phldr="0"/>
      <dgm:spPr/>
      <dgm:t>
        <a:bodyPr/>
        <a:lstStyle/>
        <a:p>
          <a:endParaRPr lang="en-US"/>
        </a:p>
      </dgm:t>
    </dgm:pt>
    <dgm:pt modelId="{C99786B5-14DD-4414-BC86-19CE45333E34}">
      <dgm:prSet custT="1"/>
      <dgm:spPr/>
      <dgm:t>
        <a:bodyPr/>
        <a:lstStyle/>
        <a:p>
          <a:pPr>
            <a:lnSpc>
              <a:spcPct val="100000"/>
            </a:lnSpc>
          </a:pPr>
          <a:r>
            <a:rPr lang="es-ES" sz="2400" b="1" dirty="0"/>
            <a:t>Formulación de objetivos sectoriales 
(alineado con objetivos específicos – OE – intersectorial)</a:t>
          </a:r>
          <a:endParaRPr lang="en-US" sz="2400" dirty="0"/>
        </a:p>
      </dgm:t>
    </dgm:pt>
    <dgm:pt modelId="{8AA61E9C-6DC5-456E-A0BC-F36B416A67B4}" type="parTrans" cxnId="{1CCD3818-A3B1-4E77-8F99-01FDB416B37E}">
      <dgm:prSet/>
      <dgm:spPr/>
      <dgm:t>
        <a:bodyPr/>
        <a:lstStyle/>
        <a:p>
          <a:endParaRPr lang="en-US"/>
        </a:p>
      </dgm:t>
    </dgm:pt>
    <dgm:pt modelId="{CE079BE3-99A3-41D6-9F3C-D4289E6331CD}" type="sibTrans" cxnId="{1CCD3818-A3B1-4E77-8F99-01FDB416B37E}">
      <dgm:prSet phldrT="2" phldr="0"/>
      <dgm:spPr/>
      <dgm:t>
        <a:bodyPr/>
        <a:lstStyle/>
        <a:p>
          <a:endParaRPr lang="en-US"/>
        </a:p>
      </dgm:t>
    </dgm:pt>
    <dgm:pt modelId="{079B924D-7E29-460A-B5F8-1F1A56B5BA93}">
      <dgm:prSet custT="1"/>
      <dgm:spPr/>
      <dgm:t>
        <a:bodyPr/>
        <a:lstStyle/>
        <a:p>
          <a:pPr>
            <a:lnSpc>
              <a:spcPct val="100000"/>
            </a:lnSpc>
          </a:pPr>
          <a:r>
            <a:rPr lang="es-ES" sz="2400" b="1" dirty="0"/>
            <a:t>Articular la estrategia de respuesta</a:t>
          </a:r>
          <a:endParaRPr lang="en-US" sz="2400" dirty="0"/>
        </a:p>
      </dgm:t>
    </dgm:pt>
    <dgm:pt modelId="{E54D1724-0D2D-4372-BD88-F6C096C39BB0}" type="parTrans" cxnId="{01D358EC-1AE3-4883-843C-E3220CB7A6E2}">
      <dgm:prSet/>
      <dgm:spPr/>
      <dgm:t>
        <a:bodyPr/>
        <a:lstStyle/>
        <a:p>
          <a:endParaRPr lang="en-US"/>
        </a:p>
      </dgm:t>
    </dgm:pt>
    <dgm:pt modelId="{0B2A7BA1-E482-4BA0-81F8-924CAD8A2886}" type="sibTrans" cxnId="{01D358EC-1AE3-4883-843C-E3220CB7A6E2}">
      <dgm:prSet phldrT="3" phldr="0"/>
      <dgm:spPr/>
      <dgm:t>
        <a:bodyPr/>
        <a:lstStyle/>
        <a:p>
          <a:endParaRPr lang="en-US"/>
        </a:p>
      </dgm:t>
    </dgm:pt>
    <dgm:pt modelId="{80E52DAB-8693-47C2-8D5C-9D0913DD9D07}">
      <dgm:prSet custT="1"/>
      <dgm:spPr/>
      <dgm:t>
        <a:bodyPr/>
        <a:lstStyle/>
        <a:p>
          <a:pPr>
            <a:lnSpc>
              <a:spcPct val="100000"/>
            </a:lnSpc>
          </a:pPr>
          <a:r>
            <a:rPr lang="fr-FR" sz="2400" b="1" dirty="0" err="1"/>
            <a:t>Identificar</a:t>
          </a:r>
          <a:r>
            <a:rPr lang="fr-FR" sz="2400" b="1" dirty="0"/>
            <a:t> </a:t>
          </a:r>
          <a:r>
            <a:rPr lang="fr-FR" sz="2400" b="1" dirty="0" err="1"/>
            <a:t>actividades</a:t>
          </a:r>
          <a:r>
            <a:rPr lang="fr-FR" sz="2400" b="1" dirty="0"/>
            <a:t>/</a:t>
          </a:r>
          <a:r>
            <a:rPr lang="fr-FR" sz="2400" b="1" dirty="0" err="1"/>
            <a:t>proyectos</a:t>
          </a:r>
          <a:r>
            <a:rPr lang="fr-FR" sz="2400" b="1" dirty="0"/>
            <a:t>, </a:t>
          </a:r>
          <a:r>
            <a:rPr lang="fr-FR" sz="2400" b="1" dirty="0" err="1"/>
            <a:t>indicadores</a:t>
          </a:r>
          <a:r>
            <a:rPr lang="fr-FR" sz="2400" b="1" dirty="0"/>
            <a:t> de </a:t>
          </a:r>
          <a:r>
            <a:rPr lang="fr-FR" sz="2400" b="1" dirty="0" err="1"/>
            <a:t>seguimiento</a:t>
          </a:r>
          <a:endParaRPr lang="en-US" sz="2400" dirty="0"/>
        </a:p>
      </dgm:t>
    </dgm:pt>
    <dgm:pt modelId="{E85B419E-B596-47C9-9F6B-30B8303C8ED1}" type="parTrans" cxnId="{290C97FC-E6EC-4A46-B0CE-CF4F78954461}">
      <dgm:prSet/>
      <dgm:spPr/>
      <dgm:t>
        <a:bodyPr/>
        <a:lstStyle/>
        <a:p>
          <a:endParaRPr lang="en-US"/>
        </a:p>
      </dgm:t>
    </dgm:pt>
    <dgm:pt modelId="{0925DB51-1A4A-4548-9EEA-07DFB1BB5092}" type="sibTrans" cxnId="{290C97FC-E6EC-4A46-B0CE-CF4F78954461}">
      <dgm:prSet phldrT="4" phldr="0"/>
      <dgm:spPr/>
      <dgm:t>
        <a:bodyPr/>
        <a:lstStyle/>
        <a:p>
          <a:endParaRPr lang="en-US"/>
        </a:p>
      </dgm:t>
    </dgm:pt>
    <dgm:pt modelId="{6BE89399-87A5-4862-BB7C-EE7E412C8A31}">
      <dgm:prSet custT="1"/>
      <dgm:spPr/>
      <dgm:t>
        <a:bodyPr/>
        <a:lstStyle/>
        <a:p>
          <a:pPr>
            <a:lnSpc>
              <a:spcPct val="100000"/>
            </a:lnSpc>
          </a:pPr>
          <a:r>
            <a:rPr lang="es-ES" sz="2400" b="1" dirty="0"/>
            <a:t>Estimar el número de personas metas</a:t>
          </a:r>
          <a:endParaRPr lang="en-US" sz="2400" dirty="0"/>
        </a:p>
      </dgm:t>
    </dgm:pt>
    <dgm:pt modelId="{12E38A21-09AA-41DE-845F-CD7594386E72}" type="parTrans" cxnId="{EB46056E-F2AF-4117-A40B-8784983221B4}">
      <dgm:prSet/>
      <dgm:spPr/>
      <dgm:t>
        <a:bodyPr/>
        <a:lstStyle/>
        <a:p>
          <a:endParaRPr lang="en-US"/>
        </a:p>
      </dgm:t>
    </dgm:pt>
    <dgm:pt modelId="{9EF95B04-412C-4469-B4C2-A5E38483F19D}" type="sibTrans" cxnId="{EB46056E-F2AF-4117-A40B-8784983221B4}">
      <dgm:prSet phldrT="5" phldr="0"/>
      <dgm:spPr/>
      <dgm:t>
        <a:bodyPr/>
        <a:lstStyle/>
        <a:p>
          <a:endParaRPr lang="en-US"/>
        </a:p>
      </dgm:t>
    </dgm:pt>
    <dgm:pt modelId="{422B0444-D8E6-4023-A256-273FC42802EA}">
      <dgm:prSet/>
      <dgm:spPr/>
      <dgm:t>
        <a:bodyPr/>
        <a:lstStyle/>
        <a:p>
          <a:pPr>
            <a:lnSpc>
              <a:spcPct val="100000"/>
            </a:lnSpc>
          </a:pPr>
          <a:r>
            <a:rPr lang="es-ES" b="1" dirty="0"/>
            <a:t>Estimar el costo de la respuesta</a:t>
          </a:r>
          <a:endParaRPr lang="en-US" dirty="0"/>
        </a:p>
      </dgm:t>
    </dgm:pt>
    <dgm:pt modelId="{C7BDE898-058E-4382-8C65-32B99A3D05BD}" type="parTrans" cxnId="{F8C1451A-AE4C-48D4-800C-22CE1344CC7E}">
      <dgm:prSet/>
      <dgm:spPr/>
      <dgm:t>
        <a:bodyPr/>
        <a:lstStyle/>
        <a:p>
          <a:endParaRPr lang="en-US"/>
        </a:p>
      </dgm:t>
    </dgm:pt>
    <dgm:pt modelId="{4A2A5267-9BA6-4828-967A-E959FF0FE164}" type="sibTrans" cxnId="{F8C1451A-AE4C-48D4-800C-22CE1344CC7E}">
      <dgm:prSet phldrT="6" phldr="0"/>
      <dgm:spPr/>
      <dgm:t>
        <a:bodyPr/>
        <a:lstStyle/>
        <a:p>
          <a:endParaRPr lang="en-US"/>
        </a:p>
      </dgm:t>
    </dgm:pt>
    <dgm:pt modelId="{D25F0334-935A-4087-8C6B-64980E5D2C22}" type="pres">
      <dgm:prSet presAssocID="{372C6E3A-CFD7-4C09-9F3B-BCF1848CBD77}" presName="root" presStyleCnt="0">
        <dgm:presLayoutVars>
          <dgm:dir/>
          <dgm:resizeHandles val="exact"/>
        </dgm:presLayoutVars>
      </dgm:prSet>
      <dgm:spPr/>
    </dgm:pt>
    <dgm:pt modelId="{8C68C937-9F56-4D1C-B4B5-A271DBB10EB4}" type="pres">
      <dgm:prSet presAssocID="{B5FC1BE2-F86E-453D-9DA5-349EBA810242}" presName="compNode" presStyleCnt="0"/>
      <dgm:spPr/>
    </dgm:pt>
    <dgm:pt modelId="{BF77612E-0689-4C0F-A98C-C575BE118F4C}" type="pres">
      <dgm:prSet presAssocID="{B5FC1BE2-F86E-453D-9DA5-349EBA810242}" presName="iconRect" presStyleLbl="node1" presStyleIdx="0" presStyleCnt="6" custLinFactNeighborX="36766" custLinFactNeighborY="3434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DC07E970-0131-4653-AF6D-B0231A161367}" type="pres">
      <dgm:prSet presAssocID="{B5FC1BE2-F86E-453D-9DA5-349EBA810242}" presName="spaceRect" presStyleCnt="0"/>
      <dgm:spPr/>
    </dgm:pt>
    <dgm:pt modelId="{116B708F-A180-4153-B06E-468D6CE37895}" type="pres">
      <dgm:prSet presAssocID="{B5FC1BE2-F86E-453D-9DA5-349EBA810242}" presName="textRect" presStyleLbl="revTx" presStyleIdx="0" presStyleCnt="6" custScaleX="121829" custLinFactNeighborX="15900" custLinFactNeighborY="10566">
        <dgm:presLayoutVars>
          <dgm:chMax val="1"/>
          <dgm:chPref val="1"/>
        </dgm:presLayoutVars>
      </dgm:prSet>
      <dgm:spPr/>
    </dgm:pt>
    <dgm:pt modelId="{C3A9678A-CBC9-44A1-9361-919FC43A3C60}" type="pres">
      <dgm:prSet presAssocID="{BC7F46EE-7855-40C8-9935-CBFA4143C647}" presName="sibTrans" presStyleCnt="0"/>
      <dgm:spPr/>
    </dgm:pt>
    <dgm:pt modelId="{00B0C67E-8AF9-4647-A820-6B6F94BFACBE}" type="pres">
      <dgm:prSet presAssocID="{C99786B5-14DD-4414-BC86-19CE45333E34}" presName="compNode" presStyleCnt="0"/>
      <dgm:spPr/>
    </dgm:pt>
    <dgm:pt modelId="{EC2AC421-3BDF-4A3F-B626-72D350333C36}" type="pres">
      <dgm:prSet presAssocID="{C99786B5-14DD-4414-BC86-19CE45333E34}" presName="iconRect" presStyleLbl="node1" presStyleIdx="1" presStyleCnt="6" custLinFactNeighborX="19644" custLinFactNeighborY="391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D5C2FAA5-8BB8-4469-AF9C-B0FAA7B2E92B}" type="pres">
      <dgm:prSet presAssocID="{C99786B5-14DD-4414-BC86-19CE45333E34}" presName="spaceRect" presStyleCnt="0"/>
      <dgm:spPr/>
    </dgm:pt>
    <dgm:pt modelId="{0E36FE80-188A-4592-B88E-8677F9122E4A}" type="pres">
      <dgm:prSet presAssocID="{C99786B5-14DD-4414-BC86-19CE45333E34}" presName="textRect" presStyleLbl="revTx" presStyleIdx="1" presStyleCnt="6" custScaleX="128644" custScaleY="112296" custLinFactNeighborX="7649" custLinFactNeighborY="17025">
        <dgm:presLayoutVars>
          <dgm:chMax val="1"/>
          <dgm:chPref val="1"/>
        </dgm:presLayoutVars>
      </dgm:prSet>
      <dgm:spPr/>
    </dgm:pt>
    <dgm:pt modelId="{C46A66C6-7401-4913-A114-292C24361CF9}" type="pres">
      <dgm:prSet presAssocID="{CE079BE3-99A3-41D6-9F3C-D4289E6331CD}" presName="sibTrans" presStyleCnt="0"/>
      <dgm:spPr/>
    </dgm:pt>
    <dgm:pt modelId="{D7A086A4-9CAA-4A1A-9A03-8840DBD11206}" type="pres">
      <dgm:prSet presAssocID="{079B924D-7E29-460A-B5F8-1F1A56B5BA93}" presName="compNode" presStyleCnt="0"/>
      <dgm:spPr/>
    </dgm:pt>
    <dgm:pt modelId="{B62A882F-7884-4E8A-8961-BBA816BF0640}" type="pres">
      <dgm:prSet presAssocID="{079B924D-7E29-460A-B5F8-1F1A56B5BA93}" presName="iconRect" presStyleLbl="node1" presStyleIdx="2" presStyleCnt="6" custLinFactNeighborY="343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0C2D4E8B-BB43-4331-A63A-11DB8FE00E50}" type="pres">
      <dgm:prSet presAssocID="{079B924D-7E29-460A-B5F8-1F1A56B5BA93}" presName="spaceRect" presStyleCnt="0"/>
      <dgm:spPr/>
    </dgm:pt>
    <dgm:pt modelId="{51E3BB6E-6409-4142-9E43-65B6FA801043}" type="pres">
      <dgm:prSet presAssocID="{079B924D-7E29-460A-B5F8-1F1A56B5BA93}" presName="textRect" presStyleLbl="revTx" presStyleIdx="2" presStyleCnt="6" custScaleX="132768" custLinFactNeighborX="2942" custLinFactNeighborY="5159">
        <dgm:presLayoutVars>
          <dgm:chMax val="1"/>
          <dgm:chPref val="1"/>
        </dgm:presLayoutVars>
      </dgm:prSet>
      <dgm:spPr/>
    </dgm:pt>
    <dgm:pt modelId="{B1D6CFB6-B992-4DBA-8EA9-883BA2EE3799}" type="pres">
      <dgm:prSet presAssocID="{0B2A7BA1-E482-4BA0-81F8-924CAD8A2886}" presName="sibTrans" presStyleCnt="0"/>
      <dgm:spPr/>
    </dgm:pt>
    <dgm:pt modelId="{1D6DD335-969E-4B5A-9985-373CCAB2108B}" type="pres">
      <dgm:prSet presAssocID="{80E52DAB-8693-47C2-8D5C-9D0913DD9D07}" presName="compNode" presStyleCnt="0"/>
      <dgm:spPr/>
    </dgm:pt>
    <dgm:pt modelId="{00C4A5D0-8F95-4C1A-8FE2-AD3C7CA0DA50}" type="pres">
      <dgm:prSet presAssocID="{80E52DAB-8693-47C2-8D5C-9D0913DD9D07}" presName="iconRect" presStyleLbl="node1" presStyleIdx="3" presStyleCnt="6" custLinFactNeighborX="-3508" custLinFactNeighborY="3317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19933D58-D0F3-472E-A671-2DF2E32B8502}" type="pres">
      <dgm:prSet presAssocID="{80E52DAB-8693-47C2-8D5C-9D0913DD9D07}" presName="spaceRect" presStyleCnt="0"/>
      <dgm:spPr/>
    </dgm:pt>
    <dgm:pt modelId="{51C6F00F-9839-418A-8C4F-274206443CF9}" type="pres">
      <dgm:prSet presAssocID="{80E52DAB-8693-47C2-8D5C-9D0913DD9D07}" presName="textRect" presStyleLbl="revTx" presStyleIdx="3" presStyleCnt="6" custScaleX="133303" custLinFactNeighborX="2207" custLinFactNeighborY="5159">
        <dgm:presLayoutVars>
          <dgm:chMax val="1"/>
          <dgm:chPref val="1"/>
        </dgm:presLayoutVars>
      </dgm:prSet>
      <dgm:spPr/>
    </dgm:pt>
    <dgm:pt modelId="{C5174C22-7D14-4C67-99CE-0408A1A067B8}" type="pres">
      <dgm:prSet presAssocID="{0925DB51-1A4A-4548-9EEA-07DFB1BB5092}" presName="sibTrans" presStyleCnt="0"/>
      <dgm:spPr/>
    </dgm:pt>
    <dgm:pt modelId="{EC6B129D-A72B-4308-81E7-9D868F8B8099}" type="pres">
      <dgm:prSet presAssocID="{6BE89399-87A5-4862-BB7C-EE7E412C8A31}" presName="compNode" presStyleCnt="0"/>
      <dgm:spPr/>
    </dgm:pt>
    <dgm:pt modelId="{3BB929AF-00CA-4089-9778-842196AF752E}" type="pres">
      <dgm:prSet presAssocID="{6BE89399-87A5-4862-BB7C-EE7E412C8A31}" presName="iconRect" presStyleLbl="node1" presStyleIdx="4" presStyleCnt="6" custLinFactNeighborY="3480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0E2417AE-A95F-402F-B7F3-EA188A924182}" type="pres">
      <dgm:prSet presAssocID="{6BE89399-87A5-4862-BB7C-EE7E412C8A31}" presName="spaceRect" presStyleCnt="0"/>
      <dgm:spPr/>
    </dgm:pt>
    <dgm:pt modelId="{B0AC3086-555A-4AAB-93AB-B5BC3ED073FF}" type="pres">
      <dgm:prSet presAssocID="{6BE89399-87A5-4862-BB7C-EE7E412C8A31}" presName="textRect" presStyleLbl="revTx" presStyleIdx="4" presStyleCnt="6" custLinFactNeighborY="5159">
        <dgm:presLayoutVars>
          <dgm:chMax val="1"/>
          <dgm:chPref val="1"/>
        </dgm:presLayoutVars>
      </dgm:prSet>
      <dgm:spPr/>
    </dgm:pt>
    <dgm:pt modelId="{66F2F5B1-AD51-4698-968F-EB82B2DF7F0D}" type="pres">
      <dgm:prSet presAssocID="{9EF95B04-412C-4469-B4C2-A5E38483F19D}" presName="sibTrans" presStyleCnt="0"/>
      <dgm:spPr/>
    </dgm:pt>
    <dgm:pt modelId="{FB6CD7D4-4EF7-425D-95D3-2464855E5162}" type="pres">
      <dgm:prSet presAssocID="{422B0444-D8E6-4023-A256-273FC42802EA}" presName="compNode" presStyleCnt="0"/>
      <dgm:spPr/>
    </dgm:pt>
    <dgm:pt modelId="{D281F38F-F067-4627-A182-8C5D0E1EF99D}" type="pres">
      <dgm:prSet presAssocID="{422B0444-D8E6-4023-A256-273FC42802EA}" presName="iconRect" presStyleLbl="node1" presStyleIdx="5" presStyleCnt="6" custLinFactNeighborY="4007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5C385B6C-D2FD-4E82-A539-548B56498EEF}" type="pres">
      <dgm:prSet presAssocID="{422B0444-D8E6-4023-A256-273FC42802EA}" presName="spaceRect" presStyleCnt="0"/>
      <dgm:spPr/>
    </dgm:pt>
    <dgm:pt modelId="{2B9C716D-6BAF-4DCA-99B1-1418C9F400DF}" type="pres">
      <dgm:prSet presAssocID="{422B0444-D8E6-4023-A256-273FC42802EA}" presName="textRect" presStyleLbl="revTx" presStyleIdx="5" presStyleCnt="6" custLinFactNeighborY="4904">
        <dgm:presLayoutVars>
          <dgm:chMax val="1"/>
          <dgm:chPref val="1"/>
        </dgm:presLayoutVars>
      </dgm:prSet>
      <dgm:spPr/>
    </dgm:pt>
  </dgm:ptLst>
  <dgm:cxnLst>
    <dgm:cxn modelId="{90B63005-6948-4F79-90B2-3B97EA2F2917}" type="presOf" srcId="{B5FC1BE2-F86E-453D-9DA5-349EBA810242}" destId="{116B708F-A180-4153-B06E-468D6CE37895}" srcOrd="0" destOrd="0" presId="urn:microsoft.com/office/officeart/2018/2/layout/IconLabelList"/>
    <dgm:cxn modelId="{1CCD3818-A3B1-4E77-8F99-01FDB416B37E}" srcId="{372C6E3A-CFD7-4C09-9F3B-BCF1848CBD77}" destId="{C99786B5-14DD-4414-BC86-19CE45333E34}" srcOrd="1" destOrd="0" parTransId="{8AA61E9C-6DC5-456E-A0BC-F36B416A67B4}" sibTransId="{CE079BE3-99A3-41D6-9F3C-D4289E6331CD}"/>
    <dgm:cxn modelId="{F8C1451A-AE4C-48D4-800C-22CE1344CC7E}" srcId="{372C6E3A-CFD7-4C09-9F3B-BCF1848CBD77}" destId="{422B0444-D8E6-4023-A256-273FC42802EA}" srcOrd="5" destOrd="0" parTransId="{C7BDE898-058E-4382-8C65-32B99A3D05BD}" sibTransId="{4A2A5267-9BA6-4828-967A-E959FF0FE164}"/>
    <dgm:cxn modelId="{03AD8131-2B65-4AD7-B16F-1AA2745CF42D}" type="presOf" srcId="{6BE89399-87A5-4862-BB7C-EE7E412C8A31}" destId="{B0AC3086-555A-4AAB-93AB-B5BC3ED073FF}" srcOrd="0" destOrd="0" presId="urn:microsoft.com/office/officeart/2018/2/layout/IconLabelList"/>
    <dgm:cxn modelId="{41DFC843-5686-402F-B2E1-A0052684D96D}" srcId="{372C6E3A-CFD7-4C09-9F3B-BCF1848CBD77}" destId="{B5FC1BE2-F86E-453D-9DA5-349EBA810242}" srcOrd="0" destOrd="0" parTransId="{B1397735-9464-4BDB-804C-A9FFFCBD3CD8}" sibTransId="{BC7F46EE-7855-40C8-9935-CBFA4143C647}"/>
    <dgm:cxn modelId="{EB46056E-F2AF-4117-A40B-8784983221B4}" srcId="{372C6E3A-CFD7-4C09-9F3B-BCF1848CBD77}" destId="{6BE89399-87A5-4862-BB7C-EE7E412C8A31}" srcOrd="4" destOrd="0" parTransId="{12E38A21-09AA-41DE-845F-CD7594386E72}" sibTransId="{9EF95B04-412C-4469-B4C2-A5E38483F19D}"/>
    <dgm:cxn modelId="{16548751-5B36-40AE-8A12-3FB290864E42}" type="presOf" srcId="{372C6E3A-CFD7-4C09-9F3B-BCF1848CBD77}" destId="{D25F0334-935A-4087-8C6B-64980E5D2C22}" srcOrd="0" destOrd="0" presId="urn:microsoft.com/office/officeart/2018/2/layout/IconLabelList"/>
    <dgm:cxn modelId="{346C6BA1-6B4F-4E43-ADE4-7EAA7B723E1D}" type="presOf" srcId="{422B0444-D8E6-4023-A256-273FC42802EA}" destId="{2B9C716D-6BAF-4DCA-99B1-1418C9F400DF}" srcOrd="0" destOrd="0" presId="urn:microsoft.com/office/officeart/2018/2/layout/IconLabelList"/>
    <dgm:cxn modelId="{819B6BB2-3BE2-4C02-9B20-D5F96A1641B8}" type="presOf" srcId="{C99786B5-14DD-4414-BC86-19CE45333E34}" destId="{0E36FE80-188A-4592-B88E-8677F9122E4A}" srcOrd="0" destOrd="0" presId="urn:microsoft.com/office/officeart/2018/2/layout/IconLabelList"/>
    <dgm:cxn modelId="{70195DE7-D220-4275-91A4-9608B0C0EBBA}" type="presOf" srcId="{80E52DAB-8693-47C2-8D5C-9D0913DD9D07}" destId="{51C6F00F-9839-418A-8C4F-274206443CF9}" srcOrd="0" destOrd="0" presId="urn:microsoft.com/office/officeart/2018/2/layout/IconLabelList"/>
    <dgm:cxn modelId="{048503E8-7FE5-4AFA-AA0A-FEF454044D5F}" type="presOf" srcId="{079B924D-7E29-460A-B5F8-1F1A56B5BA93}" destId="{51E3BB6E-6409-4142-9E43-65B6FA801043}" srcOrd="0" destOrd="0" presId="urn:microsoft.com/office/officeart/2018/2/layout/IconLabelList"/>
    <dgm:cxn modelId="{01D358EC-1AE3-4883-843C-E3220CB7A6E2}" srcId="{372C6E3A-CFD7-4C09-9F3B-BCF1848CBD77}" destId="{079B924D-7E29-460A-B5F8-1F1A56B5BA93}" srcOrd="2" destOrd="0" parTransId="{E54D1724-0D2D-4372-BD88-F6C096C39BB0}" sibTransId="{0B2A7BA1-E482-4BA0-81F8-924CAD8A2886}"/>
    <dgm:cxn modelId="{290C97FC-E6EC-4A46-B0CE-CF4F78954461}" srcId="{372C6E3A-CFD7-4C09-9F3B-BCF1848CBD77}" destId="{80E52DAB-8693-47C2-8D5C-9D0913DD9D07}" srcOrd="3" destOrd="0" parTransId="{E85B419E-B596-47C9-9F6B-30B8303C8ED1}" sibTransId="{0925DB51-1A4A-4548-9EEA-07DFB1BB5092}"/>
    <dgm:cxn modelId="{C746F03A-A12B-49F7-931E-262750F1F3E3}" type="presParOf" srcId="{D25F0334-935A-4087-8C6B-64980E5D2C22}" destId="{8C68C937-9F56-4D1C-B4B5-A271DBB10EB4}" srcOrd="0" destOrd="0" presId="urn:microsoft.com/office/officeart/2018/2/layout/IconLabelList"/>
    <dgm:cxn modelId="{9AD336AE-D2C9-4CCD-9A48-6172CABE76B8}" type="presParOf" srcId="{8C68C937-9F56-4D1C-B4B5-A271DBB10EB4}" destId="{BF77612E-0689-4C0F-A98C-C575BE118F4C}" srcOrd="0" destOrd="0" presId="urn:microsoft.com/office/officeart/2018/2/layout/IconLabelList"/>
    <dgm:cxn modelId="{5606F838-4709-4C7D-A020-8292CAA577AD}" type="presParOf" srcId="{8C68C937-9F56-4D1C-B4B5-A271DBB10EB4}" destId="{DC07E970-0131-4653-AF6D-B0231A161367}" srcOrd="1" destOrd="0" presId="urn:microsoft.com/office/officeart/2018/2/layout/IconLabelList"/>
    <dgm:cxn modelId="{AE18472B-1D9F-400E-B532-817DCA97E484}" type="presParOf" srcId="{8C68C937-9F56-4D1C-B4B5-A271DBB10EB4}" destId="{116B708F-A180-4153-B06E-468D6CE37895}" srcOrd="2" destOrd="0" presId="urn:microsoft.com/office/officeart/2018/2/layout/IconLabelList"/>
    <dgm:cxn modelId="{CCB11F34-2D58-4CCF-AFFA-FAF87A2AB099}" type="presParOf" srcId="{D25F0334-935A-4087-8C6B-64980E5D2C22}" destId="{C3A9678A-CBC9-44A1-9361-919FC43A3C60}" srcOrd="1" destOrd="0" presId="urn:microsoft.com/office/officeart/2018/2/layout/IconLabelList"/>
    <dgm:cxn modelId="{C67636B7-0123-4551-966E-98C4864B4399}" type="presParOf" srcId="{D25F0334-935A-4087-8C6B-64980E5D2C22}" destId="{00B0C67E-8AF9-4647-A820-6B6F94BFACBE}" srcOrd="2" destOrd="0" presId="urn:microsoft.com/office/officeart/2018/2/layout/IconLabelList"/>
    <dgm:cxn modelId="{9A02B7D3-9541-4690-B9E2-82A4E982BE89}" type="presParOf" srcId="{00B0C67E-8AF9-4647-A820-6B6F94BFACBE}" destId="{EC2AC421-3BDF-4A3F-B626-72D350333C36}" srcOrd="0" destOrd="0" presId="urn:microsoft.com/office/officeart/2018/2/layout/IconLabelList"/>
    <dgm:cxn modelId="{122D40D7-92EC-40F6-A396-754751CC0CA1}" type="presParOf" srcId="{00B0C67E-8AF9-4647-A820-6B6F94BFACBE}" destId="{D5C2FAA5-8BB8-4469-AF9C-B0FAA7B2E92B}" srcOrd="1" destOrd="0" presId="urn:microsoft.com/office/officeart/2018/2/layout/IconLabelList"/>
    <dgm:cxn modelId="{3948D796-C877-43E3-B3CF-2415612058EE}" type="presParOf" srcId="{00B0C67E-8AF9-4647-A820-6B6F94BFACBE}" destId="{0E36FE80-188A-4592-B88E-8677F9122E4A}" srcOrd="2" destOrd="0" presId="urn:microsoft.com/office/officeart/2018/2/layout/IconLabelList"/>
    <dgm:cxn modelId="{1C4000FF-92A2-4664-86FE-9FABB6B8281A}" type="presParOf" srcId="{D25F0334-935A-4087-8C6B-64980E5D2C22}" destId="{C46A66C6-7401-4913-A114-292C24361CF9}" srcOrd="3" destOrd="0" presId="urn:microsoft.com/office/officeart/2018/2/layout/IconLabelList"/>
    <dgm:cxn modelId="{B619D999-30C8-4C58-93DC-59FAA70DB304}" type="presParOf" srcId="{D25F0334-935A-4087-8C6B-64980E5D2C22}" destId="{D7A086A4-9CAA-4A1A-9A03-8840DBD11206}" srcOrd="4" destOrd="0" presId="urn:microsoft.com/office/officeart/2018/2/layout/IconLabelList"/>
    <dgm:cxn modelId="{23E953B2-80B3-47DD-9FFD-581A5E6C897B}" type="presParOf" srcId="{D7A086A4-9CAA-4A1A-9A03-8840DBD11206}" destId="{B62A882F-7884-4E8A-8961-BBA816BF0640}" srcOrd="0" destOrd="0" presId="urn:microsoft.com/office/officeart/2018/2/layout/IconLabelList"/>
    <dgm:cxn modelId="{909EBE2F-5283-4A45-840D-60FDA99D82BB}" type="presParOf" srcId="{D7A086A4-9CAA-4A1A-9A03-8840DBD11206}" destId="{0C2D4E8B-BB43-4331-A63A-11DB8FE00E50}" srcOrd="1" destOrd="0" presId="urn:microsoft.com/office/officeart/2018/2/layout/IconLabelList"/>
    <dgm:cxn modelId="{C6027BDC-A1C2-4869-80AF-3CED12ABC5A1}" type="presParOf" srcId="{D7A086A4-9CAA-4A1A-9A03-8840DBD11206}" destId="{51E3BB6E-6409-4142-9E43-65B6FA801043}" srcOrd="2" destOrd="0" presId="urn:microsoft.com/office/officeart/2018/2/layout/IconLabelList"/>
    <dgm:cxn modelId="{24BFF8EF-6F82-4B5A-A985-69CC0F6C05C6}" type="presParOf" srcId="{D25F0334-935A-4087-8C6B-64980E5D2C22}" destId="{B1D6CFB6-B992-4DBA-8EA9-883BA2EE3799}" srcOrd="5" destOrd="0" presId="urn:microsoft.com/office/officeart/2018/2/layout/IconLabelList"/>
    <dgm:cxn modelId="{387E39E6-1E80-4C75-BEE6-BE5C6BF2FB18}" type="presParOf" srcId="{D25F0334-935A-4087-8C6B-64980E5D2C22}" destId="{1D6DD335-969E-4B5A-9985-373CCAB2108B}" srcOrd="6" destOrd="0" presId="urn:microsoft.com/office/officeart/2018/2/layout/IconLabelList"/>
    <dgm:cxn modelId="{85E43476-B486-45F3-A87A-01981FC475A4}" type="presParOf" srcId="{1D6DD335-969E-4B5A-9985-373CCAB2108B}" destId="{00C4A5D0-8F95-4C1A-8FE2-AD3C7CA0DA50}" srcOrd="0" destOrd="0" presId="urn:microsoft.com/office/officeart/2018/2/layout/IconLabelList"/>
    <dgm:cxn modelId="{8408991B-B67F-42F7-8C46-EFB7D29762F1}" type="presParOf" srcId="{1D6DD335-969E-4B5A-9985-373CCAB2108B}" destId="{19933D58-D0F3-472E-A671-2DF2E32B8502}" srcOrd="1" destOrd="0" presId="urn:microsoft.com/office/officeart/2018/2/layout/IconLabelList"/>
    <dgm:cxn modelId="{B0A2C176-C200-4B7B-98C2-87A73134568A}" type="presParOf" srcId="{1D6DD335-969E-4B5A-9985-373CCAB2108B}" destId="{51C6F00F-9839-418A-8C4F-274206443CF9}" srcOrd="2" destOrd="0" presId="urn:microsoft.com/office/officeart/2018/2/layout/IconLabelList"/>
    <dgm:cxn modelId="{BAFB9C3E-1413-4E51-8C70-1028BB9BCD61}" type="presParOf" srcId="{D25F0334-935A-4087-8C6B-64980E5D2C22}" destId="{C5174C22-7D14-4C67-99CE-0408A1A067B8}" srcOrd="7" destOrd="0" presId="urn:microsoft.com/office/officeart/2018/2/layout/IconLabelList"/>
    <dgm:cxn modelId="{6FC6A45E-6D98-4351-8E0C-A5DDEB412D21}" type="presParOf" srcId="{D25F0334-935A-4087-8C6B-64980E5D2C22}" destId="{EC6B129D-A72B-4308-81E7-9D868F8B8099}" srcOrd="8" destOrd="0" presId="urn:microsoft.com/office/officeart/2018/2/layout/IconLabelList"/>
    <dgm:cxn modelId="{535B4B9F-2C13-4DC5-A72E-939A0B573CE5}" type="presParOf" srcId="{EC6B129D-A72B-4308-81E7-9D868F8B8099}" destId="{3BB929AF-00CA-4089-9778-842196AF752E}" srcOrd="0" destOrd="0" presId="urn:microsoft.com/office/officeart/2018/2/layout/IconLabelList"/>
    <dgm:cxn modelId="{6322130B-75E3-47C3-955D-963C26368CE4}" type="presParOf" srcId="{EC6B129D-A72B-4308-81E7-9D868F8B8099}" destId="{0E2417AE-A95F-402F-B7F3-EA188A924182}" srcOrd="1" destOrd="0" presId="urn:microsoft.com/office/officeart/2018/2/layout/IconLabelList"/>
    <dgm:cxn modelId="{728D33A3-CAF7-4CE5-B8AD-50A6924871E9}" type="presParOf" srcId="{EC6B129D-A72B-4308-81E7-9D868F8B8099}" destId="{B0AC3086-555A-4AAB-93AB-B5BC3ED073FF}" srcOrd="2" destOrd="0" presId="urn:microsoft.com/office/officeart/2018/2/layout/IconLabelList"/>
    <dgm:cxn modelId="{E2C46C99-0EDC-4A72-8A51-DC5D3E71E49E}" type="presParOf" srcId="{D25F0334-935A-4087-8C6B-64980E5D2C22}" destId="{66F2F5B1-AD51-4698-968F-EB82B2DF7F0D}" srcOrd="9" destOrd="0" presId="urn:microsoft.com/office/officeart/2018/2/layout/IconLabelList"/>
    <dgm:cxn modelId="{5CCC434D-E437-4EDC-BEE5-FE55FAF0F25E}" type="presParOf" srcId="{D25F0334-935A-4087-8C6B-64980E5D2C22}" destId="{FB6CD7D4-4EF7-425D-95D3-2464855E5162}" srcOrd="10" destOrd="0" presId="urn:microsoft.com/office/officeart/2018/2/layout/IconLabelList"/>
    <dgm:cxn modelId="{17E0D477-CC9A-4A29-B80F-1BC21F64B5F4}" type="presParOf" srcId="{FB6CD7D4-4EF7-425D-95D3-2464855E5162}" destId="{D281F38F-F067-4627-A182-8C5D0E1EF99D}" srcOrd="0" destOrd="0" presId="urn:microsoft.com/office/officeart/2018/2/layout/IconLabelList"/>
    <dgm:cxn modelId="{2236F376-3564-4C0C-A7C7-0EE3ED2649CE}" type="presParOf" srcId="{FB6CD7D4-4EF7-425D-95D3-2464855E5162}" destId="{5C385B6C-D2FD-4E82-A539-548B56498EEF}" srcOrd="1" destOrd="0" presId="urn:microsoft.com/office/officeart/2018/2/layout/IconLabelList"/>
    <dgm:cxn modelId="{D5702A6E-6AA7-48FB-8D60-070796F7FFE1}" type="presParOf" srcId="{FB6CD7D4-4EF7-425D-95D3-2464855E5162}" destId="{2B9C716D-6BAF-4DCA-99B1-1418C9F400DF}"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A24983-E561-47DB-B062-45BF35C237B9}"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AC57C02C-7C99-47B5-8F40-71AD6961DD5D}">
      <dgm:prSet custT="1"/>
      <dgm:spPr/>
      <dgm:t>
        <a:bodyPr/>
        <a:lstStyle/>
        <a:p>
          <a:r>
            <a:rPr lang="es-ES" sz="2200" dirty="0"/>
            <a:t>Reducir el riesgo de exceso de mortalidad y morbilidad en niños de 6 a 59 meses</a:t>
          </a:r>
          <a:endParaRPr lang="en-US" sz="2200" dirty="0"/>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custT="1"/>
      <dgm:spPr/>
      <dgm:t>
        <a:bodyPr/>
        <a:lstStyle/>
        <a:p>
          <a:r>
            <a:rPr lang="es-ES" sz="2200" kern="1200" dirty="0">
              <a:solidFill>
                <a:prstClr val="white"/>
              </a:solidFill>
              <a:latin typeface="Tw Cen MT" panose="020B0602020104020603"/>
              <a:ea typeface="+mn-ea"/>
              <a:cs typeface="+mn-cs"/>
            </a:rPr>
            <a:t>Garantizar una respuesta predecible, oportuna y eficaz para la nutrición de emergencia</a:t>
          </a:r>
          <a:endParaRPr lang="en-US" sz="2200" kern="1200" dirty="0">
            <a:solidFill>
              <a:prstClr val="white"/>
            </a:solidFill>
            <a:latin typeface="Tw Cen MT" panose="020B0602020104020603"/>
            <a:ea typeface="+mn-ea"/>
            <a:cs typeface="+mn-cs"/>
          </a:endParaRPr>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custT="1"/>
      <dgm:spPr/>
      <dgm:t>
        <a:bodyPr/>
        <a:lstStyle/>
        <a:p>
          <a:pPr marL="0" lvl="0" indent="0" algn="l" defTabSz="800100">
            <a:lnSpc>
              <a:spcPct val="90000"/>
            </a:lnSpc>
            <a:spcBef>
              <a:spcPct val="0"/>
            </a:spcBef>
            <a:spcAft>
              <a:spcPct val="35000"/>
            </a:spcAft>
            <a:buNone/>
          </a:pPr>
          <a:r>
            <a:rPr lang="es-ES" sz="2200" kern="1200" dirty="0">
              <a:solidFill>
                <a:prstClr val="white"/>
              </a:solidFill>
              <a:latin typeface="Tw Cen MT" panose="020B0602020104020603"/>
              <a:ea typeface="+mn-ea"/>
              <a:cs typeface="+mn-cs"/>
            </a:rPr>
            <a:t>Reducir el riesgo de morbilidad y mortalidad debido a carencias comunes de micronutrientes que ocurren durante una emergencia</a:t>
          </a:r>
          <a:endParaRPr lang="en-US" sz="2200" kern="1200" dirty="0">
            <a:solidFill>
              <a:prstClr val="white"/>
            </a:solidFill>
            <a:latin typeface="Tw Cen MT" panose="020B0602020104020603"/>
            <a:ea typeface="+mn-ea"/>
            <a:cs typeface="+mn-cs"/>
          </a:endParaRPr>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custT="1"/>
      <dgm:spPr/>
      <dgm:t>
        <a:bodyPr/>
        <a:lstStyle/>
        <a:p>
          <a:r>
            <a:rPr lang="es-ES" sz="2200" kern="1200" dirty="0">
              <a:solidFill>
                <a:prstClr val="white"/>
              </a:solidFill>
              <a:latin typeface="Tw Cen MT" panose="020B0602020104020603"/>
              <a:ea typeface="+mn-ea"/>
              <a:cs typeface="+mn-cs"/>
            </a:rPr>
            <a:t>Reducir la prevalencia de la anemia en niños de 6 a 23 meses</a:t>
          </a:r>
          <a:endParaRPr lang="en-US" sz="2200" kern="1200" dirty="0">
            <a:solidFill>
              <a:prstClr val="white"/>
            </a:solidFill>
            <a:latin typeface="Tw Cen MT" panose="020B0602020104020603"/>
            <a:ea typeface="+mn-ea"/>
            <a:cs typeface="+mn-cs"/>
          </a:endParaRPr>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99BCE2F1-F1B1-4DDF-B807-A00422934A74}" type="pres">
      <dgm:prSet presAssocID="{68A24983-E561-47DB-B062-45BF35C237B9}" presName="linear" presStyleCnt="0">
        <dgm:presLayoutVars>
          <dgm:animLvl val="lvl"/>
          <dgm:resizeHandles val="exact"/>
        </dgm:presLayoutVars>
      </dgm:prSet>
      <dgm:spPr/>
    </dgm:pt>
    <dgm:pt modelId="{424DAFFD-71B1-49E5-98AB-B86C90ABF75D}" type="pres">
      <dgm:prSet presAssocID="{AC57C02C-7C99-47B5-8F40-71AD6961DD5D}" presName="parentText" presStyleLbl="node1" presStyleIdx="0" presStyleCnt="4">
        <dgm:presLayoutVars>
          <dgm:chMax val="0"/>
          <dgm:bulletEnabled val="1"/>
        </dgm:presLayoutVars>
      </dgm:prSet>
      <dgm:spPr/>
    </dgm:pt>
    <dgm:pt modelId="{94BF78E2-45A6-4356-8A4A-5F977A1595B9}" type="pres">
      <dgm:prSet presAssocID="{E9965EE5-8526-4EB2-8BD9-807CE44209BD}" presName="spacer" presStyleCnt="0"/>
      <dgm:spPr/>
    </dgm:pt>
    <dgm:pt modelId="{1D96F14F-B461-4DB1-9552-44C27E98D620}" type="pres">
      <dgm:prSet presAssocID="{157A0768-E121-4CEC-939B-1A2D5E560AC1}" presName="parentText" presStyleLbl="node1" presStyleIdx="1" presStyleCnt="4">
        <dgm:presLayoutVars>
          <dgm:chMax val="0"/>
          <dgm:bulletEnabled val="1"/>
        </dgm:presLayoutVars>
      </dgm:prSet>
      <dgm:spPr/>
    </dgm:pt>
    <dgm:pt modelId="{62BB0FFA-7FC9-4925-876D-DB454A4F9F2F}" type="pres">
      <dgm:prSet presAssocID="{6745E582-4A57-4338-8F2E-AA66391C417B}" presName="spacer" presStyleCnt="0"/>
      <dgm:spPr/>
    </dgm:pt>
    <dgm:pt modelId="{BCEEC7B6-4231-4EF2-BC58-37B9637050B5}" type="pres">
      <dgm:prSet presAssocID="{843EBB76-E5FB-403A-8443-1C1CAC6115C0}" presName="parentText" presStyleLbl="node1" presStyleIdx="2" presStyleCnt="4">
        <dgm:presLayoutVars>
          <dgm:chMax val="0"/>
          <dgm:bulletEnabled val="1"/>
        </dgm:presLayoutVars>
      </dgm:prSet>
      <dgm:spPr/>
    </dgm:pt>
    <dgm:pt modelId="{272B1CBA-5EB8-4C5F-A8AE-34D40DBAC437}" type="pres">
      <dgm:prSet presAssocID="{E62126B8-B93D-46A0-8AD5-21C88D2F0DAD}" presName="spacer" presStyleCnt="0"/>
      <dgm:spPr/>
    </dgm:pt>
    <dgm:pt modelId="{B4F83B35-D252-4C76-80EE-1D9D00A402F9}" type="pres">
      <dgm:prSet presAssocID="{E4667EDF-2165-4778-9B83-8E64335D0B13}" presName="parentText" presStyleLbl="node1" presStyleIdx="3" presStyleCnt="4">
        <dgm:presLayoutVars>
          <dgm:chMax val="0"/>
          <dgm:bulletEnabled val="1"/>
        </dgm:presLayoutVars>
      </dgm:prSet>
      <dgm:spPr/>
    </dgm:pt>
  </dgm:ptLst>
  <dgm:cxnLst>
    <dgm:cxn modelId="{8021C636-E3AE-4D88-BF03-1343BB7A423D}" type="presOf" srcId="{157A0768-E121-4CEC-939B-1A2D5E560AC1}" destId="{1D96F14F-B461-4DB1-9552-44C27E98D620}" srcOrd="0" destOrd="0" presId="urn:microsoft.com/office/officeart/2005/8/layout/vList2"/>
    <dgm:cxn modelId="{D7C8AD60-E1E1-4FC3-B047-37BAD9755146}" srcId="{68A24983-E561-47DB-B062-45BF35C237B9}" destId="{E4667EDF-2165-4778-9B83-8E64335D0B13}" srcOrd="3" destOrd="0" parTransId="{C678B926-4FAF-4A12-9AAB-4753AB85DBB6}" sibTransId="{4E9FB1F4-D5A7-4A6A-AD02-57E6F41276A4}"/>
    <dgm:cxn modelId="{D8DCFC45-6C91-4A01-9E22-9E59D2F227E4}" type="presOf" srcId="{AC57C02C-7C99-47B5-8F40-71AD6961DD5D}" destId="{424DAFFD-71B1-49E5-98AB-B86C90ABF75D}" srcOrd="0" destOrd="0" presId="urn:microsoft.com/office/officeart/2005/8/layout/vList2"/>
    <dgm:cxn modelId="{02DF3B66-50F2-41A6-B301-42954B7DE486}" type="presOf" srcId="{E4667EDF-2165-4778-9B83-8E64335D0B13}" destId="{B4F83B35-D252-4C76-80EE-1D9D00A402F9}" srcOrd="0" destOrd="0" presId="urn:microsoft.com/office/officeart/2005/8/layout/vList2"/>
    <dgm:cxn modelId="{99B0216B-0631-4329-B558-04DC2CD1A2DD}" type="presOf" srcId="{68A24983-E561-47DB-B062-45BF35C237B9}" destId="{99BCE2F1-F1B1-4DDF-B807-A00422934A74}" srcOrd="0" destOrd="0" presId="urn:microsoft.com/office/officeart/2005/8/layout/vList2"/>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2F960ECB-6F8A-4F2D-A7FE-88E77D7C2AE2}" type="presOf" srcId="{843EBB76-E5FB-403A-8443-1C1CAC6115C0}" destId="{BCEEC7B6-4231-4EF2-BC58-37B9637050B5}" srcOrd="0" destOrd="0" presId="urn:microsoft.com/office/officeart/2005/8/layout/vList2"/>
    <dgm:cxn modelId="{4CCC8141-7559-4423-BA23-27CE0A30EC79}" type="presParOf" srcId="{99BCE2F1-F1B1-4DDF-B807-A00422934A74}" destId="{424DAFFD-71B1-49E5-98AB-B86C90ABF75D}" srcOrd="0" destOrd="0" presId="urn:microsoft.com/office/officeart/2005/8/layout/vList2"/>
    <dgm:cxn modelId="{C5DEF992-EAC5-42DA-8765-7A72B4D7DA4F}" type="presParOf" srcId="{99BCE2F1-F1B1-4DDF-B807-A00422934A74}" destId="{94BF78E2-45A6-4356-8A4A-5F977A1595B9}" srcOrd="1" destOrd="0" presId="urn:microsoft.com/office/officeart/2005/8/layout/vList2"/>
    <dgm:cxn modelId="{0943D986-AD3B-4602-9D36-1E72AC23F09C}" type="presParOf" srcId="{99BCE2F1-F1B1-4DDF-B807-A00422934A74}" destId="{1D96F14F-B461-4DB1-9552-44C27E98D620}" srcOrd="2" destOrd="0" presId="urn:microsoft.com/office/officeart/2005/8/layout/vList2"/>
    <dgm:cxn modelId="{5230D0B8-728E-43EE-A69D-5ABB4FD8CD0F}" type="presParOf" srcId="{99BCE2F1-F1B1-4DDF-B807-A00422934A74}" destId="{62BB0FFA-7FC9-4925-876D-DB454A4F9F2F}" srcOrd="3" destOrd="0" presId="urn:microsoft.com/office/officeart/2005/8/layout/vList2"/>
    <dgm:cxn modelId="{089D625A-DBA2-4C79-8E8F-C952E3D4BE55}" type="presParOf" srcId="{99BCE2F1-F1B1-4DDF-B807-A00422934A74}" destId="{BCEEC7B6-4231-4EF2-BC58-37B9637050B5}" srcOrd="4" destOrd="0" presId="urn:microsoft.com/office/officeart/2005/8/layout/vList2"/>
    <dgm:cxn modelId="{7FF3BD79-D164-4301-9FDA-61DF569D51CB}" type="presParOf" srcId="{99BCE2F1-F1B1-4DDF-B807-A00422934A74}" destId="{272B1CBA-5EB8-4C5F-A8AE-34D40DBAC437}" srcOrd="5" destOrd="0" presId="urn:microsoft.com/office/officeart/2005/8/layout/vList2"/>
    <dgm:cxn modelId="{110AD829-E7A0-43F8-9BCE-46366B693D22}" type="presParOf" srcId="{99BCE2F1-F1B1-4DDF-B807-A00422934A74}" destId="{B4F83B35-D252-4C76-80EE-1D9D00A402F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A24983-E561-47DB-B062-45BF35C237B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C57C02C-7C99-47B5-8F40-71AD6961DD5D}">
      <dgm:prSet/>
      <dgm:spPr/>
      <dgm:t>
        <a:bodyPr/>
        <a:lstStyle/>
        <a:p>
          <a:pPr>
            <a:lnSpc>
              <a:spcPct val="100000"/>
            </a:lnSpc>
          </a:pPr>
          <a:r>
            <a:rPr lang="fr-FR" dirty="0" err="1"/>
            <a:t>Integración</a:t>
          </a:r>
          <a:r>
            <a:rPr lang="fr-FR" dirty="0"/>
            <a:t> en </a:t>
          </a:r>
          <a:r>
            <a:rPr lang="fr-FR" dirty="0" err="1"/>
            <a:t>centros</a:t>
          </a:r>
          <a:r>
            <a:rPr lang="fr-FR" dirty="0"/>
            <a:t> de </a:t>
          </a:r>
          <a:r>
            <a:rPr lang="fr-FR" dirty="0" err="1"/>
            <a:t>salud</a:t>
          </a:r>
          <a:endParaRPr lang="en-US" dirty="0"/>
        </a:p>
      </dgm:t>
    </dgm:pt>
    <dgm:pt modelId="{95605EAE-A06F-4CDC-831C-EEF80EDD56F2}" type="parTrans" cxnId="{A5749AA6-8064-435B-AE4A-85BCE0D5823F}">
      <dgm:prSet/>
      <dgm:spPr/>
      <dgm:t>
        <a:bodyPr/>
        <a:lstStyle/>
        <a:p>
          <a:endParaRPr lang="en-US"/>
        </a:p>
      </dgm:t>
    </dgm:pt>
    <dgm:pt modelId="{E9965EE5-8526-4EB2-8BD9-807CE44209BD}" type="sibTrans" cxnId="{A5749AA6-8064-435B-AE4A-85BCE0D5823F}">
      <dgm:prSet/>
      <dgm:spPr/>
      <dgm:t>
        <a:bodyPr/>
        <a:lstStyle/>
        <a:p>
          <a:endParaRPr lang="en-US"/>
        </a:p>
      </dgm:t>
    </dgm:pt>
    <dgm:pt modelId="{157A0768-E121-4CEC-939B-1A2D5E560AC1}">
      <dgm:prSet/>
      <dgm:spPr/>
      <dgm:t>
        <a:bodyPr/>
        <a:lstStyle/>
        <a:p>
          <a:pPr>
            <a:lnSpc>
              <a:spcPct val="100000"/>
            </a:lnSpc>
          </a:pPr>
          <a:r>
            <a:rPr lang="es-ES" baseline="0" dirty="0"/>
            <a:t>Equipos móviles de salud y nutrición</a:t>
          </a:r>
          <a:endParaRPr lang="en-US" dirty="0"/>
        </a:p>
      </dgm:t>
    </dgm:pt>
    <dgm:pt modelId="{B54CC256-47D0-4380-801B-AEC4ECD0E3E8}" type="parTrans" cxnId="{5BFEAE59-F119-4E82-BC7C-67C8191B18E9}">
      <dgm:prSet/>
      <dgm:spPr/>
      <dgm:t>
        <a:bodyPr/>
        <a:lstStyle/>
        <a:p>
          <a:endParaRPr lang="en-US"/>
        </a:p>
      </dgm:t>
    </dgm:pt>
    <dgm:pt modelId="{6745E582-4A57-4338-8F2E-AA66391C417B}" type="sibTrans" cxnId="{5BFEAE59-F119-4E82-BC7C-67C8191B18E9}">
      <dgm:prSet/>
      <dgm:spPr/>
      <dgm:t>
        <a:bodyPr/>
        <a:lstStyle/>
        <a:p>
          <a:endParaRPr lang="en-US"/>
        </a:p>
      </dgm:t>
    </dgm:pt>
    <dgm:pt modelId="{843EBB76-E5FB-403A-8443-1C1CAC6115C0}">
      <dgm:prSet/>
      <dgm:spPr/>
      <dgm:t>
        <a:bodyPr/>
        <a:lstStyle/>
        <a:p>
          <a:pPr>
            <a:lnSpc>
              <a:spcPct val="100000"/>
            </a:lnSpc>
          </a:pPr>
          <a:r>
            <a:rPr lang="en-US" dirty="0" err="1"/>
            <a:t>Colaboración</a:t>
          </a:r>
          <a:r>
            <a:rPr lang="en-US" dirty="0"/>
            <a:t> </a:t>
          </a:r>
          <a:r>
            <a:rPr lang="en-US" dirty="0" err="1"/>
            <a:t>interclusters</a:t>
          </a:r>
          <a:r>
            <a:rPr lang="en-US" dirty="0"/>
            <a:t>/</a:t>
          </a:r>
          <a:r>
            <a:rPr lang="en-US" dirty="0" err="1"/>
            <a:t>intersectorial</a:t>
          </a:r>
          <a:endParaRPr lang="en-US" dirty="0"/>
        </a:p>
      </dgm:t>
    </dgm:pt>
    <dgm:pt modelId="{ED71E957-9F7D-4AA3-B764-F92A50775544}" type="parTrans" cxnId="{0DC4269C-467E-43C2-B8C4-C0BFFC5EEE1F}">
      <dgm:prSet/>
      <dgm:spPr/>
      <dgm:t>
        <a:bodyPr/>
        <a:lstStyle/>
        <a:p>
          <a:endParaRPr lang="en-US"/>
        </a:p>
      </dgm:t>
    </dgm:pt>
    <dgm:pt modelId="{E62126B8-B93D-46A0-8AD5-21C88D2F0DAD}" type="sibTrans" cxnId="{0DC4269C-467E-43C2-B8C4-C0BFFC5EEE1F}">
      <dgm:prSet/>
      <dgm:spPr/>
      <dgm:t>
        <a:bodyPr/>
        <a:lstStyle/>
        <a:p>
          <a:endParaRPr lang="en-US"/>
        </a:p>
      </dgm:t>
    </dgm:pt>
    <dgm:pt modelId="{E4667EDF-2165-4778-9B83-8E64335D0B13}">
      <dgm:prSet/>
      <dgm:spPr/>
      <dgm:t>
        <a:bodyPr/>
        <a:lstStyle/>
        <a:p>
          <a:pPr>
            <a:lnSpc>
              <a:spcPct val="100000"/>
            </a:lnSpc>
          </a:pPr>
          <a:r>
            <a:rPr lang="en-US" dirty="0" err="1"/>
            <a:t>Asistencia</a:t>
          </a:r>
          <a:r>
            <a:rPr lang="en-US" dirty="0"/>
            <a:t> </a:t>
          </a:r>
          <a:r>
            <a:rPr lang="en-US" dirty="0" err="1"/>
            <a:t>en</a:t>
          </a:r>
          <a:r>
            <a:rPr lang="en-US" dirty="0"/>
            <a:t> </a:t>
          </a:r>
          <a:r>
            <a:rPr lang="en-US" dirty="0" err="1"/>
            <a:t>efectivo</a:t>
          </a:r>
          <a:endParaRPr lang="en-US" dirty="0"/>
        </a:p>
      </dgm:t>
    </dgm:pt>
    <dgm:pt modelId="{C678B926-4FAF-4A12-9AAB-4753AB85DBB6}" type="parTrans" cxnId="{D7C8AD60-E1E1-4FC3-B047-37BAD9755146}">
      <dgm:prSet/>
      <dgm:spPr/>
      <dgm:t>
        <a:bodyPr/>
        <a:lstStyle/>
        <a:p>
          <a:endParaRPr lang="en-US"/>
        </a:p>
      </dgm:t>
    </dgm:pt>
    <dgm:pt modelId="{4E9FB1F4-D5A7-4A6A-AD02-57E6F41276A4}" type="sibTrans" cxnId="{D7C8AD60-E1E1-4FC3-B047-37BAD9755146}">
      <dgm:prSet/>
      <dgm:spPr/>
      <dgm:t>
        <a:bodyPr/>
        <a:lstStyle/>
        <a:p>
          <a:endParaRPr lang="en-US"/>
        </a:p>
      </dgm:t>
    </dgm:pt>
    <dgm:pt modelId="{C3F8E3CE-17DE-49EB-B99A-3E64191463AC}" type="pres">
      <dgm:prSet presAssocID="{68A24983-E561-47DB-B062-45BF35C237B9}" presName="root" presStyleCnt="0">
        <dgm:presLayoutVars>
          <dgm:dir/>
          <dgm:resizeHandles val="exact"/>
        </dgm:presLayoutVars>
      </dgm:prSet>
      <dgm:spPr/>
    </dgm:pt>
    <dgm:pt modelId="{6526BFDF-A96F-4BE9-940D-64C463680E89}" type="pres">
      <dgm:prSet presAssocID="{AC57C02C-7C99-47B5-8F40-71AD6961DD5D}" presName="compNode" presStyleCnt="0"/>
      <dgm:spPr/>
    </dgm:pt>
    <dgm:pt modelId="{A977581B-1506-406B-9A26-7AF05E41DC6F}" type="pres">
      <dgm:prSet presAssocID="{AC57C02C-7C99-47B5-8F40-71AD6961DD5D}" presName="bgRect" presStyleLbl="bgShp" presStyleIdx="0" presStyleCnt="4"/>
      <dgm:spPr/>
    </dgm:pt>
    <dgm:pt modelId="{9132539F-CD9B-491A-ADA1-FC0ACB315A48}" type="pres">
      <dgm:prSet presAssocID="{AC57C02C-7C99-47B5-8F40-71AD6961DD5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18C681D5-D474-4903-8DCD-8DE873E2AA4E}" type="pres">
      <dgm:prSet presAssocID="{AC57C02C-7C99-47B5-8F40-71AD6961DD5D}" presName="spaceRect" presStyleCnt="0"/>
      <dgm:spPr/>
    </dgm:pt>
    <dgm:pt modelId="{5DC105D5-E1F2-42E7-A305-D8FF7BAD5080}" type="pres">
      <dgm:prSet presAssocID="{AC57C02C-7C99-47B5-8F40-71AD6961DD5D}" presName="parTx" presStyleLbl="revTx" presStyleIdx="0" presStyleCnt="4">
        <dgm:presLayoutVars>
          <dgm:chMax val="0"/>
          <dgm:chPref val="0"/>
        </dgm:presLayoutVars>
      </dgm:prSet>
      <dgm:spPr/>
    </dgm:pt>
    <dgm:pt modelId="{15EBD93F-D660-4995-9979-80D3A5DE8A9F}" type="pres">
      <dgm:prSet presAssocID="{E9965EE5-8526-4EB2-8BD9-807CE44209BD}" presName="sibTrans" presStyleCnt="0"/>
      <dgm:spPr/>
    </dgm:pt>
    <dgm:pt modelId="{8E915D3C-C9EF-4334-8E33-F7A4AF8E260C}" type="pres">
      <dgm:prSet presAssocID="{157A0768-E121-4CEC-939B-1A2D5E560AC1}" presName="compNode" presStyleCnt="0"/>
      <dgm:spPr/>
    </dgm:pt>
    <dgm:pt modelId="{DB8730AF-2550-4701-9398-DCA7A53D5C3D}" type="pres">
      <dgm:prSet presAssocID="{157A0768-E121-4CEC-939B-1A2D5E560AC1}" presName="bgRect" presStyleLbl="bgShp" presStyleIdx="1" presStyleCnt="4"/>
      <dgm:spPr/>
    </dgm:pt>
    <dgm:pt modelId="{69D1D41B-E97C-4375-8205-EEAA1365C8DB}" type="pres">
      <dgm:prSet presAssocID="{157A0768-E121-4CEC-939B-1A2D5E560AC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DE6C7D6C-2680-43D0-A428-0B088C7DC701}" type="pres">
      <dgm:prSet presAssocID="{157A0768-E121-4CEC-939B-1A2D5E560AC1}" presName="spaceRect" presStyleCnt="0"/>
      <dgm:spPr/>
    </dgm:pt>
    <dgm:pt modelId="{618A503D-32A8-49D5-9E02-D0A2ADCA6CD9}" type="pres">
      <dgm:prSet presAssocID="{157A0768-E121-4CEC-939B-1A2D5E560AC1}" presName="parTx" presStyleLbl="revTx" presStyleIdx="1" presStyleCnt="4">
        <dgm:presLayoutVars>
          <dgm:chMax val="0"/>
          <dgm:chPref val="0"/>
        </dgm:presLayoutVars>
      </dgm:prSet>
      <dgm:spPr/>
    </dgm:pt>
    <dgm:pt modelId="{8A176EC3-0128-4306-B983-0DD72D287D1B}" type="pres">
      <dgm:prSet presAssocID="{6745E582-4A57-4338-8F2E-AA66391C417B}" presName="sibTrans" presStyleCnt="0"/>
      <dgm:spPr/>
    </dgm:pt>
    <dgm:pt modelId="{AA1E8F9C-A38A-43DB-AB46-946B488D65CF}" type="pres">
      <dgm:prSet presAssocID="{843EBB76-E5FB-403A-8443-1C1CAC6115C0}" presName="compNode" presStyleCnt="0"/>
      <dgm:spPr/>
    </dgm:pt>
    <dgm:pt modelId="{406BBC55-7778-411C-8FA0-0091BB721F7D}" type="pres">
      <dgm:prSet presAssocID="{843EBB76-E5FB-403A-8443-1C1CAC6115C0}" presName="bgRect" presStyleLbl="bgShp" presStyleIdx="2" presStyleCnt="4"/>
      <dgm:spPr/>
    </dgm:pt>
    <dgm:pt modelId="{04F1F425-5834-4C4B-9805-F065023ACBF1}" type="pres">
      <dgm:prSet presAssocID="{843EBB76-E5FB-403A-8443-1C1CAC6115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526D4E3-FAE8-434D-B0BF-8F0AE4850D03}" type="pres">
      <dgm:prSet presAssocID="{843EBB76-E5FB-403A-8443-1C1CAC6115C0}" presName="spaceRect" presStyleCnt="0"/>
      <dgm:spPr/>
    </dgm:pt>
    <dgm:pt modelId="{E78887A5-4BD2-4FFF-9EC8-DB8CAB76DF39}" type="pres">
      <dgm:prSet presAssocID="{843EBB76-E5FB-403A-8443-1C1CAC6115C0}" presName="parTx" presStyleLbl="revTx" presStyleIdx="2" presStyleCnt="4">
        <dgm:presLayoutVars>
          <dgm:chMax val="0"/>
          <dgm:chPref val="0"/>
        </dgm:presLayoutVars>
      </dgm:prSet>
      <dgm:spPr/>
    </dgm:pt>
    <dgm:pt modelId="{2DD87041-3201-4DAB-93FB-A0F15A24ED6A}" type="pres">
      <dgm:prSet presAssocID="{E62126B8-B93D-46A0-8AD5-21C88D2F0DAD}" presName="sibTrans" presStyleCnt="0"/>
      <dgm:spPr/>
    </dgm:pt>
    <dgm:pt modelId="{2380383C-4CB3-4560-A8BB-E8F30F950DFE}" type="pres">
      <dgm:prSet presAssocID="{E4667EDF-2165-4778-9B83-8E64335D0B13}" presName="compNode" presStyleCnt="0"/>
      <dgm:spPr/>
    </dgm:pt>
    <dgm:pt modelId="{A90DD790-10E8-41E7-A1CD-36A39713C979}" type="pres">
      <dgm:prSet presAssocID="{E4667EDF-2165-4778-9B83-8E64335D0B13}" presName="bgRect" presStyleLbl="bgShp" presStyleIdx="3" presStyleCnt="4"/>
      <dgm:spPr/>
    </dgm:pt>
    <dgm:pt modelId="{BE31AE02-1A53-476F-954F-4B9468DBC285}" type="pres">
      <dgm:prSet presAssocID="{E4667EDF-2165-4778-9B83-8E64335D0B1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6E13C6C6-E0C1-407B-9725-7C107AA2E395}" type="pres">
      <dgm:prSet presAssocID="{E4667EDF-2165-4778-9B83-8E64335D0B13}" presName="spaceRect" presStyleCnt="0"/>
      <dgm:spPr/>
    </dgm:pt>
    <dgm:pt modelId="{AAA84059-8D07-477C-90BB-BA6707207548}" type="pres">
      <dgm:prSet presAssocID="{E4667EDF-2165-4778-9B83-8E64335D0B13}" presName="parTx" presStyleLbl="revTx" presStyleIdx="3" presStyleCnt="4">
        <dgm:presLayoutVars>
          <dgm:chMax val="0"/>
          <dgm:chPref val="0"/>
        </dgm:presLayoutVars>
      </dgm:prSet>
      <dgm:spPr/>
    </dgm:pt>
  </dgm:ptLst>
  <dgm:cxnLst>
    <dgm:cxn modelId="{50E6BD16-4C18-4EF2-8871-D30093033CCF}" type="presOf" srcId="{157A0768-E121-4CEC-939B-1A2D5E560AC1}" destId="{618A503D-32A8-49D5-9E02-D0A2ADCA6CD9}" srcOrd="0" destOrd="0" presId="urn:microsoft.com/office/officeart/2018/2/layout/IconVerticalSolidList"/>
    <dgm:cxn modelId="{64E19B23-A76F-42D8-BB59-FE9AF62B372C}" type="presOf" srcId="{68A24983-E561-47DB-B062-45BF35C237B9}" destId="{C3F8E3CE-17DE-49EB-B99A-3E64191463AC}" srcOrd="0" destOrd="0" presId="urn:microsoft.com/office/officeart/2018/2/layout/IconVerticalSolidList"/>
    <dgm:cxn modelId="{F5CA105C-9D2B-4D9E-ABA2-8D851B149173}" type="presOf" srcId="{843EBB76-E5FB-403A-8443-1C1CAC6115C0}" destId="{E78887A5-4BD2-4FFF-9EC8-DB8CAB76DF39}" srcOrd="0" destOrd="0" presId="urn:microsoft.com/office/officeart/2018/2/layout/IconVerticalSolidList"/>
    <dgm:cxn modelId="{D7C8AD60-E1E1-4FC3-B047-37BAD9755146}" srcId="{68A24983-E561-47DB-B062-45BF35C237B9}" destId="{E4667EDF-2165-4778-9B83-8E64335D0B13}" srcOrd="3" destOrd="0" parTransId="{C678B926-4FAF-4A12-9AAB-4753AB85DBB6}" sibTransId="{4E9FB1F4-D5A7-4A6A-AD02-57E6F41276A4}"/>
    <dgm:cxn modelId="{5BFEAE59-F119-4E82-BC7C-67C8191B18E9}" srcId="{68A24983-E561-47DB-B062-45BF35C237B9}" destId="{157A0768-E121-4CEC-939B-1A2D5E560AC1}" srcOrd="1" destOrd="0" parTransId="{B54CC256-47D0-4380-801B-AEC4ECD0E3E8}" sibTransId="{6745E582-4A57-4338-8F2E-AA66391C417B}"/>
    <dgm:cxn modelId="{0DC4269C-467E-43C2-B8C4-C0BFFC5EEE1F}" srcId="{68A24983-E561-47DB-B062-45BF35C237B9}" destId="{843EBB76-E5FB-403A-8443-1C1CAC6115C0}" srcOrd="2" destOrd="0" parTransId="{ED71E957-9F7D-4AA3-B764-F92A50775544}" sibTransId="{E62126B8-B93D-46A0-8AD5-21C88D2F0DAD}"/>
    <dgm:cxn modelId="{A5749AA6-8064-435B-AE4A-85BCE0D5823F}" srcId="{68A24983-E561-47DB-B062-45BF35C237B9}" destId="{AC57C02C-7C99-47B5-8F40-71AD6961DD5D}" srcOrd="0" destOrd="0" parTransId="{95605EAE-A06F-4CDC-831C-EEF80EDD56F2}" sibTransId="{E9965EE5-8526-4EB2-8BD9-807CE44209BD}"/>
    <dgm:cxn modelId="{C481CFEA-28AC-48F7-853D-E33E015146A3}" type="presOf" srcId="{E4667EDF-2165-4778-9B83-8E64335D0B13}" destId="{AAA84059-8D07-477C-90BB-BA6707207548}" srcOrd="0" destOrd="0" presId="urn:microsoft.com/office/officeart/2018/2/layout/IconVerticalSolidList"/>
    <dgm:cxn modelId="{5A1AC3ED-C776-4B01-AE6C-3EEC6789777B}" type="presOf" srcId="{AC57C02C-7C99-47B5-8F40-71AD6961DD5D}" destId="{5DC105D5-E1F2-42E7-A305-D8FF7BAD5080}" srcOrd="0" destOrd="0" presId="urn:microsoft.com/office/officeart/2018/2/layout/IconVerticalSolidList"/>
    <dgm:cxn modelId="{81702626-DB18-47C5-AE65-1A48F99BBDDB}" type="presParOf" srcId="{C3F8E3CE-17DE-49EB-B99A-3E64191463AC}" destId="{6526BFDF-A96F-4BE9-940D-64C463680E89}" srcOrd="0" destOrd="0" presId="urn:microsoft.com/office/officeart/2018/2/layout/IconVerticalSolidList"/>
    <dgm:cxn modelId="{6DD3E466-2015-487D-8C0B-0C42B5C9AF11}" type="presParOf" srcId="{6526BFDF-A96F-4BE9-940D-64C463680E89}" destId="{A977581B-1506-406B-9A26-7AF05E41DC6F}" srcOrd="0" destOrd="0" presId="urn:microsoft.com/office/officeart/2018/2/layout/IconVerticalSolidList"/>
    <dgm:cxn modelId="{AFC28657-5725-498A-917C-D9FEE2E74014}" type="presParOf" srcId="{6526BFDF-A96F-4BE9-940D-64C463680E89}" destId="{9132539F-CD9B-491A-ADA1-FC0ACB315A48}" srcOrd="1" destOrd="0" presId="urn:microsoft.com/office/officeart/2018/2/layout/IconVerticalSolidList"/>
    <dgm:cxn modelId="{134FCC9F-CC52-4FF1-9F89-2B53C51F19A4}" type="presParOf" srcId="{6526BFDF-A96F-4BE9-940D-64C463680E89}" destId="{18C681D5-D474-4903-8DCD-8DE873E2AA4E}" srcOrd="2" destOrd="0" presId="urn:microsoft.com/office/officeart/2018/2/layout/IconVerticalSolidList"/>
    <dgm:cxn modelId="{30C455B7-462D-4B3F-9B2D-B701D31510E4}" type="presParOf" srcId="{6526BFDF-A96F-4BE9-940D-64C463680E89}" destId="{5DC105D5-E1F2-42E7-A305-D8FF7BAD5080}" srcOrd="3" destOrd="0" presId="urn:microsoft.com/office/officeart/2018/2/layout/IconVerticalSolidList"/>
    <dgm:cxn modelId="{2A9366AF-7F47-4FF7-AE04-CA76DED64803}" type="presParOf" srcId="{C3F8E3CE-17DE-49EB-B99A-3E64191463AC}" destId="{15EBD93F-D660-4995-9979-80D3A5DE8A9F}" srcOrd="1" destOrd="0" presId="urn:microsoft.com/office/officeart/2018/2/layout/IconVerticalSolidList"/>
    <dgm:cxn modelId="{1D9C2919-2305-4802-B64F-18DFCA2F6F6C}" type="presParOf" srcId="{C3F8E3CE-17DE-49EB-B99A-3E64191463AC}" destId="{8E915D3C-C9EF-4334-8E33-F7A4AF8E260C}" srcOrd="2" destOrd="0" presId="urn:microsoft.com/office/officeart/2018/2/layout/IconVerticalSolidList"/>
    <dgm:cxn modelId="{7D3B3A9F-4BAA-47AE-8FBA-E925969161CE}" type="presParOf" srcId="{8E915D3C-C9EF-4334-8E33-F7A4AF8E260C}" destId="{DB8730AF-2550-4701-9398-DCA7A53D5C3D}" srcOrd="0" destOrd="0" presId="urn:microsoft.com/office/officeart/2018/2/layout/IconVerticalSolidList"/>
    <dgm:cxn modelId="{28F34F3D-82A5-4DCF-BD73-03B010123D62}" type="presParOf" srcId="{8E915D3C-C9EF-4334-8E33-F7A4AF8E260C}" destId="{69D1D41B-E97C-4375-8205-EEAA1365C8DB}" srcOrd="1" destOrd="0" presId="urn:microsoft.com/office/officeart/2018/2/layout/IconVerticalSolidList"/>
    <dgm:cxn modelId="{697E7ED4-D38D-44F2-8519-7F0213614D94}" type="presParOf" srcId="{8E915D3C-C9EF-4334-8E33-F7A4AF8E260C}" destId="{DE6C7D6C-2680-43D0-A428-0B088C7DC701}" srcOrd="2" destOrd="0" presId="urn:microsoft.com/office/officeart/2018/2/layout/IconVerticalSolidList"/>
    <dgm:cxn modelId="{D7134894-2243-434C-AB98-8E06F32FD5D0}" type="presParOf" srcId="{8E915D3C-C9EF-4334-8E33-F7A4AF8E260C}" destId="{618A503D-32A8-49D5-9E02-D0A2ADCA6CD9}" srcOrd="3" destOrd="0" presId="urn:microsoft.com/office/officeart/2018/2/layout/IconVerticalSolidList"/>
    <dgm:cxn modelId="{EE22E5BC-B90A-4015-99E6-436305B1F01C}" type="presParOf" srcId="{C3F8E3CE-17DE-49EB-B99A-3E64191463AC}" destId="{8A176EC3-0128-4306-B983-0DD72D287D1B}" srcOrd="3" destOrd="0" presId="urn:microsoft.com/office/officeart/2018/2/layout/IconVerticalSolidList"/>
    <dgm:cxn modelId="{5FA99933-EF41-4334-99D6-8C9773E75ED7}" type="presParOf" srcId="{C3F8E3CE-17DE-49EB-B99A-3E64191463AC}" destId="{AA1E8F9C-A38A-43DB-AB46-946B488D65CF}" srcOrd="4" destOrd="0" presId="urn:microsoft.com/office/officeart/2018/2/layout/IconVerticalSolidList"/>
    <dgm:cxn modelId="{71E1A232-3490-47CE-8901-4D34D55E462B}" type="presParOf" srcId="{AA1E8F9C-A38A-43DB-AB46-946B488D65CF}" destId="{406BBC55-7778-411C-8FA0-0091BB721F7D}" srcOrd="0" destOrd="0" presId="urn:microsoft.com/office/officeart/2018/2/layout/IconVerticalSolidList"/>
    <dgm:cxn modelId="{915DFF75-B582-490E-B3F4-591101548DD9}" type="presParOf" srcId="{AA1E8F9C-A38A-43DB-AB46-946B488D65CF}" destId="{04F1F425-5834-4C4B-9805-F065023ACBF1}" srcOrd="1" destOrd="0" presId="urn:microsoft.com/office/officeart/2018/2/layout/IconVerticalSolidList"/>
    <dgm:cxn modelId="{444AA525-864F-4C83-9517-04A5FC2E347F}" type="presParOf" srcId="{AA1E8F9C-A38A-43DB-AB46-946B488D65CF}" destId="{3526D4E3-FAE8-434D-B0BF-8F0AE4850D03}" srcOrd="2" destOrd="0" presId="urn:microsoft.com/office/officeart/2018/2/layout/IconVerticalSolidList"/>
    <dgm:cxn modelId="{94A44CA7-E8EA-4768-90A0-6DB913B201FA}" type="presParOf" srcId="{AA1E8F9C-A38A-43DB-AB46-946B488D65CF}" destId="{E78887A5-4BD2-4FFF-9EC8-DB8CAB76DF39}" srcOrd="3" destOrd="0" presId="urn:microsoft.com/office/officeart/2018/2/layout/IconVerticalSolidList"/>
    <dgm:cxn modelId="{5C47E9E1-057A-418B-A6B9-D5E194913EFA}" type="presParOf" srcId="{C3F8E3CE-17DE-49EB-B99A-3E64191463AC}" destId="{2DD87041-3201-4DAB-93FB-A0F15A24ED6A}" srcOrd="5" destOrd="0" presId="urn:microsoft.com/office/officeart/2018/2/layout/IconVerticalSolidList"/>
    <dgm:cxn modelId="{2D8E5EAE-D9CB-4ECC-9819-C3EC01AB51AB}" type="presParOf" srcId="{C3F8E3CE-17DE-49EB-B99A-3E64191463AC}" destId="{2380383C-4CB3-4560-A8BB-E8F30F950DFE}" srcOrd="6" destOrd="0" presId="urn:microsoft.com/office/officeart/2018/2/layout/IconVerticalSolidList"/>
    <dgm:cxn modelId="{22104D22-5CB4-4009-85E3-2F9EA8CFB6CD}" type="presParOf" srcId="{2380383C-4CB3-4560-A8BB-E8F30F950DFE}" destId="{A90DD790-10E8-41E7-A1CD-36A39713C979}" srcOrd="0" destOrd="0" presId="urn:microsoft.com/office/officeart/2018/2/layout/IconVerticalSolidList"/>
    <dgm:cxn modelId="{FEF80E52-FD5F-4AF3-8DC7-CE9C29A37103}" type="presParOf" srcId="{2380383C-4CB3-4560-A8BB-E8F30F950DFE}" destId="{BE31AE02-1A53-476F-954F-4B9468DBC285}" srcOrd="1" destOrd="0" presId="urn:microsoft.com/office/officeart/2018/2/layout/IconVerticalSolidList"/>
    <dgm:cxn modelId="{B69EAFA1-BE45-4DC5-A418-D7461F1BA641}" type="presParOf" srcId="{2380383C-4CB3-4560-A8BB-E8F30F950DFE}" destId="{6E13C6C6-E0C1-407B-9725-7C107AA2E395}" srcOrd="2" destOrd="0" presId="urn:microsoft.com/office/officeart/2018/2/layout/IconVerticalSolidList"/>
    <dgm:cxn modelId="{DA6B3412-236F-4DE6-8169-358D067A8BE8}" type="presParOf" srcId="{2380383C-4CB3-4560-A8BB-E8F30F950DFE}" destId="{AAA84059-8D07-477C-90BB-BA670720754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68538-AA1C-4D6C-9285-B298E3910B08}">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058CFA-5510-4375-BD3E-DD5C3ECD0018}">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5A773-5228-4C2E-9892-640BAE25DF9B}">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dirty="0" err="1"/>
            <a:t>Etapas</a:t>
          </a:r>
          <a:r>
            <a:rPr lang="en-CA" sz="2500" kern="1200" dirty="0"/>
            <a:t> </a:t>
          </a:r>
          <a:endParaRPr lang="en-US" sz="2500" kern="1200" dirty="0"/>
        </a:p>
      </dsp:txBody>
      <dsp:txXfrm>
        <a:off x="1519914" y="562"/>
        <a:ext cx="5163460" cy="1315942"/>
      </dsp:txXfrm>
    </dsp:sp>
    <dsp:sp modelId="{AC3739D1-4259-4D79-A2E5-ABD3864CC2AE}">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DE537-123F-4A6E-B27F-3387BC65CA76}">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8E7A63-A0F4-4402-A9A1-055BAE29EAB6}">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US" sz="2500" kern="1200" dirty="0" err="1"/>
            <a:t>Herramientas</a:t>
          </a:r>
          <a:endParaRPr lang="en-US" sz="2500" kern="1200" dirty="0"/>
        </a:p>
      </dsp:txBody>
      <dsp:txXfrm>
        <a:off x="1519914" y="1645491"/>
        <a:ext cx="5163460" cy="1315942"/>
      </dsp:txXfrm>
    </dsp:sp>
    <dsp:sp modelId="{7EB72B78-C618-450A-8903-C3423185DD9B}">
      <dsp:nvSpPr>
        <dsp:cNvPr id="0" name=""/>
        <dsp:cNvSpPr/>
      </dsp:nvSpPr>
      <dsp:spPr>
        <a:xfrm>
          <a:off x="0" y="329098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DA1229-9FE3-428E-BB0E-0251261AA9A4}">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0438AF-9FCC-4E14-92BB-61F9C0280B9B}">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100000"/>
            </a:lnSpc>
            <a:spcBef>
              <a:spcPct val="0"/>
            </a:spcBef>
            <a:spcAft>
              <a:spcPct val="35000"/>
            </a:spcAft>
            <a:buNone/>
          </a:pPr>
          <a:r>
            <a:rPr lang="en-CA" sz="2500" kern="1200" dirty="0" err="1"/>
            <a:t>Documentos</a:t>
          </a:r>
          <a:r>
            <a:rPr lang="en-CA" sz="2500" kern="1200" dirty="0"/>
            <a:t> de </a:t>
          </a:r>
          <a:r>
            <a:rPr lang="en-CA" sz="2500" kern="1200" dirty="0" err="1"/>
            <a:t>referencia</a:t>
          </a:r>
          <a:endParaRPr lang="en-US" sz="2500" kern="1200" dirty="0"/>
        </a:p>
      </dsp:txBody>
      <dsp:txXfrm>
        <a:off x="1519914" y="3290419"/>
        <a:ext cx="5163460" cy="13159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5E7AC-5D3E-46B1-9404-D3DAF7A592DC}">
      <dsp:nvSpPr>
        <dsp:cNvPr id="0" name=""/>
        <dsp:cNvSpPr/>
      </dsp:nvSpPr>
      <dsp:spPr>
        <a:xfrm>
          <a:off x="0" y="356623"/>
          <a:ext cx="2085277" cy="1251166"/>
        </a:xfrm>
        <a:prstGeom prst="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kern="1200" dirty="0" err="1"/>
            <a:t>Evaluación</a:t>
          </a:r>
          <a:r>
            <a:rPr lang="en-CA" sz="1200" kern="1200" dirty="0"/>
            <a:t> </a:t>
          </a:r>
          <a:r>
            <a:rPr lang="en-CA" sz="1200" kern="1200" dirty="0" err="1"/>
            <a:t>nutricional</a:t>
          </a:r>
          <a:r>
            <a:rPr lang="en-CA" sz="1200" kern="1200" dirty="0"/>
            <a:t> y </a:t>
          </a:r>
          <a:r>
            <a:rPr lang="en-CA" sz="1200" kern="1200" dirty="0" err="1"/>
            <a:t>derivación</a:t>
          </a:r>
          <a:endParaRPr lang="en-US" sz="1200" kern="1200" dirty="0"/>
        </a:p>
      </dsp:txBody>
      <dsp:txXfrm>
        <a:off x="0" y="356623"/>
        <a:ext cx="2085277" cy="1251166"/>
      </dsp:txXfrm>
    </dsp:sp>
    <dsp:sp modelId="{B84D2573-2053-4EAE-9D02-581456E06B22}">
      <dsp:nvSpPr>
        <dsp:cNvPr id="0" name=""/>
        <dsp:cNvSpPr/>
      </dsp:nvSpPr>
      <dsp:spPr>
        <a:xfrm>
          <a:off x="2293804" y="356623"/>
          <a:ext cx="2085277" cy="1251166"/>
        </a:xfrm>
        <a:prstGeom prst="rect">
          <a:avLst/>
        </a:prstGeom>
        <a:gradFill rotWithShape="0">
          <a:gsLst>
            <a:gs pos="0">
              <a:schemeClr val="accent2">
                <a:hueOff val="648018"/>
                <a:satOff val="90"/>
                <a:lumOff val="78"/>
                <a:alphaOff val="0"/>
                <a:tint val="94000"/>
                <a:satMod val="100000"/>
                <a:lumMod val="108000"/>
              </a:schemeClr>
            </a:gs>
            <a:gs pos="50000">
              <a:schemeClr val="accent2">
                <a:hueOff val="648018"/>
                <a:satOff val="90"/>
                <a:lumOff val="78"/>
                <a:alphaOff val="0"/>
                <a:tint val="98000"/>
                <a:shade val="100000"/>
                <a:satMod val="100000"/>
                <a:lumMod val="100000"/>
              </a:schemeClr>
            </a:gs>
            <a:gs pos="100000">
              <a:schemeClr val="accent2">
                <a:hueOff val="648018"/>
                <a:satOff val="90"/>
                <a:lumOff val="7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Gestión hospitalaria de la malnutrición aguda severa</a:t>
          </a:r>
          <a:endParaRPr lang="en-US" sz="1200" kern="1200" dirty="0"/>
        </a:p>
      </dsp:txBody>
      <dsp:txXfrm>
        <a:off x="2293804" y="356623"/>
        <a:ext cx="2085277" cy="1251166"/>
      </dsp:txXfrm>
    </dsp:sp>
    <dsp:sp modelId="{DA893FDF-E317-47AB-9649-EC685BE29E54}">
      <dsp:nvSpPr>
        <dsp:cNvPr id="0" name=""/>
        <dsp:cNvSpPr/>
      </dsp:nvSpPr>
      <dsp:spPr>
        <a:xfrm>
          <a:off x="4587609" y="356623"/>
          <a:ext cx="2085277" cy="1251166"/>
        </a:xfrm>
        <a:prstGeom prst="rect">
          <a:avLst/>
        </a:prstGeom>
        <a:gradFill rotWithShape="0">
          <a:gsLst>
            <a:gs pos="0">
              <a:schemeClr val="accent2">
                <a:hueOff val="1296036"/>
                <a:satOff val="180"/>
                <a:lumOff val="157"/>
                <a:alphaOff val="0"/>
                <a:tint val="94000"/>
                <a:satMod val="100000"/>
                <a:lumMod val="108000"/>
              </a:schemeClr>
            </a:gs>
            <a:gs pos="50000">
              <a:schemeClr val="accent2">
                <a:hueOff val="1296036"/>
                <a:satOff val="180"/>
                <a:lumOff val="157"/>
                <a:alphaOff val="0"/>
                <a:tint val="98000"/>
                <a:shade val="100000"/>
                <a:satMod val="100000"/>
                <a:lumMod val="100000"/>
              </a:schemeClr>
            </a:gs>
            <a:gs pos="100000">
              <a:schemeClr val="accent2">
                <a:hueOff val="1296036"/>
                <a:satOff val="180"/>
                <a:lumOff val="157"/>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Tratamiento ambulatorio de la malnutrición aguda severa</a:t>
          </a:r>
          <a:endParaRPr lang="en-US" sz="1200" kern="1200" dirty="0"/>
        </a:p>
      </dsp:txBody>
      <dsp:txXfrm>
        <a:off x="4587609" y="356623"/>
        <a:ext cx="2085277" cy="1251166"/>
      </dsp:txXfrm>
    </dsp:sp>
    <dsp:sp modelId="{46E233D7-550F-4F07-BB31-DAE7847D9F8B}">
      <dsp:nvSpPr>
        <dsp:cNvPr id="0" name=""/>
        <dsp:cNvSpPr/>
      </dsp:nvSpPr>
      <dsp:spPr>
        <a:xfrm>
          <a:off x="0" y="1816317"/>
          <a:ext cx="2085277" cy="1251166"/>
        </a:xfrm>
        <a:prstGeom prst="rect">
          <a:avLst/>
        </a:prstGeom>
        <a:gradFill rotWithShape="0">
          <a:gsLst>
            <a:gs pos="0">
              <a:schemeClr val="accent2">
                <a:hueOff val="1944054"/>
                <a:satOff val="271"/>
                <a:lumOff val="235"/>
                <a:alphaOff val="0"/>
                <a:tint val="94000"/>
                <a:satMod val="100000"/>
                <a:lumMod val="108000"/>
              </a:schemeClr>
            </a:gs>
            <a:gs pos="50000">
              <a:schemeClr val="accent2">
                <a:hueOff val="1944054"/>
                <a:satOff val="271"/>
                <a:lumOff val="235"/>
                <a:alphaOff val="0"/>
                <a:tint val="98000"/>
                <a:shade val="100000"/>
                <a:satMod val="100000"/>
                <a:lumMod val="100000"/>
              </a:schemeClr>
            </a:gs>
            <a:gs pos="100000">
              <a:schemeClr val="accent2">
                <a:hueOff val="1944054"/>
                <a:satOff val="271"/>
                <a:lumOff val="235"/>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Gestión de la malnutrición aguda moderada (MAM) en programas específicos de alimentación complementaria</a:t>
          </a:r>
          <a:r>
            <a:rPr lang="fr-FR" sz="1200" kern="1200" dirty="0"/>
            <a:t>(TSFP)</a:t>
          </a:r>
          <a:endParaRPr lang="en-US" sz="1200" kern="1200" dirty="0"/>
        </a:p>
      </dsp:txBody>
      <dsp:txXfrm>
        <a:off x="0" y="1816317"/>
        <a:ext cx="2085277" cy="1251166"/>
      </dsp:txXfrm>
    </dsp:sp>
    <dsp:sp modelId="{1F626400-6DF7-4D9A-97EE-9279DF559BD5}">
      <dsp:nvSpPr>
        <dsp:cNvPr id="0" name=""/>
        <dsp:cNvSpPr/>
      </dsp:nvSpPr>
      <dsp:spPr>
        <a:xfrm>
          <a:off x="2293804" y="1816317"/>
          <a:ext cx="2085277" cy="1251166"/>
        </a:xfrm>
        <a:prstGeom prst="rect">
          <a:avLst/>
        </a:prstGeom>
        <a:gradFill rotWithShape="0">
          <a:gsLst>
            <a:gs pos="0">
              <a:schemeClr val="accent2">
                <a:hueOff val="2592072"/>
                <a:satOff val="361"/>
                <a:lumOff val="314"/>
                <a:alphaOff val="0"/>
                <a:tint val="94000"/>
                <a:satMod val="100000"/>
                <a:lumMod val="108000"/>
              </a:schemeClr>
            </a:gs>
            <a:gs pos="50000">
              <a:schemeClr val="accent2">
                <a:hueOff val="2592072"/>
                <a:satOff val="361"/>
                <a:lumOff val="314"/>
                <a:alphaOff val="0"/>
                <a:tint val="98000"/>
                <a:shade val="100000"/>
                <a:satMod val="100000"/>
                <a:lumMod val="100000"/>
              </a:schemeClr>
            </a:gs>
            <a:gs pos="100000">
              <a:schemeClr val="accent2">
                <a:hueOff val="2592072"/>
                <a:satOff val="361"/>
                <a:lumOff val="314"/>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Prevención de la desnutrición aguda moderada – Programas Generales de Alimentación Suplementaria (BSFP) Alimentación del lactante y del niño pequeño en situaciones de emergencia (ALNP-E)</a:t>
          </a:r>
          <a:endParaRPr lang="en-US" sz="1200" kern="1200" dirty="0"/>
        </a:p>
      </dsp:txBody>
      <dsp:txXfrm>
        <a:off x="2293804" y="1816317"/>
        <a:ext cx="2085277" cy="1251166"/>
      </dsp:txXfrm>
    </dsp:sp>
    <dsp:sp modelId="{190ABA72-85B7-4B1A-A7FE-A9E9481F8C26}">
      <dsp:nvSpPr>
        <dsp:cNvPr id="0" name=""/>
        <dsp:cNvSpPr/>
      </dsp:nvSpPr>
      <dsp:spPr>
        <a:xfrm>
          <a:off x="4587609" y="1816317"/>
          <a:ext cx="2085277" cy="1251166"/>
        </a:xfrm>
        <a:prstGeom prst="rect">
          <a:avLst/>
        </a:prstGeom>
        <a:gradFill rotWithShape="0">
          <a:gsLst>
            <a:gs pos="0">
              <a:schemeClr val="accent2">
                <a:hueOff val="3240090"/>
                <a:satOff val="451"/>
                <a:lumOff val="392"/>
                <a:alphaOff val="0"/>
                <a:tint val="94000"/>
                <a:satMod val="100000"/>
                <a:lumMod val="108000"/>
              </a:schemeClr>
            </a:gs>
            <a:gs pos="50000">
              <a:schemeClr val="accent2">
                <a:hueOff val="3240090"/>
                <a:satOff val="451"/>
                <a:lumOff val="392"/>
                <a:alphaOff val="0"/>
                <a:tint val="98000"/>
                <a:shade val="100000"/>
                <a:satMod val="100000"/>
                <a:lumMod val="100000"/>
              </a:schemeClr>
            </a:gs>
            <a:gs pos="100000">
              <a:schemeClr val="accent2">
                <a:hueOff val="3240090"/>
                <a:satOff val="451"/>
                <a:lumOff val="392"/>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dirty="0"/>
            <a:t>Gestión de la malnutrición en las personas mayores</a:t>
          </a:r>
          <a:endParaRPr lang="en-US" sz="1200" kern="1200" dirty="0"/>
        </a:p>
      </dsp:txBody>
      <dsp:txXfrm>
        <a:off x="4587609" y="1816317"/>
        <a:ext cx="2085277" cy="12511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B0CA4-C90F-463B-B513-25658AF483B9}">
      <dsp:nvSpPr>
        <dsp:cNvPr id="0" name=""/>
        <dsp:cNvSpPr/>
      </dsp:nvSpPr>
      <dsp:spPr>
        <a:xfrm>
          <a:off x="2863377" y="521"/>
          <a:ext cx="3221300" cy="835373"/>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kern="1200" dirty="0"/>
            <a:t>Programas de distribución de efectivo o cupones para la prevención de la malnutrición</a:t>
          </a:r>
          <a:endParaRPr lang="en-US" sz="1400" kern="1200" dirty="0"/>
        </a:p>
      </dsp:txBody>
      <dsp:txXfrm>
        <a:off x="2904157" y="41301"/>
        <a:ext cx="3139740" cy="753813"/>
      </dsp:txXfrm>
    </dsp:sp>
    <dsp:sp modelId="{E89D0870-419C-4F93-86B2-67332D30DFF4}">
      <dsp:nvSpPr>
        <dsp:cNvPr id="0" name=""/>
        <dsp:cNvSpPr/>
      </dsp:nvSpPr>
      <dsp:spPr>
        <a:xfrm>
          <a:off x="2863377" y="877662"/>
          <a:ext cx="3221300" cy="835373"/>
        </a:xfrm>
        <a:prstGeom prst="roundRect">
          <a:avLst/>
        </a:prstGeom>
        <a:solidFill>
          <a:schemeClr val="accent2">
            <a:hueOff val="540015"/>
            <a:satOff val="75"/>
            <a:lumOff val="65"/>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kern="1200" dirty="0" err="1"/>
            <a:t>Suplementación</a:t>
          </a:r>
          <a:r>
            <a:rPr lang="en-CA" sz="1400" kern="1200" dirty="0"/>
            <a:t> con </a:t>
          </a:r>
          <a:r>
            <a:rPr lang="en-CA" sz="1400" kern="1200" dirty="0" err="1"/>
            <a:t>micronutrientes</a:t>
          </a:r>
          <a:r>
            <a:rPr lang="en-CA" sz="1400" kern="1200" dirty="0"/>
            <a:t> </a:t>
          </a:r>
          <a:r>
            <a:rPr lang="en-CA" sz="1400" kern="1200" dirty="0" err="1"/>
            <a:t>múltiples</a:t>
          </a:r>
          <a:endParaRPr lang="en-US" sz="1400" kern="1200" dirty="0"/>
        </a:p>
      </dsp:txBody>
      <dsp:txXfrm>
        <a:off x="2904157" y="918442"/>
        <a:ext cx="3139740" cy="753813"/>
      </dsp:txXfrm>
    </dsp:sp>
    <dsp:sp modelId="{CCEA9E19-CA56-4920-B2F0-D73C56E8D566}">
      <dsp:nvSpPr>
        <dsp:cNvPr id="0" name=""/>
        <dsp:cNvSpPr/>
      </dsp:nvSpPr>
      <dsp:spPr>
        <a:xfrm>
          <a:off x="2863377" y="1754804"/>
          <a:ext cx="3221300" cy="835373"/>
        </a:xfrm>
        <a:prstGeom prst="roundRect">
          <a:avLst/>
        </a:prstGeom>
        <a:solidFill>
          <a:schemeClr val="accent2">
            <a:hueOff val="1080030"/>
            <a:satOff val="150"/>
            <a:lumOff val="13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kern="1200" dirty="0"/>
            <a:t>Suplementación con hierro o hierro/ácido fólico
 Suplementación con vitamina A</a:t>
          </a:r>
          <a:endParaRPr lang="en-US" sz="1400" kern="1200" dirty="0"/>
        </a:p>
      </dsp:txBody>
      <dsp:txXfrm>
        <a:off x="2904157" y="1795584"/>
        <a:ext cx="3139740" cy="753813"/>
      </dsp:txXfrm>
    </dsp:sp>
    <dsp:sp modelId="{41E98A11-8B6F-4F36-B3BA-32636EB0DEA3}">
      <dsp:nvSpPr>
        <dsp:cNvPr id="0" name=""/>
        <dsp:cNvSpPr/>
      </dsp:nvSpPr>
      <dsp:spPr>
        <a:xfrm>
          <a:off x="2863377" y="2631946"/>
          <a:ext cx="3221300" cy="835373"/>
        </a:xfrm>
        <a:prstGeom prst="roundRect">
          <a:avLst/>
        </a:prstGeom>
        <a:solidFill>
          <a:schemeClr val="accent2">
            <a:hueOff val="1620045"/>
            <a:satOff val="225"/>
            <a:lumOff val="196"/>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kern="1200" dirty="0" err="1"/>
            <a:t>Desparasitación</a:t>
          </a:r>
          <a:endParaRPr lang="en-US" sz="1400" kern="1200" dirty="0"/>
        </a:p>
      </dsp:txBody>
      <dsp:txXfrm>
        <a:off x="2904157" y="2672726"/>
        <a:ext cx="3139740" cy="753813"/>
      </dsp:txXfrm>
    </dsp:sp>
    <dsp:sp modelId="{6A89A897-3CB3-43B5-97A1-DB3750ED04F2}">
      <dsp:nvSpPr>
        <dsp:cNvPr id="0" name=""/>
        <dsp:cNvSpPr/>
      </dsp:nvSpPr>
      <dsp:spPr>
        <a:xfrm>
          <a:off x="2863377" y="3509088"/>
          <a:ext cx="3221300" cy="835373"/>
        </a:xfrm>
        <a:prstGeom prst="roundRect">
          <a:avLst/>
        </a:prstGeom>
        <a:solidFill>
          <a:schemeClr val="accent2">
            <a:hueOff val="2160060"/>
            <a:satOff val="301"/>
            <a:lumOff val="26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kern="1200" dirty="0"/>
            <a:t>Administración de suplementos de zinc para el tratamiento de la diarrea - Administración de suplementos de yodo y yodación de la sal</a:t>
          </a:r>
          <a:endParaRPr lang="en-US" sz="1400" kern="1200" dirty="0"/>
        </a:p>
      </dsp:txBody>
      <dsp:txXfrm>
        <a:off x="2904157" y="3549868"/>
        <a:ext cx="3139740" cy="753813"/>
      </dsp:txXfrm>
    </dsp:sp>
    <dsp:sp modelId="{6912095E-E029-4182-805E-A24C42D6D149}">
      <dsp:nvSpPr>
        <dsp:cNvPr id="0" name=""/>
        <dsp:cNvSpPr/>
      </dsp:nvSpPr>
      <dsp:spPr>
        <a:xfrm>
          <a:off x="2863377" y="4386229"/>
          <a:ext cx="3221300" cy="835373"/>
        </a:xfrm>
        <a:prstGeom prst="roundRect">
          <a:avLst/>
        </a:prstGeom>
        <a:solidFill>
          <a:schemeClr val="accent2">
            <a:hueOff val="2700075"/>
            <a:satOff val="376"/>
            <a:lumOff val="327"/>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CA" sz="1400" kern="1200" dirty="0" err="1"/>
            <a:t>Suplementación</a:t>
          </a:r>
          <a:r>
            <a:rPr lang="en-CA" sz="1400" kern="1200" dirty="0"/>
            <a:t> con calcio</a:t>
          </a:r>
          <a:endParaRPr lang="en-US" sz="1400" kern="1200" dirty="0"/>
        </a:p>
      </dsp:txBody>
      <dsp:txXfrm>
        <a:off x="2904157" y="4427009"/>
        <a:ext cx="3139740" cy="753813"/>
      </dsp:txXfrm>
    </dsp:sp>
    <dsp:sp modelId="{CA21F3B8-7036-4A4D-9626-602DED20ABB2}">
      <dsp:nvSpPr>
        <dsp:cNvPr id="0" name=""/>
        <dsp:cNvSpPr/>
      </dsp:nvSpPr>
      <dsp:spPr>
        <a:xfrm>
          <a:off x="2863377" y="5263371"/>
          <a:ext cx="3221300" cy="835373"/>
        </a:xfrm>
        <a:prstGeom prst="roundRect">
          <a:avLst/>
        </a:prstGeom>
        <a:solidFill>
          <a:schemeClr val="accent2">
            <a:hueOff val="3240090"/>
            <a:satOff val="451"/>
            <a:lumOff val="39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kern="1200" dirty="0"/>
            <a:t>Atención nutricional y apoyo a los niños que viven con el VIH/SIDA</a:t>
          </a:r>
          <a:endParaRPr lang="en-US" sz="1400" kern="1200" dirty="0"/>
        </a:p>
      </dsp:txBody>
      <dsp:txXfrm>
        <a:off x="2904157" y="5304151"/>
        <a:ext cx="3139740" cy="75381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F10D1-8568-4563-8D63-1066C281499C}">
      <dsp:nvSpPr>
        <dsp:cNvPr id="0" name=""/>
        <dsp:cNvSpPr/>
      </dsp:nvSpPr>
      <dsp:spPr>
        <a:xfrm>
          <a:off x="1985754" y="193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Coordinación</a:t>
          </a:r>
          <a:r>
            <a:rPr lang="en-CA" sz="1500" kern="1200" dirty="0"/>
            <a:t> de </a:t>
          </a:r>
          <a:r>
            <a:rPr lang="en-CA" sz="1500" kern="1200" dirty="0" err="1"/>
            <a:t>clusteres</a:t>
          </a:r>
          <a:r>
            <a:rPr lang="en-CA" sz="1500" kern="1200" dirty="0"/>
            <a:t>/</a:t>
          </a:r>
          <a:r>
            <a:rPr lang="en-CA" sz="1500" kern="1200" dirty="0" err="1"/>
            <a:t>sectores</a:t>
          </a:r>
          <a:endParaRPr lang="en-US" sz="1500" kern="1200" dirty="0"/>
        </a:p>
      </dsp:txBody>
      <dsp:txXfrm>
        <a:off x="2031293" y="47478"/>
        <a:ext cx="2142896" cy="841797"/>
      </dsp:txXfrm>
    </dsp:sp>
    <dsp:sp modelId="{DB5DFCBE-5D9E-4D9A-B8D1-0217F553A341}">
      <dsp:nvSpPr>
        <dsp:cNvPr id="0" name=""/>
        <dsp:cNvSpPr/>
      </dsp:nvSpPr>
      <dsp:spPr>
        <a:xfrm>
          <a:off x="1985754" y="981459"/>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s-ES" sz="1500" kern="1200" dirty="0"/>
            <a:t>Rendición de cuentas a las poblaciones afectadas (AAP) – Para todos los proyectos</a:t>
          </a:r>
          <a:endParaRPr lang="en-US" sz="1500" kern="1200" dirty="0"/>
        </a:p>
      </dsp:txBody>
      <dsp:txXfrm>
        <a:off x="2031293" y="1026998"/>
        <a:ext cx="2142896" cy="841797"/>
      </dsp:txXfrm>
    </dsp:sp>
    <dsp:sp modelId="{CFBCD55D-8C74-4C22-92BD-69CB29203515}">
      <dsp:nvSpPr>
        <dsp:cNvPr id="0" name=""/>
        <dsp:cNvSpPr/>
      </dsp:nvSpPr>
      <dsp:spPr>
        <a:xfrm>
          <a:off x="1985754" y="196097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Encuestas</a:t>
          </a:r>
          <a:r>
            <a:rPr lang="en-CA" sz="1500" kern="1200" dirty="0"/>
            <a:t> </a:t>
          </a:r>
          <a:r>
            <a:rPr lang="en-CA" sz="1500" kern="1200" dirty="0" err="1"/>
            <a:t>nutricionales</a:t>
          </a:r>
          <a:endParaRPr lang="en-US" sz="1500" kern="1200" dirty="0"/>
        </a:p>
      </dsp:txBody>
      <dsp:txXfrm>
        <a:off x="2031293" y="2006517"/>
        <a:ext cx="2142896" cy="841797"/>
      </dsp:txXfrm>
    </dsp:sp>
    <dsp:sp modelId="{2044CE8A-F619-48B3-AB03-A97200E58256}">
      <dsp:nvSpPr>
        <dsp:cNvPr id="0" name=""/>
        <dsp:cNvSpPr/>
      </dsp:nvSpPr>
      <dsp:spPr>
        <a:xfrm>
          <a:off x="1985754" y="2940498"/>
          <a:ext cx="2233974" cy="93287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CA" sz="1500" kern="1200" dirty="0" err="1"/>
            <a:t>Vigilancia</a:t>
          </a:r>
          <a:r>
            <a:rPr lang="en-CA" sz="1500" kern="1200" dirty="0"/>
            <a:t> </a:t>
          </a:r>
          <a:r>
            <a:rPr lang="en-CA" sz="1500" kern="1200" dirty="0" err="1"/>
            <a:t>nutricional</a:t>
          </a:r>
          <a:endParaRPr lang="en-US" sz="1500" kern="1200" dirty="0"/>
        </a:p>
      </dsp:txBody>
      <dsp:txXfrm>
        <a:off x="2031293" y="2986037"/>
        <a:ext cx="2142896" cy="8417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28E5A-207F-4657-A69D-47DB0AC4C365}">
      <dsp:nvSpPr>
        <dsp:cNvPr id="0" name=""/>
        <dsp:cNvSpPr/>
      </dsp:nvSpPr>
      <dsp:spPr>
        <a:xfrm>
          <a:off x="0" y="642"/>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09283-37DA-4FBC-B70C-29B13028492B}">
      <dsp:nvSpPr>
        <dsp:cNvPr id="0" name=""/>
        <dsp:cNvSpPr/>
      </dsp:nvSpPr>
      <dsp:spPr>
        <a:xfrm>
          <a:off x="455136" y="339174"/>
          <a:ext cx="827520" cy="827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3CC1CB-EC2D-4C29-83FA-FD8B51DF236A}">
      <dsp:nvSpPr>
        <dsp:cNvPr id="0" name=""/>
        <dsp:cNvSpPr/>
      </dsp:nvSpPr>
      <dsp:spPr>
        <a:xfrm>
          <a:off x="1737792" y="642"/>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fr-FR" sz="2100" b="1" kern="1200" baseline="0" dirty="0"/>
            <a:t>1. </a:t>
          </a:r>
          <a:r>
            <a:rPr lang="es-ES" sz="2100" b="1" kern="1200" baseline="0" dirty="0"/>
            <a:t>Costo basado en la actividad (unidad): </a:t>
          </a:r>
          <a:r>
            <a:rPr lang="es-ES" sz="2100" b="0" kern="1200" baseline="0" dirty="0"/>
            <a:t>uso del costo unitario estándar para cada actividad (por ejemplo, ALNP, tratamiento de la desnutrición aguda, suplementos de vitamina A, etc.)</a:t>
          </a:r>
          <a:endParaRPr lang="en-US" sz="2100" b="0" kern="1200" dirty="0"/>
        </a:p>
      </dsp:txBody>
      <dsp:txXfrm>
        <a:off x="1737792" y="642"/>
        <a:ext cx="6140271" cy="1504582"/>
      </dsp:txXfrm>
    </dsp:sp>
    <dsp:sp modelId="{F2A8413C-8059-40D9-8B09-363364D289F5}">
      <dsp:nvSpPr>
        <dsp:cNvPr id="0" name=""/>
        <dsp:cNvSpPr/>
      </dsp:nvSpPr>
      <dsp:spPr>
        <a:xfrm>
          <a:off x="0" y="1881371"/>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91B6CD-7C3E-4C39-8130-576D4808BDE8}">
      <dsp:nvSpPr>
        <dsp:cNvPr id="0" name=""/>
        <dsp:cNvSpPr/>
      </dsp:nvSpPr>
      <dsp:spPr>
        <a:xfrm>
          <a:off x="455136" y="2219902"/>
          <a:ext cx="827520" cy="827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E82810-9B81-45B2-A650-9DFD72B958FA}">
      <dsp:nvSpPr>
        <dsp:cNvPr id="0" name=""/>
        <dsp:cNvSpPr/>
      </dsp:nvSpPr>
      <dsp:spPr>
        <a:xfrm>
          <a:off x="1737792" y="1881371"/>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en-CA" sz="2100" kern="1200" baseline="0" dirty="0"/>
            <a:t>2. </a:t>
          </a:r>
          <a:r>
            <a:rPr lang="es-ES" sz="2100" b="1" kern="1200" baseline="0" dirty="0"/>
            <a:t>Costo basado en proyectos: </a:t>
          </a:r>
          <a:r>
            <a:rPr lang="es-ES" sz="2100" b="0" kern="1200" baseline="0" dirty="0"/>
            <a:t>tiene en cuenta los costos específicos de cada organización y utiliza el sistema </a:t>
          </a:r>
          <a:r>
            <a:rPr lang="en-GB" sz="2100" b="0" i="0" kern="1200" dirty="0">
              <a:hlinkClick xmlns:r="http://schemas.openxmlformats.org/officeDocument/2006/relationships" r:id="rId5"/>
            </a:rPr>
            <a:t>OPS system</a:t>
          </a:r>
          <a:endParaRPr lang="en-US" sz="2100" b="0" kern="1200" dirty="0"/>
        </a:p>
      </dsp:txBody>
      <dsp:txXfrm>
        <a:off x="1737792" y="1881371"/>
        <a:ext cx="6140271" cy="1504582"/>
      </dsp:txXfrm>
    </dsp:sp>
    <dsp:sp modelId="{E1710CDA-BDF4-4056-8B12-7D33E9437D7D}">
      <dsp:nvSpPr>
        <dsp:cNvPr id="0" name=""/>
        <dsp:cNvSpPr/>
      </dsp:nvSpPr>
      <dsp:spPr>
        <a:xfrm>
          <a:off x="0" y="3762099"/>
          <a:ext cx="7878064" cy="150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D8615-FC8A-4120-A1BC-028EF7BBC57B}">
      <dsp:nvSpPr>
        <dsp:cNvPr id="0" name=""/>
        <dsp:cNvSpPr/>
      </dsp:nvSpPr>
      <dsp:spPr>
        <a:xfrm>
          <a:off x="455136" y="4100630"/>
          <a:ext cx="827520" cy="82752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6959A4-A482-496E-9AD0-2D763E854A94}">
      <dsp:nvSpPr>
        <dsp:cNvPr id="0" name=""/>
        <dsp:cNvSpPr/>
      </dsp:nvSpPr>
      <dsp:spPr>
        <a:xfrm>
          <a:off x="1737792" y="3762099"/>
          <a:ext cx="6140271" cy="150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235" tIns="159235" rIns="159235" bIns="159235" numCol="1" spcCol="1270" anchor="ctr" anchorCtr="0">
          <a:noAutofit/>
        </a:bodyPr>
        <a:lstStyle/>
        <a:p>
          <a:pPr marL="0" lvl="0" indent="0" algn="l" defTabSz="933450">
            <a:lnSpc>
              <a:spcPct val="100000"/>
            </a:lnSpc>
            <a:spcBef>
              <a:spcPct val="0"/>
            </a:spcBef>
            <a:spcAft>
              <a:spcPct val="35000"/>
            </a:spcAft>
            <a:buNone/>
          </a:pPr>
          <a:r>
            <a:rPr lang="en-CA" sz="2100" kern="1200" baseline="0" dirty="0"/>
            <a:t>3.</a:t>
          </a:r>
          <a:r>
            <a:rPr lang="fr-FR" sz="2100" b="1" kern="1200" baseline="0" dirty="0"/>
            <a:t> </a:t>
          </a:r>
          <a:r>
            <a:rPr lang="es-ES" sz="2100" b="1" kern="1200" baseline="0" dirty="0"/>
            <a:t>Enfoque híbrido: </a:t>
          </a:r>
          <a:r>
            <a:rPr lang="es-ES" sz="2100" b="0" kern="1200" baseline="0" dirty="0"/>
            <a:t>estimación de costos por actividad, pero se requiere también que los socios presenten proyectos (para el seguimiento de las contribuciones de los socios)</a:t>
          </a:r>
          <a:endParaRPr lang="en-US" sz="2100" b="0" kern="1200" dirty="0"/>
        </a:p>
      </dsp:txBody>
      <dsp:txXfrm>
        <a:off x="1737792" y="3762099"/>
        <a:ext cx="6140271" cy="1504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532B1-A120-4626-998D-5C3D88186C42}">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19F6F-ACFA-4C5A-8163-6931B1E4DCA6}">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6EF09D-9ADA-4201-8DBA-2E6D8DD14EA1}">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s-ES" sz="2500" b="1" kern="1200" dirty="0"/>
            <a:t>Definir el alcance del HRP y formular objetivos estratégicos y específicos iniciales</a:t>
          </a:r>
          <a:endParaRPr lang="en-US" sz="2500" kern="1200" dirty="0"/>
        </a:p>
      </dsp:txBody>
      <dsp:txXfrm>
        <a:off x="1519914" y="562"/>
        <a:ext cx="5163460" cy="1315942"/>
      </dsp:txXfrm>
    </dsp:sp>
    <dsp:sp modelId="{343FB844-425F-4E9A-AB57-192BFFCA2150}">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E5944-2278-40BD-8424-152770E5AF29}">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470730-1BF5-4CFF-8143-9D041D7617C0}">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CA" sz="2500" b="1" kern="1200" dirty="0" err="1"/>
            <a:t>Realizar</a:t>
          </a:r>
          <a:r>
            <a:rPr lang="en-CA" sz="2500" b="1" kern="1200" dirty="0"/>
            <a:t> </a:t>
          </a:r>
          <a:r>
            <a:rPr lang="en-CA" sz="2500" b="1" kern="1200" dirty="0" err="1"/>
            <a:t>el</a:t>
          </a:r>
          <a:r>
            <a:rPr lang="en-CA" sz="2500" b="1" kern="1200" dirty="0"/>
            <a:t> </a:t>
          </a:r>
          <a:r>
            <a:rPr lang="en-CA" sz="2500" b="1" kern="1200" dirty="0" err="1"/>
            <a:t>análisis</a:t>
          </a:r>
          <a:r>
            <a:rPr lang="en-CA" sz="2500" b="1" kern="1200" dirty="0"/>
            <a:t> de la </a:t>
          </a:r>
          <a:r>
            <a:rPr lang="en-CA" sz="2500" b="1" kern="1200" dirty="0" err="1"/>
            <a:t>respuesta</a:t>
          </a:r>
          <a:endParaRPr lang="en-US" sz="2500" kern="1200" dirty="0"/>
        </a:p>
      </dsp:txBody>
      <dsp:txXfrm>
        <a:off x="1519914" y="1645491"/>
        <a:ext cx="5163460" cy="1315942"/>
      </dsp:txXfrm>
    </dsp:sp>
    <dsp:sp modelId="{2551114C-41BB-425B-8616-564D996E5D02}">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738C5-8111-42E6-9B82-B4481B486C6D}">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E95135-16AE-4ABA-9AF7-E77582DA1054}">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111250">
            <a:lnSpc>
              <a:spcPct val="90000"/>
            </a:lnSpc>
            <a:spcBef>
              <a:spcPct val="0"/>
            </a:spcBef>
            <a:spcAft>
              <a:spcPct val="35000"/>
            </a:spcAft>
            <a:buNone/>
          </a:pPr>
          <a:r>
            <a:rPr lang="en-US" sz="2500" b="1" kern="1200" dirty="0"/>
            <a:t>Plan de Respuesta Sectorial</a:t>
          </a:r>
        </a:p>
      </dsp:txBody>
      <dsp:txXfrm>
        <a:off x="1519914" y="3290419"/>
        <a:ext cx="5163460" cy="1315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91CE4-62FB-4A36-8942-06F187EB0B7A}">
      <dsp:nvSpPr>
        <dsp:cNvPr id="0" name=""/>
        <dsp:cNvSpPr/>
      </dsp:nvSpPr>
      <dsp:spPr>
        <a:xfrm>
          <a:off x="899406" y="509180"/>
          <a:ext cx="1439851" cy="1439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5F16D-3C31-40A9-BF8B-0BAFA880DE3C}">
      <dsp:nvSpPr>
        <dsp:cNvPr id="0" name=""/>
        <dsp:cNvSpPr/>
      </dsp:nvSpPr>
      <dsp:spPr>
        <a:xfrm>
          <a:off x="19496" y="2448275"/>
          <a:ext cx="3199670" cy="138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b="1" kern="1200" dirty="0"/>
            <a:t>1.1. Determinar el alcance del HRP en función del análisis de las necesidades y de los riesgos</a:t>
          </a:r>
          <a:endParaRPr lang="en-US" sz="2000" b="1" kern="1200" dirty="0"/>
        </a:p>
      </dsp:txBody>
      <dsp:txXfrm>
        <a:off x="19496" y="2448275"/>
        <a:ext cx="3199670" cy="1388671"/>
      </dsp:txXfrm>
    </dsp:sp>
    <dsp:sp modelId="{C3A962BD-35A3-4596-868B-5BF810622475}">
      <dsp:nvSpPr>
        <dsp:cNvPr id="0" name=""/>
        <dsp:cNvSpPr/>
      </dsp:nvSpPr>
      <dsp:spPr>
        <a:xfrm>
          <a:off x="4659018" y="509180"/>
          <a:ext cx="1439851" cy="1439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17D612-6796-4241-B725-657A0E4DB2BA}">
      <dsp:nvSpPr>
        <dsp:cNvPr id="0" name=""/>
        <dsp:cNvSpPr/>
      </dsp:nvSpPr>
      <dsp:spPr>
        <a:xfrm>
          <a:off x="3779109" y="2448275"/>
          <a:ext cx="3199670" cy="138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000" b="1" kern="1200" dirty="0"/>
            <a:t>1.2. </a:t>
          </a:r>
          <a:r>
            <a:rPr lang="fr-FR" sz="2000" b="1" kern="1200" dirty="0" err="1"/>
            <a:t>Desarrollar</a:t>
          </a:r>
          <a:r>
            <a:rPr lang="fr-FR" sz="2000" b="1" kern="1200" dirty="0"/>
            <a:t> </a:t>
          </a:r>
          <a:r>
            <a:rPr lang="fr-FR" sz="2000" b="1" kern="1200" dirty="0" err="1"/>
            <a:t>objetivos</a:t>
          </a:r>
          <a:r>
            <a:rPr lang="fr-FR" sz="2000" b="1" kern="1200" dirty="0"/>
            <a:t> </a:t>
          </a:r>
          <a:r>
            <a:rPr lang="fr-FR" sz="2000" b="1" kern="1200" dirty="0" err="1"/>
            <a:t>estratégicos</a:t>
          </a:r>
          <a:r>
            <a:rPr lang="fr-FR" sz="2000" b="1" kern="1200" dirty="0"/>
            <a:t> </a:t>
          </a:r>
          <a:r>
            <a:rPr lang="fr-FR" sz="2000" b="1" kern="1200" dirty="0" err="1"/>
            <a:t>intersectoriales</a:t>
          </a:r>
          <a:r>
            <a:rPr lang="fr-FR" sz="2000" b="1" kern="1200" dirty="0"/>
            <a:t> </a:t>
          </a:r>
          <a:r>
            <a:rPr lang="fr-FR" sz="2000" b="1" kern="1200" dirty="0" err="1"/>
            <a:t>preliminares</a:t>
          </a:r>
          <a:endParaRPr lang="en-US" sz="2000" b="1" kern="1200" dirty="0"/>
        </a:p>
      </dsp:txBody>
      <dsp:txXfrm>
        <a:off x="3779109" y="2448275"/>
        <a:ext cx="3199670" cy="1388671"/>
      </dsp:txXfrm>
    </dsp:sp>
    <dsp:sp modelId="{96E484CB-11BD-4734-B7FA-31D0018EECFB}">
      <dsp:nvSpPr>
        <dsp:cNvPr id="0" name=""/>
        <dsp:cNvSpPr/>
      </dsp:nvSpPr>
      <dsp:spPr>
        <a:xfrm>
          <a:off x="8418631" y="509180"/>
          <a:ext cx="1439851" cy="1439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E5C8B-DFA9-42A0-96F5-0AEC8C51C541}">
      <dsp:nvSpPr>
        <dsp:cNvPr id="0" name=""/>
        <dsp:cNvSpPr/>
      </dsp:nvSpPr>
      <dsp:spPr>
        <a:xfrm>
          <a:off x="7538721" y="2448275"/>
          <a:ext cx="3199670" cy="138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b="1" kern="1200" dirty="0"/>
            <a:t>1.3. Identificar los objetivos específicos iniciales sobre la base de los objetivos estratégicos intersectoriales preliminares</a:t>
          </a:r>
          <a:endParaRPr lang="en-US" sz="2000" b="1" kern="1200" dirty="0"/>
        </a:p>
      </dsp:txBody>
      <dsp:txXfrm>
        <a:off x="7538721" y="2448275"/>
        <a:ext cx="3199670" cy="1388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A6F5E-9654-400E-A1EF-9F47D6815DC9}">
      <dsp:nvSpPr>
        <dsp:cNvPr id="0" name=""/>
        <dsp:cNvSpPr/>
      </dsp:nvSpPr>
      <dsp:spPr>
        <a:xfrm>
          <a:off x="1207590"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E5B746-9016-4AD6-AB3D-42A1B9FBD88A}">
      <dsp:nvSpPr>
        <dsp:cNvPr id="0" name=""/>
        <dsp:cNvSpPr/>
      </dsp:nvSpPr>
      <dsp:spPr>
        <a:xfrm>
          <a:off x="1450061" y="1121419"/>
          <a:ext cx="669681" cy="6696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698132-AFB6-44EB-8BCF-8722548B510D}">
      <dsp:nvSpPr>
        <dsp:cNvPr id="0" name=""/>
        <dsp:cNvSpPr/>
      </dsp:nvSpPr>
      <dsp:spPr>
        <a:xfrm>
          <a:off x="2609632"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b="0" kern="1200" baseline="0" dirty="0"/>
            <a:t>Formular un conjunto inicial de objetivos específicos que articulen cambios "intermedios" en la vida de las personas.</a:t>
          </a:r>
          <a:endParaRPr lang="en-US" sz="2400" b="0" kern="1200" dirty="0"/>
        </a:p>
      </dsp:txBody>
      <dsp:txXfrm>
        <a:off x="2609632" y="878948"/>
        <a:ext cx="2721612" cy="1154623"/>
      </dsp:txXfrm>
    </dsp:sp>
    <dsp:sp modelId="{DE9D0295-57BB-479C-BF88-48BD7D54E63F}">
      <dsp:nvSpPr>
        <dsp:cNvPr id="0" name=""/>
        <dsp:cNvSpPr/>
      </dsp:nvSpPr>
      <dsp:spPr>
        <a:xfrm>
          <a:off x="5805466" y="878948"/>
          <a:ext cx="1154623" cy="11546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AE5DAD-C36A-4FE9-AEBC-D52A30713872}">
      <dsp:nvSpPr>
        <dsp:cNvPr id="0" name=""/>
        <dsp:cNvSpPr/>
      </dsp:nvSpPr>
      <dsp:spPr>
        <a:xfrm>
          <a:off x="6047937" y="1121419"/>
          <a:ext cx="669681" cy="6696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3D196-8117-4C22-8A33-33CB6EE8BE9E}">
      <dsp:nvSpPr>
        <dsp:cNvPr id="0" name=""/>
        <dsp:cNvSpPr/>
      </dsp:nvSpPr>
      <dsp:spPr>
        <a:xfrm>
          <a:off x="7207509" y="878948"/>
          <a:ext cx="2721612" cy="115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b="0" kern="1200" baseline="0" dirty="0"/>
            <a:t>Varios objetivos específicos se formulan para cada objetivo estratégico y proporcionan información sobre cómo se logrará el objetivo estratégico.</a:t>
          </a:r>
          <a:endParaRPr lang="en-US" sz="2400" b="0" kern="1200" dirty="0"/>
        </a:p>
      </dsp:txBody>
      <dsp:txXfrm>
        <a:off x="7207509" y="878948"/>
        <a:ext cx="2721612" cy="1154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90B55-97D3-4CD3-953E-69D76DFFAC16}">
      <dsp:nvSpPr>
        <dsp:cNvPr id="0" name=""/>
        <dsp:cNvSpPr/>
      </dsp:nvSpPr>
      <dsp:spPr>
        <a:xfrm>
          <a:off x="1671913" y="14491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E3EDB5-A8C9-4D1B-A82B-6977940D14F9}">
      <dsp:nvSpPr>
        <dsp:cNvPr id="0" name=""/>
        <dsp:cNvSpPr/>
      </dsp:nvSpPr>
      <dsp:spPr>
        <a:xfrm>
          <a:off x="483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s-ES" sz="2200" kern="1200" baseline="0" dirty="0"/>
            <a:t>2.1. Examinar el interés, la pertinencia y la viabilidad de las intervenciones</a:t>
          </a:r>
          <a:endParaRPr lang="en-US" sz="2200" kern="1200" dirty="0"/>
        </a:p>
      </dsp:txBody>
      <dsp:txXfrm>
        <a:off x="483913" y="2559193"/>
        <a:ext cx="4320000" cy="720000"/>
      </dsp:txXfrm>
    </dsp:sp>
    <dsp:sp modelId="{75D8EEF3-AA5D-4219-94E2-566F0F739C9C}">
      <dsp:nvSpPr>
        <dsp:cNvPr id="0" name=""/>
        <dsp:cNvSpPr/>
      </dsp:nvSpPr>
      <dsp:spPr>
        <a:xfrm>
          <a:off x="6747913" y="14491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D0DBC0-5F0E-41F4-9D2D-E9E62EBA4A5D}">
      <dsp:nvSpPr>
        <dsp:cNvPr id="0" name=""/>
        <dsp:cNvSpPr/>
      </dsp:nvSpPr>
      <dsp:spPr>
        <a:xfrm>
          <a:off x="5559913" y="255919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s-ES" sz="2200" kern="1200" baseline="0" dirty="0"/>
            <a:t>2.2. Estimar el número de personas metas</a:t>
          </a:r>
          <a:endParaRPr lang="en-US" sz="2200" kern="1200" dirty="0"/>
        </a:p>
      </dsp:txBody>
      <dsp:txXfrm>
        <a:off x="5559913" y="2559193"/>
        <a:ext cx="432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A68B6-E339-4DAC-BC4B-51D26D1E210D}">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E455DC-3723-402C-AE2D-537C0C74D00D}">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FBDF6F-41B5-41E3-9488-1A6C38152F32}">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s-ES" sz="2000" kern="1200" dirty="0"/>
            <a:t>Se realiza una cuantificación del número de personas potencialmente metas tras el examen del interés, la pertinencia y la viabilidad.</a:t>
          </a:r>
          <a:endParaRPr lang="en-US" sz="2000" kern="1200" dirty="0"/>
        </a:p>
      </dsp:txBody>
      <dsp:txXfrm>
        <a:off x="1519914" y="562"/>
        <a:ext cx="5163460" cy="1315942"/>
      </dsp:txXfrm>
    </dsp:sp>
    <dsp:sp modelId="{29B5D541-B5A5-458B-A351-FF9DCBF4928A}">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AFBBD-28D7-420D-B3E3-403801253E2F}">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5CE716-8629-40AE-B559-6CB08A16AD28}">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s-ES" sz="2000" kern="1200" dirty="0"/>
            <a:t>Las personas metas son una proporción del PIN y representan el número de personas a las que los actores humanitarios pretenden ayudar durante el período de planificación.</a:t>
          </a:r>
          <a:endParaRPr lang="en-US" sz="2000" kern="1200" dirty="0"/>
        </a:p>
      </dsp:txBody>
      <dsp:txXfrm>
        <a:off x="1519914" y="1645491"/>
        <a:ext cx="5163460" cy="1315942"/>
      </dsp:txXfrm>
    </dsp:sp>
    <dsp:sp modelId="{F905F6F5-F192-44EC-8EEC-416F2010844F}">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F028D-8974-4043-AF95-639CAFED96AA}">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B5EE82-C369-4231-B5B8-4379AEFBC871}">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889000">
            <a:lnSpc>
              <a:spcPct val="90000"/>
            </a:lnSpc>
            <a:spcBef>
              <a:spcPct val="0"/>
            </a:spcBef>
            <a:spcAft>
              <a:spcPct val="35000"/>
            </a:spcAft>
            <a:buNone/>
          </a:pPr>
          <a:r>
            <a:rPr lang="es-ES" sz="2000" kern="1200" dirty="0"/>
            <a:t>Estimar las metas iniciales de población por objetivo específico (generalmente una proporción del PIN por clúster y unidad administrativa).</a:t>
          </a:r>
          <a:endParaRPr lang="en-US" sz="2000" kern="1200" dirty="0"/>
        </a:p>
      </dsp:txBody>
      <dsp:txXfrm>
        <a:off x="1519914" y="3290419"/>
        <a:ext cx="5163460" cy="1315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7612E-0689-4C0F-A98C-C575BE118F4C}">
      <dsp:nvSpPr>
        <dsp:cNvPr id="0" name=""/>
        <dsp:cNvSpPr/>
      </dsp:nvSpPr>
      <dsp:spPr>
        <a:xfrm>
          <a:off x="796869" y="947693"/>
          <a:ext cx="651796" cy="651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B708F-A180-4153-B06E-468D6CE37895}">
      <dsp:nvSpPr>
        <dsp:cNvPr id="0" name=""/>
        <dsp:cNvSpPr/>
      </dsp:nvSpPr>
      <dsp:spPr>
        <a:xfrm>
          <a:off x="231121" y="2037749"/>
          <a:ext cx="1764616" cy="193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s-ES" sz="2300" b="1" kern="1200" dirty="0"/>
            <a:t>Identificar áreas de intervención prioritarias y grupos de población</a:t>
          </a:r>
          <a:endParaRPr lang="en-US" sz="2300" kern="1200" dirty="0"/>
        </a:p>
      </dsp:txBody>
      <dsp:txXfrm>
        <a:off x="231121" y="2037749"/>
        <a:ext cx="1764616" cy="1939080"/>
      </dsp:txXfrm>
    </dsp:sp>
    <dsp:sp modelId="{EC2AC421-3BDF-4A3F-B626-72D350333C36}">
      <dsp:nvSpPr>
        <dsp:cNvPr id="0" name=""/>
        <dsp:cNvSpPr/>
      </dsp:nvSpPr>
      <dsp:spPr>
        <a:xfrm>
          <a:off x="2752717" y="919163"/>
          <a:ext cx="651796" cy="651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6FE80-188A-4592-B88E-8677F9122E4A}">
      <dsp:nvSpPr>
        <dsp:cNvPr id="0" name=""/>
        <dsp:cNvSpPr/>
      </dsp:nvSpPr>
      <dsp:spPr>
        <a:xfrm>
          <a:off x="2129704" y="1984172"/>
          <a:ext cx="1863327" cy="217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b="1" kern="1200" dirty="0"/>
            <a:t>Formulación de objetivos sectoriales 
(alineado con objetivos específicos – OE – intersectorial)</a:t>
          </a:r>
          <a:endParaRPr lang="en-US" sz="2400" kern="1200" dirty="0"/>
        </a:p>
      </dsp:txBody>
      <dsp:txXfrm>
        <a:off x="2129704" y="1984172"/>
        <a:ext cx="1863327" cy="2177509"/>
      </dsp:txXfrm>
    </dsp:sp>
    <dsp:sp modelId="{B62A882F-7884-4E8A-8961-BBA816BF0640}">
      <dsp:nvSpPr>
        <dsp:cNvPr id="0" name=""/>
        <dsp:cNvSpPr/>
      </dsp:nvSpPr>
      <dsp:spPr>
        <a:xfrm>
          <a:off x="4771349" y="947589"/>
          <a:ext cx="651796" cy="651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3BB6E-6409-4142-9E43-65B6FA801043}">
      <dsp:nvSpPr>
        <dsp:cNvPr id="0" name=""/>
        <dsp:cNvSpPr/>
      </dsp:nvSpPr>
      <dsp:spPr>
        <a:xfrm>
          <a:off x="4178330" y="1932903"/>
          <a:ext cx="1923061" cy="193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b="1" kern="1200" dirty="0"/>
            <a:t>Articular la estrategia de respuesta</a:t>
          </a:r>
          <a:endParaRPr lang="en-US" sz="2400" kern="1200" dirty="0"/>
        </a:p>
      </dsp:txBody>
      <dsp:txXfrm>
        <a:off x="4178330" y="1932903"/>
        <a:ext cx="1923061" cy="1939080"/>
      </dsp:txXfrm>
    </dsp:sp>
    <dsp:sp modelId="{00C4A5D0-8F95-4C1A-8FE2-AD3C7CA0DA50}">
      <dsp:nvSpPr>
        <dsp:cNvPr id="0" name=""/>
        <dsp:cNvSpPr/>
      </dsp:nvSpPr>
      <dsp:spPr>
        <a:xfrm>
          <a:off x="6928897" y="940080"/>
          <a:ext cx="651796" cy="6517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6F00F-9839-418A-8C4F-274206443CF9}">
      <dsp:nvSpPr>
        <dsp:cNvPr id="0" name=""/>
        <dsp:cNvSpPr/>
      </dsp:nvSpPr>
      <dsp:spPr>
        <a:xfrm>
          <a:off x="6344222" y="1932903"/>
          <a:ext cx="1930810" cy="193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fr-FR" sz="2400" b="1" kern="1200" dirty="0" err="1"/>
            <a:t>Identificar</a:t>
          </a:r>
          <a:r>
            <a:rPr lang="fr-FR" sz="2400" b="1" kern="1200" dirty="0"/>
            <a:t> </a:t>
          </a:r>
          <a:r>
            <a:rPr lang="fr-FR" sz="2400" b="1" kern="1200" dirty="0" err="1"/>
            <a:t>actividades</a:t>
          </a:r>
          <a:r>
            <a:rPr lang="fr-FR" sz="2400" b="1" kern="1200" dirty="0"/>
            <a:t>/</a:t>
          </a:r>
          <a:r>
            <a:rPr lang="fr-FR" sz="2400" b="1" kern="1200" dirty="0" err="1"/>
            <a:t>proyectos</a:t>
          </a:r>
          <a:r>
            <a:rPr lang="fr-FR" sz="2400" b="1" kern="1200" dirty="0"/>
            <a:t>, </a:t>
          </a:r>
          <a:r>
            <a:rPr lang="fr-FR" sz="2400" b="1" kern="1200" dirty="0" err="1"/>
            <a:t>indicadores</a:t>
          </a:r>
          <a:r>
            <a:rPr lang="fr-FR" sz="2400" b="1" kern="1200" dirty="0"/>
            <a:t> de </a:t>
          </a:r>
          <a:r>
            <a:rPr lang="fr-FR" sz="2400" b="1" kern="1200" dirty="0" err="1"/>
            <a:t>seguimiento</a:t>
          </a:r>
          <a:endParaRPr lang="en-US" sz="2400" kern="1200" dirty="0"/>
        </a:p>
      </dsp:txBody>
      <dsp:txXfrm>
        <a:off x="6344222" y="1932903"/>
        <a:ext cx="1930810" cy="1939080"/>
      </dsp:txXfrm>
    </dsp:sp>
    <dsp:sp modelId="{3BB929AF-00CA-4089-9778-842196AF752E}">
      <dsp:nvSpPr>
        <dsp:cNvPr id="0" name=""/>
        <dsp:cNvSpPr/>
      </dsp:nvSpPr>
      <dsp:spPr>
        <a:xfrm>
          <a:off x="8894863" y="950737"/>
          <a:ext cx="651796" cy="6517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AC3086-555A-4AAB-93AB-B5BC3ED073FF}">
      <dsp:nvSpPr>
        <dsp:cNvPr id="0" name=""/>
        <dsp:cNvSpPr/>
      </dsp:nvSpPr>
      <dsp:spPr>
        <a:xfrm>
          <a:off x="8496542" y="1932903"/>
          <a:ext cx="1448437" cy="193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b="1" kern="1200" dirty="0"/>
            <a:t>Estimar el número de personas metas</a:t>
          </a:r>
          <a:endParaRPr lang="en-US" sz="2400" kern="1200" dirty="0"/>
        </a:p>
      </dsp:txBody>
      <dsp:txXfrm>
        <a:off x="8496542" y="1932903"/>
        <a:ext cx="1448437" cy="1939080"/>
      </dsp:txXfrm>
    </dsp:sp>
    <dsp:sp modelId="{D281F38F-F067-4627-A182-8C5D0E1EF99D}">
      <dsp:nvSpPr>
        <dsp:cNvPr id="0" name=""/>
        <dsp:cNvSpPr/>
      </dsp:nvSpPr>
      <dsp:spPr>
        <a:xfrm>
          <a:off x="10596777" y="985028"/>
          <a:ext cx="651796" cy="6517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C716D-6BAF-4DCA-99B1-1418C9F400DF}">
      <dsp:nvSpPr>
        <dsp:cNvPr id="0" name=""/>
        <dsp:cNvSpPr/>
      </dsp:nvSpPr>
      <dsp:spPr>
        <a:xfrm>
          <a:off x="10198456" y="1927958"/>
          <a:ext cx="1448437" cy="193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b="1" kern="1200" dirty="0"/>
            <a:t>Estimar el costo de la respuesta</a:t>
          </a:r>
          <a:endParaRPr lang="en-US" sz="2400" kern="1200" dirty="0"/>
        </a:p>
      </dsp:txBody>
      <dsp:txXfrm>
        <a:off x="10198456" y="1927958"/>
        <a:ext cx="1448437" cy="19390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DAFFD-71B1-49E5-98AB-B86C90ABF75D}">
      <dsp:nvSpPr>
        <dsp:cNvPr id="0" name=""/>
        <dsp:cNvSpPr/>
      </dsp:nvSpPr>
      <dsp:spPr>
        <a:xfrm>
          <a:off x="0" y="1698"/>
          <a:ext cx="6672887" cy="844693"/>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Reducir el riesgo de exceso de mortalidad y morbilidad en niños de 6 a 59 meses</a:t>
          </a:r>
          <a:endParaRPr lang="en-US" sz="2200" kern="1200" dirty="0"/>
        </a:p>
      </dsp:txBody>
      <dsp:txXfrm>
        <a:off x="41235" y="42933"/>
        <a:ext cx="6590417" cy="762223"/>
      </dsp:txXfrm>
    </dsp:sp>
    <dsp:sp modelId="{1D96F14F-B461-4DB1-9552-44C27E98D620}">
      <dsp:nvSpPr>
        <dsp:cNvPr id="0" name=""/>
        <dsp:cNvSpPr/>
      </dsp:nvSpPr>
      <dsp:spPr>
        <a:xfrm>
          <a:off x="0" y="860370"/>
          <a:ext cx="6672887" cy="844693"/>
        </a:xfrm>
        <a:prstGeom prst="roundRect">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solidFill>
                <a:prstClr val="white"/>
              </a:solidFill>
              <a:latin typeface="Tw Cen MT" panose="020B0602020104020603"/>
              <a:ea typeface="+mn-ea"/>
              <a:cs typeface="+mn-cs"/>
            </a:rPr>
            <a:t>Garantizar una respuesta predecible, oportuna y eficaz para la nutrición de emergencia</a:t>
          </a:r>
          <a:endParaRPr lang="en-US" sz="2200" kern="1200" dirty="0">
            <a:solidFill>
              <a:prstClr val="white"/>
            </a:solidFill>
            <a:latin typeface="Tw Cen MT" panose="020B0602020104020603"/>
            <a:ea typeface="+mn-ea"/>
            <a:cs typeface="+mn-cs"/>
          </a:endParaRPr>
        </a:p>
      </dsp:txBody>
      <dsp:txXfrm>
        <a:off x="41235" y="901605"/>
        <a:ext cx="6590417" cy="762223"/>
      </dsp:txXfrm>
    </dsp:sp>
    <dsp:sp modelId="{BCEEC7B6-4231-4EF2-BC58-37B9637050B5}">
      <dsp:nvSpPr>
        <dsp:cNvPr id="0" name=""/>
        <dsp:cNvSpPr/>
      </dsp:nvSpPr>
      <dsp:spPr>
        <a:xfrm>
          <a:off x="0" y="1719042"/>
          <a:ext cx="6672887" cy="844693"/>
        </a:xfrm>
        <a:prstGeom prst="roundRect">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800100">
            <a:lnSpc>
              <a:spcPct val="90000"/>
            </a:lnSpc>
            <a:spcBef>
              <a:spcPct val="0"/>
            </a:spcBef>
            <a:spcAft>
              <a:spcPct val="35000"/>
            </a:spcAft>
            <a:buNone/>
          </a:pPr>
          <a:r>
            <a:rPr lang="es-ES" sz="2200" kern="1200" dirty="0">
              <a:solidFill>
                <a:prstClr val="white"/>
              </a:solidFill>
              <a:latin typeface="Tw Cen MT" panose="020B0602020104020603"/>
              <a:ea typeface="+mn-ea"/>
              <a:cs typeface="+mn-cs"/>
            </a:rPr>
            <a:t>Reducir el riesgo de morbilidad y mortalidad debido a carencias comunes de micronutrientes que ocurren durante una emergencia</a:t>
          </a:r>
          <a:endParaRPr lang="en-US" sz="2200" kern="1200" dirty="0">
            <a:solidFill>
              <a:prstClr val="white"/>
            </a:solidFill>
            <a:latin typeface="Tw Cen MT" panose="020B0602020104020603"/>
            <a:ea typeface="+mn-ea"/>
            <a:cs typeface="+mn-cs"/>
          </a:endParaRPr>
        </a:p>
      </dsp:txBody>
      <dsp:txXfrm>
        <a:off x="41235" y="1760277"/>
        <a:ext cx="6590417" cy="762223"/>
      </dsp:txXfrm>
    </dsp:sp>
    <dsp:sp modelId="{B4F83B35-D252-4C76-80EE-1D9D00A402F9}">
      <dsp:nvSpPr>
        <dsp:cNvPr id="0" name=""/>
        <dsp:cNvSpPr/>
      </dsp:nvSpPr>
      <dsp:spPr>
        <a:xfrm>
          <a:off x="0" y="2577714"/>
          <a:ext cx="6672887" cy="844693"/>
        </a:xfrm>
        <a:prstGeom prst="round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solidFill>
                <a:prstClr val="white"/>
              </a:solidFill>
              <a:latin typeface="Tw Cen MT" panose="020B0602020104020603"/>
              <a:ea typeface="+mn-ea"/>
              <a:cs typeface="+mn-cs"/>
            </a:rPr>
            <a:t>Reducir la prevalencia de la anemia en niños de 6 a 23 meses</a:t>
          </a:r>
          <a:endParaRPr lang="en-US" sz="2200" kern="1200" dirty="0">
            <a:solidFill>
              <a:prstClr val="white"/>
            </a:solidFill>
            <a:latin typeface="Tw Cen MT" panose="020B0602020104020603"/>
            <a:ea typeface="+mn-ea"/>
            <a:cs typeface="+mn-cs"/>
          </a:endParaRPr>
        </a:p>
      </dsp:txBody>
      <dsp:txXfrm>
        <a:off x="41235" y="2618949"/>
        <a:ext cx="6590417" cy="7622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581B-1506-406B-9A26-7AF05E41DC6F}">
      <dsp:nvSpPr>
        <dsp:cNvPr id="0" name=""/>
        <dsp:cNvSpPr/>
      </dsp:nvSpPr>
      <dsp:spPr>
        <a:xfrm>
          <a:off x="0" y="159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2539F-CD9B-491A-ADA1-FC0ACB315A48}">
      <dsp:nvSpPr>
        <dsp:cNvPr id="0" name=""/>
        <dsp:cNvSpPr/>
      </dsp:nvSpPr>
      <dsp:spPr>
        <a:xfrm>
          <a:off x="244818" y="183692"/>
          <a:ext cx="445123" cy="4451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C105D5-E1F2-42E7-A305-D8FF7BAD5080}">
      <dsp:nvSpPr>
        <dsp:cNvPr id="0" name=""/>
        <dsp:cNvSpPr/>
      </dsp:nvSpPr>
      <dsp:spPr>
        <a:xfrm>
          <a:off x="934759" y="159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fr-FR" sz="2200" kern="1200" dirty="0" err="1"/>
            <a:t>Integración</a:t>
          </a:r>
          <a:r>
            <a:rPr lang="fr-FR" sz="2200" kern="1200" dirty="0"/>
            <a:t> en </a:t>
          </a:r>
          <a:r>
            <a:rPr lang="fr-FR" sz="2200" kern="1200" dirty="0" err="1"/>
            <a:t>centros</a:t>
          </a:r>
          <a:r>
            <a:rPr lang="fr-FR" sz="2200" kern="1200" dirty="0"/>
            <a:t> de </a:t>
          </a:r>
          <a:r>
            <a:rPr lang="fr-FR" sz="2200" kern="1200" dirty="0" err="1"/>
            <a:t>salud</a:t>
          </a:r>
          <a:endParaRPr lang="en-US" sz="2200" kern="1200" dirty="0"/>
        </a:p>
      </dsp:txBody>
      <dsp:txXfrm>
        <a:off x="934759" y="1596"/>
        <a:ext cx="4920655" cy="809315"/>
      </dsp:txXfrm>
    </dsp:sp>
    <dsp:sp modelId="{DB8730AF-2550-4701-9398-DCA7A53D5C3D}">
      <dsp:nvSpPr>
        <dsp:cNvPr id="0" name=""/>
        <dsp:cNvSpPr/>
      </dsp:nvSpPr>
      <dsp:spPr>
        <a:xfrm>
          <a:off x="0" y="101324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1D41B-E97C-4375-8205-EEAA1365C8DB}">
      <dsp:nvSpPr>
        <dsp:cNvPr id="0" name=""/>
        <dsp:cNvSpPr/>
      </dsp:nvSpPr>
      <dsp:spPr>
        <a:xfrm>
          <a:off x="244818" y="1195337"/>
          <a:ext cx="445123" cy="4451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8A503D-32A8-49D5-9E02-D0A2ADCA6CD9}">
      <dsp:nvSpPr>
        <dsp:cNvPr id="0" name=""/>
        <dsp:cNvSpPr/>
      </dsp:nvSpPr>
      <dsp:spPr>
        <a:xfrm>
          <a:off x="934759" y="101324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s-ES" sz="2200" kern="1200" baseline="0" dirty="0"/>
            <a:t>Equipos móviles de salud y nutrición</a:t>
          </a:r>
          <a:endParaRPr lang="en-US" sz="2200" kern="1200" dirty="0"/>
        </a:p>
      </dsp:txBody>
      <dsp:txXfrm>
        <a:off x="934759" y="1013241"/>
        <a:ext cx="4920655" cy="809315"/>
      </dsp:txXfrm>
    </dsp:sp>
    <dsp:sp modelId="{406BBC55-7778-411C-8FA0-0091BB721F7D}">
      <dsp:nvSpPr>
        <dsp:cNvPr id="0" name=""/>
        <dsp:cNvSpPr/>
      </dsp:nvSpPr>
      <dsp:spPr>
        <a:xfrm>
          <a:off x="0" y="2024886"/>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F1F425-5834-4C4B-9805-F065023ACBF1}">
      <dsp:nvSpPr>
        <dsp:cNvPr id="0" name=""/>
        <dsp:cNvSpPr/>
      </dsp:nvSpPr>
      <dsp:spPr>
        <a:xfrm>
          <a:off x="244818" y="2206982"/>
          <a:ext cx="445123" cy="4451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8887A5-4BD2-4FFF-9EC8-DB8CAB76DF39}">
      <dsp:nvSpPr>
        <dsp:cNvPr id="0" name=""/>
        <dsp:cNvSpPr/>
      </dsp:nvSpPr>
      <dsp:spPr>
        <a:xfrm>
          <a:off x="934759" y="2024886"/>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dirty="0" err="1"/>
            <a:t>Colaboración</a:t>
          </a:r>
          <a:r>
            <a:rPr lang="en-US" sz="2200" kern="1200" dirty="0"/>
            <a:t> </a:t>
          </a:r>
          <a:r>
            <a:rPr lang="en-US" sz="2200" kern="1200" dirty="0" err="1"/>
            <a:t>interclusters</a:t>
          </a:r>
          <a:r>
            <a:rPr lang="en-US" sz="2200" kern="1200" dirty="0"/>
            <a:t>/</a:t>
          </a:r>
          <a:r>
            <a:rPr lang="en-US" sz="2200" kern="1200" dirty="0" err="1"/>
            <a:t>intersectorial</a:t>
          </a:r>
          <a:endParaRPr lang="en-US" sz="2200" kern="1200" dirty="0"/>
        </a:p>
      </dsp:txBody>
      <dsp:txXfrm>
        <a:off x="934759" y="2024886"/>
        <a:ext cx="4920655" cy="809315"/>
      </dsp:txXfrm>
    </dsp:sp>
    <dsp:sp modelId="{A90DD790-10E8-41E7-A1CD-36A39713C979}">
      <dsp:nvSpPr>
        <dsp:cNvPr id="0" name=""/>
        <dsp:cNvSpPr/>
      </dsp:nvSpPr>
      <dsp:spPr>
        <a:xfrm>
          <a:off x="0" y="3036531"/>
          <a:ext cx="5855415" cy="809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1AE02-1A53-476F-954F-4B9468DBC285}">
      <dsp:nvSpPr>
        <dsp:cNvPr id="0" name=""/>
        <dsp:cNvSpPr/>
      </dsp:nvSpPr>
      <dsp:spPr>
        <a:xfrm>
          <a:off x="244818" y="3218627"/>
          <a:ext cx="445123" cy="4451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A84059-8D07-477C-90BB-BA6707207548}">
      <dsp:nvSpPr>
        <dsp:cNvPr id="0" name=""/>
        <dsp:cNvSpPr/>
      </dsp:nvSpPr>
      <dsp:spPr>
        <a:xfrm>
          <a:off x="934759" y="3036531"/>
          <a:ext cx="4920655" cy="80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53" tIns="85653" rIns="85653" bIns="85653" numCol="1" spcCol="1270" anchor="ctr" anchorCtr="0">
          <a:noAutofit/>
        </a:bodyPr>
        <a:lstStyle/>
        <a:p>
          <a:pPr marL="0" lvl="0" indent="0" algn="l" defTabSz="977900">
            <a:lnSpc>
              <a:spcPct val="100000"/>
            </a:lnSpc>
            <a:spcBef>
              <a:spcPct val="0"/>
            </a:spcBef>
            <a:spcAft>
              <a:spcPct val="35000"/>
            </a:spcAft>
            <a:buNone/>
          </a:pPr>
          <a:r>
            <a:rPr lang="en-US" sz="2200" kern="1200" dirty="0" err="1"/>
            <a:t>Asistencia</a:t>
          </a:r>
          <a:r>
            <a:rPr lang="en-US" sz="2200" kern="1200" dirty="0"/>
            <a:t> </a:t>
          </a:r>
          <a:r>
            <a:rPr lang="en-US" sz="2200" kern="1200" dirty="0" err="1"/>
            <a:t>en</a:t>
          </a:r>
          <a:r>
            <a:rPr lang="en-US" sz="2200" kern="1200" dirty="0"/>
            <a:t> </a:t>
          </a:r>
          <a:r>
            <a:rPr lang="en-US" sz="2200" kern="1200" dirty="0" err="1"/>
            <a:t>efectivo</a:t>
          </a:r>
          <a:endParaRPr lang="en-US" sz="2200" kern="1200" dirty="0"/>
        </a:p>
      </dsp:txBody>
      <dsp:txXfrm>
        <a:off x="934759" y="3036531"/>
        <a:ext cx="4920655" cy="8093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6AA2-74D7-4026-870E-E178677A7308}" type="datetimeFigureOut">
              <a:rPr lang="en-CA" smtClean="0"/>
              <a:t>2023-09-13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B38B6-293C-467D-8635-EE800E8F0289}" type="slidenum">
              <a:rPr lang="en-CA" smtClean="0"/>
              <a:t>‹N°›</a:t>
            </a:fld>
            <a:endParaRPr lang="en-CA"/>
          </a:p>
        </p:txBody>
      </p:sp>
    </p:spTree>
    <p:extLst>
      <p:ext uri="{BB962C8B-B14F-4D97-AF65-F5344CB8AC3E}">
        <p14:creationId xmlns:p14="http://schemas.microsoft.com/office/powerpoint/2010/main" val="328155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mp.hpc.tools/facilitation-package/?_gl=1*11mxpv2*_ga*MjExNDgzNDM3Mi4xNjkwOTg3NjYy*_ga_E60ZNX2F68*MTY5MjcxMDkzNS4zLjEuMTY5MjcxMDk5MC41LjAuM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reliefweb.int/report/nigeria/nigeria-humanitarian-needs-overview-2023-february-2023" TargetMode="External"/><Relationship Id="rId4" Type="http://schemas.openxmlformats.org/officeDocument/2006/relationships/hyperlink" Target="https://www.jiaf.info/wp-content/uploads/2023/08/JIAF-2.0-Manual_Final-unformatted.pdf?_gl=1*hyl77o*_ga*MTgzNzMxNTM5NC4xNjkxNTg1MjU5*_ga_E60ZNX2F68*MTY5MjcxMDU4Ny43LjEuMTY5MjcxMDU5OS40OC4wLj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Welcome </a:t>
            </a:r>
          </a:p>
          <a:p>
            <a:r>
              <a:rPr lang="en-CA" dirty="0"/>
              <a:t>Introduce facilitators </a:t>
            </a:r>
          </a:p>
          <a:p>
            <a:endParaRPr lang="en-CA" dirty="0"/>
          </a:p>
          <a:p>
            <a:r>
              <a:rPr lang="en-CA" dirty="0"/>
              <a:t>Please Introduce yourself by writing: Name ; Position and Country.</a:t>
            </a:r>
          </a:p>
          <a:p>
            <a:endParaRPr lang="en-CA" dirty="0"/>
          </a:p>
          <a:p>
            <a:r>
              <a:rPr lang="en-CA" b="1" dirty="0"/>
              <a:t>Brief about the Objective</a:t>
            </a:r>
            <a:r>
              <a:rPr lang="en-CA" dirty="0"/>
              <a:t>: Continuation of the Introductory  JIAF.  This is part of the GNC webinar series. We will be demonstrating how the JIAF Manual , tools, and platform is applied in the HNO process.</a:t>
            </a:r>
          </a:p>
          <a:p>
            <a:endParaRPr lang="en-CA" dirty="0"/>
          </a:p>
          <a:p>
            <a:r>
              <a:rPr lang="en-CA" b="1" dirty="0"/>
              <a:t>We will have 5 main sessions. First I give you overview of the process, contributing factors and scope, Sectoral level analysis, Intersectoral level analysis </a:t>
            </a:r>
          </a:p>
          <a:p>
            <a:r>
              <a:rPr lang="en-CA" b="1" dirty="0" err="1"/>
              <a:t>Duirng</a:t>
            </a:r>
            <a:r>
              <a:rPr lang="en-CA" b="1" dirty="0"/>
              <a:t> the session  we have allocated up to 5 minutes for Q&amp;Q. </a:t>
            </a:r>
            <a:r>
              <a:rPr lang="en-CA" dirty="0"/>
              <a:t>Please post questions at the chat; box during the sessions, facilitators respond to the questions during Q&amp;A. </a:t>
            </a:r>
          </a:p>
        </p:txBody>
      </p:sp>
      <p:sp>
        <p:nvSpPr>
          <p:cNvPr id="4" name="Slide Number Placeholder 3"/>
          <p:cNvSpPr>
            <a:spLocks noGrp="1"/>
          </p:cNvSpPr>
          <p:nvPr>
            <p:ph type="sldNum" sz="quarter" idx="5"/>
          </p:nvPr>
        </p:nvSpPr>
        <p:spPr/>
        <p:txBody>
          <a:bodyPr/>
          <a:lstStyle/>
          <a:p>
            <a:fld id="{CBEB38B6-293C-467D-8635-EE800E8F0289}" type="slidenum">
              <a:rPr lang="en-CA" smtClean="0"/>
              <a:t>2</a:t>
            </a:fld>
            <a:endParaRPr lang="en-CA"/>
          </a:p>
        </p:txBody>
      </p:sp>
    </p:spTree>
    <p:extLst>
      <p:ext uri="{BB962C8B-B14F-4D97-AF65-F5344CB8AC3E}">
        <p14:creationId xmlns:p14="http://schemas.microsoft.com/office/powerpoint/2010/main" val="39475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3</a:t>
            </a:fld>
            <a:endParaRPr lang="en-CA"/>
          </a:p>
        </p:txBody>
      </p:sp>
    </p:spTree>
    <p:extLst>
      <p:ext uri="{BB962C8B-B14F-4D97-AF65-F5344CB8AC3E}">
        <p14:creationId xmlns:p14="http://schemas.microsoft.com/office/powerpoint/2010/main" val="377336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HPC 2024 Facilitation Package </a:t>
            </a:r>
            <a:r>
              <a:rPr lang="fr-FR" dirty="0">
                <a:hlinkClick r:id="rId3"/>
              </a:rPr>
              <a:t>Facilitation Package – Humanitarian Programme Cycle (</a:t>
            </a:r>
            <a:r>
              <a:rPr lang="fr-FR" dirty="0" err="1">
                <a:hlinkClick r:id="rId3"/>
              </a:rPr>
              <a:t>hpc.tools</a:t>
            </a:r>
            <a:r>
              <a:rPr lang="fr-FR" dirty="0">
                <a:hlinkClick r:id="rId3"/>
              </a:rPr>
              <a:t>)</a:t>
            </a:r>
            <a:endParaRPr lang="en-CA" dirty="0"/>
          </a:p>
          <a:p>
            <a:r>
              <a:rPr lang="en-CA" dirty="0"/>
              <a:t>JIAF MANUAL </a:t>
            </a:r>
            <a:r>
              <a:rPr lang="en-CA" dirty="0">
                <a:hlinkClick r:id="rId4"/>
              </a:rPr>
              <a:t>JIAF-2.0-Manual_Final-unformatted.pdf</a:t>
            </a:r>
            <a:endParaRPr lang="en-CA" dirty="0"/>
          </a:p>
          <a:p>
            <a:r>
              <a:rPr lang="en-US" dirty="0"/>
              <a:t>GNC Needs Analysis Guidelines</a:t>
            </a:r>
          </a:p>
          <a:p>
            <a:endParaRPr lang="en-US" dirty="0"/>
          </a:p>
          <a:p>
            <a:pPr marL="0" indent="0">
              <a:buNone/>
            </a:pPr>
            <a:r>
              <a:rPr lang="en-US" b="1" dirty="0"/>
              <a:t>EXERCISE REFERENCE</a:t>
            </a:r>
          </a:p>
          <a:p>
            <a:r>
              <a:rPr lang="en-CA" dirty="0"/>
              <a:t>North Eastern Nigeria HNO 2023:</a:t>
            </a:r>
            <a:r>
              <a:rPr lang="en-US" dirty="0">
                <a:hlinkClick r:id="rId5"/>
              </a:rPr>
              <a:t> Nigeria Humanitarian Needs Overview 2023 (February 2023) - Nigeria | </a:t>
            </a:r>
            <a:r>
              <a:rPr lang="en-US" dirty="0" err="1">
                <a:hlinkClick r:id="rId5"/>
              </a:rPr>
              <a:t>ReliefWeb</a:t>
            </a:r>
            <a:endParaRPr lang="en-US" dirty="0"/>
          </a:p>
          <a:p>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8</a:t>
            </a:fld>
            <a:endParaRPr lang="en-CA"/>
          </a:p>
        </p:txBody>
      </p:sp>
    </p:spTree>
    <p:extLst>
      <p:ext uri="{BB962C8B-B14F-4D97-AF65-F5344CB8AC3E}">
        <p14:creationId xmlns:p14="http://schemas.microsoft.com/office/powerpoint/2010/main" val="989948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Extent to which humanitarian conditions and needs overlap and potentially compound each other - particularly where </a:t>
            </a:r>
            <a:r>
              <a:rPr lang="en-US" dirty="0" err="1"/>
              <a:t>someneeds</a:t>
            </a:r>
            <a:r>
              <a:rPr lang="en-US" dirty="0"/>
              <a:t> will not be solved unless others are addressed in the best sequence</a:t>
            </a:r>
            <a:endParaRPr lang="en-CA" dirty="0"/>
          </a:p>
        </p:txBody>
      </p:sp>
      <p:sp>
        <p:nvSpPr>
          <p:cNvPr id="4" name="Slide Number Placeholder 3"/>
          <p:cNvSpPr>
            <a:spLocks noGrp="1"/>
          </p:cNvSpPr>
          <p:nvPr>
            <p:ph type="sldNum" sz="quarter" idx="5"/>
          </p:nvPr>
        </p:nvSpPr>
        <p:spPr/>
        <p:txBody>
          <a:bodyPr/>
          <a:lstStyle/>
          <a:p>
            <a:fld id="{CBEB38B6-293C-467D-8635-EE800E8F0289}" type="slidenum">
              <a:rPr lang="en-CA" smtClean="0"/>
              <a:t>11</a:t>
            </a:fld>
            <a:endParaRPr lang="en-CA"/>
          </a:p>
        </p:txBody>
      </p:sp>
    </p:spTree>
    <p:extLst>
      <p:ext uri="{BB962C8B-B14F-4D97-AF65-F5344CB8AC3E}">
        <p14:creationId xmlns:p14="http://schemas.microsoft.com/office/powerpoint/2010/main" val="124627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BEB38B6-293C-467D-8635-EE800E8F0289}" type="slidenum">
              <a:rPr lang="en-CA" smtClean="0"/>
              <a:t>26</a:t>
            </a:fld>
            <a:endParaRPr lang="en-CA"/>
          </a:p>
        </p:txBody>
      </p:sp>
    </p:spTree>
    <p:extLst>
      <p:ext uri="{BB962C8B-B14F-4D97-AF65-F5344CB8AC3E}">
        <p14:creationId xmlns:p14="http://schemas.microsoft.com/office/powerpoint/2010/main" val="947247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09027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6245641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8600940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41265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1066185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8259499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3313207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029285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5670679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186677" y="2557462"/>
            <a:ext cx="7818646" cy="1743076"/>
          </a:xfrm>
          <a:prstGeom prst="rect">
            <a:avLst/>
          </a:prstGeom>
        </p:spPr>
        <p:txBody>
          <a:bodyPr anchor="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2595834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921594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42735572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43310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6579176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06335979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23531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EDE50D6-574B-40AF-946F-D52A04ADE379}"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8936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1050998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9/13/2023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99089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D291B17-9318-49DB-B28B-6E5994AE9581}" type="datetime1">
              <a:rPr lang="en-US" smtClean="0"/>
              <a:t>9/13/2023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A98EE3D-8CD1-4C3F-BD1C-C98C9596463C}" type="slidenum">
              <a:rPr lang="en-US" smtClean="0"/>
              <a:t>‹N°›</a:t>
            </a:fld>
            <a:endParaRPr lang="en-US" dirty="0"/>
          </a:p>
        </p:txBody>
      </p:sp>
    </p:spTree>
    <p:extLst>
      <p:ext uri="{BB962C8B-B14F-4D97-AF65-F5344CB8AC3E}">
        <p14:creationId xmlns:p14="http://schemas.microsoft.com/office/powerpoint/2010/main" val="11306861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png"/><Relationship Id="rId9" Type="http://schemas.microsoft.com/office/2007/relationships/diagramDrawing" Target="../diagrams/drawing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7.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utritioncluster.net/resources/what-inter-cluster-sector-collaboration" TargetMode="Externa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reliefweb.int/report/world/minimum-standards-age-and-disability-inclusion-humanitarian-action" TargetMode="External"/><Relationship Id="rId13" Type="http://schemas.openxmlformats.org/officeDocument/2006/relationships/hyperlink" Target="https://www.nutritioncluster.net/resources/disability-inclusion-hnos-and-hrps-tips-nutrition-chapters" TargetMode="External"/><Relationship Id="rId3" Type="http://schemas.openxmlformats.org/officeDocument/2006/relationships/hyperlink" Target="https://interagencystandingcommittee.org/iasc-reference-group-gender-and-humanitarian-action/iasc-gender-handbook-humanitarian-action-2018" TargetMode="External"/><Relationship Id="rId7" Type="http://schemas.openxmlformats.org/officeDocument/2006/relationships/hyperlink" Target="https://www.nutritioncluster.net/resources/webinar-gender-and-gbv-core-concepts-nutrition-presentation" TargetMode="External"/><Relationship Id="rId12" Type="http://schemas.openxmlformats.org/officeDocument/2006/relationships/hyperlink" Target="https://www.nutritioncluster.net/resources/child-protection-and-infant-and-young-child-feeding-framework" TargetMode="External"/><Relationship Id="rId2" Type="http://schemas.openxmlformats.org/officeDocument/2006/relationships/hyperlink" Target="https://www.nutritioncluster.net/resources/checklist-integrating-cross-cutting-issues-humanitarian-needs-overview-hnos-and" TargetMode="External"/><Relationship Id="rId1" Type="http://schemas.openxmlformats.org/officeDocument/2006/relationships/slideLayout" Target="../slideLayouts/slideLayout2.xml"/><Relationship Id="rId6" Type="http://schemas.openxmlformats.org/officeDocument/2006/relationships/hyperlink" Target="https://www.nutritioncluster.net/resources/gbv-risk-analysis-guidance-2021" TargetMode="External"/><Relationship Id="rId11" Type="http://schemas.openxmlformats.org/officeDocument/2006/relationships/hyperlink" Target="https://www.corecommitments.unicef.org/ccc-2-3-4" TargetMode="External"/><Relationship Id="rId5" Type="http://schemas.openxmlformats.org/officeDocument/2006/relationships/hyperlink" Target="https://gbvguidelines.org/wp/wp-content/uploads/2019/11/AAAQ-framework-Nov-2019-WEB.pdf" TargetMode="External"/><Relationship Id="rId15" Type="http://schemas.openxmlformats.org/officeDocument/2006/relationships/hyperlink" Target="http://apps.who.int/iris/bitstream/handle/10665/272862/9789241550321-eng.pdf?ua=1" TargetMode="External"/><Relationship Id="rId10" Type="http://schemas.openxmlformats.org/officeDocument/2006/relationships/hyperlink" Target="https://www.corecommitments.unicef.org/ccc-toc" TargetMode="External"/><Relationship Id="rId4" Type="http://schemas.openxmlformats.org/officeDocument/2006/relationships/hyperlink" Target="https://gbvguidelines.org/en/" TargetMode="External"/><Relationship Id="rId9" Type="http://schemas.openxmlformats.org/officeDocument/2006/relationships/hyperlink" Target="https://www.globalprotectioncluster.org/publications/258/policy-and-guidance/guidelines/minimum-standards-child-protection-humanitarian" TargetMode="External"/><Relationship Id="rId14" Type="http://schemas.openxmlformats.org/officeDocument/2006/relationships/hyperlink" Target="https://www.nutritioncluster.net/sites/nutritioncluster.com/files/2020-01/HI_disability_checklist_booklet1.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hyperlink" Target="mailto:adobamo@unicef.org" TargetMode="External"/><Relationship Id="rId7" Type="http://schemas.openxmlformats.org/officeDocument/2006/relationships/hyperlink" Target="https://ta.nutritioncluster.net/request-support" TargetMode="External"/><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hyperlink" Target="mailto:salqobati@unicef.org" TargetMode="External"/><Relationship Id="rId11" Type="http://schemas.openxmlformats.org/officeDocument/2006/relationships/image" Target="../media/image3.png"/><Relationship Id="rId5" Type="http://schemas.openxmlformats.org/officeDocument/2006/relationships/hyperlink" Target="mailto:gbellocq@unicef.org" TargetMode="External"/><Relationship Id="rId10" Type="http://schemas.openxmlformats.org/officeDocument/2006/relationships/hyperlink" Target="https://kmp.hpc.tools/facilitation-package/?_gl=1*11mxpv2*_ga*MjExNDgzNDM3Mi4xNjkwOTg3NjYy*_ga_E60ZNX2F68*MTY5MjcxMDkzNS4zLjEuMTY5MjcxMDk5MC41LjAuMA.." TargetMode="External"/><Relationship Id="rId4" Type="http://schemas.openxmlformats.org/officeDocument/2006/relationships/hyperlink" Target="mailto:fnzioka@unicef.org" TargetMode="External"/><Relationship Id="rId9" Type="http://schemas.openxmlformats.org/officeDocument/2006/relationships/hyperlink" Target="https://www.humanitarianresponse.info/sites/www.humanitarianresponse.info/files/documents/files/examples_of_hrp_strategic_objectives_and_indicators_en_1.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nutritioncluster.net/sites/nutritioncluster.com/files/2020-03/Nutrition%20HRtips.pdf" TargetMode="External"/><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kmp.hpc.tools/facilitation-package/?_gl=1*11mxpv2*_ga*MjExNDgzNDM3Mi4xNjkwOTg3NjYy*_ga_E60ZNX2F68*MTY5MjcxMDkzNS4zLjEuMTY5MjcxMDk5MC41LjAuMA.." TargetMode="External"/><Relationship Id="rId5" Type="http://schemas.openxmlformats.org/officeDocument/2006/relationships/image" Target="../media/image21.png"/><Relationship Id="rId10" Type="http://schemas.openxmlformats.org/officeDocument/2006/relationships/hyperlink" Target="https://www.humanitarianresponse.info/sites/www.humanitarianresponse.info/files/documents/files/examples_of_hrp_strategic_objectives_and_indicators_en_1.pdf" TargetMode="External"/><Relationship Id="rId4" Type="http://schemas.openxmlformats.org/officeDocument/2006/relationships/image" Target="../media/image3.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B07E-094A-4605-B9AB-6AC70F0FC6E0}"/>
              </a:ext>
            </a:extLst>
          </p:cNvPr>
          <p:cNvSpPr>
            <a:spLocks noGrp="1"/>
          </p:cNvSpPr>
          <p:nvPr>
            <p:ph type="title"/>
          </p:nvPr>
        </p:nvSpPr>
        <p:spPr>
          <a:xfrm>
            <a:off x="875294" y="2748522"/>
            <a:ext cx="5919816" cy="973717"/>
          </a:xfrm>
        </p:spPr>
        <p:txBody>
          <a:bodyPr vert="horz" lIns="91440" tIns="45720" rIns="91440" bIns="45720" rtlCol="0" anchor="b">
            <a:normAutofit/>
          </a:bodyPr>
          <a:lstStyle/>
          <a:p>
            <a:pPr algn="r" defTabSz="914400">
              <a:lnSpc>
                <a:spcPct val="90000"/>
              </a:lnSpc>
            </a:pPr>
            <a:r>
              <a:rPr lang="en-US" sz="3100" b="1" dirty="0" err="1"/>
              <a:t>Seminario</a:t>
            </a:r>
            <a:r>
              <a:rPr lang="en-US" sz="3100" b="1" dirty="0"/>
              <a:t> del</a:t>
            </a:r>
            <a:r>
              <a:rPr lang="en-US" sz="3100" b="1" dirty="0">
                <a:solidFill>
                  <a:schemeClr val="tx1"/>
                </a:solidFill>
              </a:rPr>
              <a:t> </a:t>
            </a:r>
            <a:r>
              <a:rPr lang="en-US" sz="3100" b="1" dirty="0" err="1">
                <a:solidFill>
                  <a:schemeClr val="tx1"/>
                </a:solidFill>
              </a:rPr>
              <a:t>gnc</a:t>
            </a:r>
            <a:r>
              <a:rPr lang="en-US" sz="3100" b="1" dirty="0">
                <a:solidFill>
                  <a:schemeClr val="tx1"/>
                </a:solidFill>
              </a:rPr>
              <a:t> </a:t>
            </a:r>
            <a:r>
              <a:rPr lang="en-US" sz="3100" b="1" dirty="0" err="1">
                <a:solidFill>
                  <a:schemeClr val="tx1"/>
                </a:solidFill>
              </a:rPr>
              <a:t>sobre</a:t>
            </a:r>
            <a:r>
              <a:rPr lang="en-US" sz="3100" b="1" dirty="0">
                <a:solidFill>
                  <a:schemeClr val="tx1"/>
                </a:solidFill>
              </a:rPr>
              <a:t> </a:t>
            </a:r>
            <a:r>
              <a:rPr lang="en-US" sz="3100" b="1" dirty="0" err="1">
                <a:solidFill>
                  <a:schemeClr val="tx1"/>
                </a:solidFill>
              </a:rPr>
              <a:t>el</a:t>
            </a:r>
            <a:r>
              <a:rPr lang="en-US" sz="3100" b="1" dirty="0">
                <a:solidFill>
                  <a:schemeClr val="tx1"/>
                </a:solidFill>
              </a:rPr>
              <a:t> </a:t>
            </a:r>
            <a:r>
              <a:rPr lang="en-US" sz="3100" b="1" dirty="0" err="1">
                <a:solidFill>
                  <a:schemeClr val="tx1"/>
                </a:solidFill>
              </a:rPr>
              <a:t>processo</a:t>
            </a:r>
            <a:r>
              <a:rPr lang="en-US" sz="3100" b="1" dirty="0">
                <a:solidFill>
                  <a:schemeClr val="tx1"/>
                </a:solidFill>
              </a:rPr>
              <a:t> de </a:t>
            </a:r>
            <a:r>
              <a:rPr lang="en-US" sz="3100" b="1" dirty="0" err="1">
                <a:solidFill>
                  <a:schemeClr val="tx1"/>
                </a:solidFill>
              </a:rPr>
              <a:t>hrp</a:t>
            </a:r>
            <a:r>
              <a:rPr lang="en-US" sz="3100" b="1" dirty="0">
                <a:solidFill>
                  <a:schemeClr val="tx1"/>
                </a:solidFill>
              </a:rPr>
              <a:t> 2024</a:t>
            </a:r>
            <a:endParaRPr lang="en-US" sz="3100" dirty="0">
              <a:solidFill>
                <a:schemeClr val="tx1"/>
              </a:solidFill>
            </a:endParaRPr>
          </a:p>
        </p:txBody>
      </p:sp>
      <p:pic>
        <p:nvPicPr>
          <p:cNvPr id="4" name="Picture 3" descr="A picture containing graphical user interface&#10;&#10;Description automatically generated">
            <a:extLst>
              <a:ext uri="{FF2B5EF4-FFF2-40B4-BE49-F238E27FC236}">
                <a16:creationId xmlns:a16="http://schemas.microsoft.com/office/drawing/2014/main" id="{FF0BDEC1-BDE9-7C2C-42D5-B9BB51A57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1466" y="2990925"/>
            <a:ext cx="2619041" cy="926514"/>
          </a:xfrm>
          <a:prstGeom prst="rect">
            <a:avLst/>
          </a:prstGeom>
        </p:spPr>
      </p:pic>
      <p:sp>
        <p:nvSpPr>
          <p:cNvPr id="3" name="TextBox 2">
            <a:extLst>
              <a:ext uri="{FF2B5EF4-FFF2-40B4-BE49-F238E27FC236}">
                <a16:creationId xmlns:a16="http://schemas.microsoft.com/office/drawing/2014/main" id="{AE6B75F0-D021-B90F-0744-5288E248EE95}"/>
              </a:ext>
            </a:extLst>
          </p:cNvPr>
          <p:cNvSpPr txBox="1"/>
          <p:nvPr/>
        </p:nvSpPr>
        <p:spPr>
          <a:xfrm>
            <a:off x="5447207" y="4530174"/>
            <a:ext cx="5701193" cy="7463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412750" hangingPunct="0">
              <a:spcAft>
                <a:spcPts val="600"/>
              </a:spcAft>
            </a:pPr>
            <a:r>
              <a:rPr lang="en-CA" b="1" dirty="0">
                <a:solidFill>
                  <a:srgbClr val="000000"/>
                </a:solidFill>
                <a:latin typeface="Helvetica Neue"/>
                <a:ea typeface="Helvetica Neue"/>
                <a:cs typeface="Helvetica Neue"/>
                <a:sym typeface="Helvetica Neue"/>
              </a:rPr>
              <a:t>19 de </a:t>
            </a:r>
            <a:r>
              <a:rPr lang="en-CA" b="1" dirty="0" err="1">
                <a:solidFill>
                  <a:srgbClr val="000000"/>
                </a:solidFill>
                <a:latin typeface="Helvetica Neue"/>
                <a:ea typeface="Helvetica Neue"/>
                <a:cs typeface="Helvetica Neue"/>
                <a:sym typeface="Helvetica Neue"/>
              </a:rPr>
              <a:t>septiembre</a:t>
            </a:r>
            <a:r>
              <a:rPr lang="en-CA" b="1" dirty="0">
                <a:solidFill>
                  <a:srgbClr val="000000"/>
                </a:solidFill>
                <a:latin typeface="Helvetica Neue"/>
                <a:ea typeface="Helvetica Neue"/>
                <a:cs typeface="Helvetica Neue"/>
                <a:sym typeface="Helvetica Neue"/>
              </a:rPr>
              <a:t> 2023</a:t>
            </a:r>
          </a:p>
          <a:p>
            <a:pPr defTabSz="412750" hangingPunct="0">
              <a:spcAft>
                <a:spcPts val="600"/>
              </a:spcAft>
            </a:pPr>
            <a:r>
              <a:rPr lang="en-CA" dirty="0"/>
              <a:t>Geraldine Bellocq</a:t>
            </a:r>
          </a:p>
        </p:txBody>
      </p:sp>
    </p:spTree>
    <p:extLst>
      <p:ext uri="{BB962C8B-B14F-4D97-AF65-F5344CB8AC3E}">
        <p14:creationId xmlns:p14="http://schemas.microsoft.com/office/powerpoint/2010/main" val="23194438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58113-1790-02B0-77DE-26A6CCAA5BBD}"/>
              </a:ext>
            </a:extLst>
          </p:cNvPr>
          <p:cNvSpPr>
            <a:spLocks noGrp="1"/>
          </p:cNvSpPr>
          <p:nvPr>
            <p:ph type="title"/>
          </p:nvPr>
        </p:nvSpPr>
        <p:spPr>
          <a:xfrm>
            <a:off x="381001" y="76201"/>
            <a:ext cx="11353800" cy="708660"/>
          </a:xfrm>
        </p:spPr>
        <p:txBody>
          <a:bodyPr>
            <a:normAutofit fontScale="90000"/>
          </a:bodyPr>
          <a:lstStyle/>
          <a:p>
            <a:r>
              <a:rPr lang="es-ES" sz="3200" b="1" cap="none"/>
              <a:t>1. Definir el alcance del HRP y formular objetivos iniciales:</a:t>
            </a:r>
            <a:br>
              <a:rPr lang="es-ES" sz="3200" b="1" cap="none"/>
            </a:br>
            <a:r>
              <a:rPr lang="es-ES" sz="3200" b="1" cap="none"/>
              <a:t>CALENDARIO INDICATIVO AGOSTO-SEPTIEMBRE 2023</a:t>
            </a:r>
            <a:endParaRPr lang="en-CA" sz="3200" b="1" dirty="0">
              <a:solidFill>
                <a:schemeClr val="accent1">
                  <a:lumMod val="75000"/>
                </a:schemeClr>
              </a:solidFill>
            </a:endParaRPr>
          </a:p>
        </p:txBody>
      </p:sp>
      <p:graphicFrame>
        <p:nvGraphicFramePr>
          <p:cNvPr id="7" name="Content Placeholder 4">
            <a:extLst>
              <a:ext uri="{FF2B5EF4-FFF2-40B4-BE49-F238E27FC236}">
                <a16:creationId xmlns:a16="http://schemas.microsoft.com/office/drawing/2014/main" id="{029F5B64-51F6-5D4B-E15A-45E68910800A}"/>
              </a:ext>
            </a:extLst>
          </p:cNvPr>
          <p:cNvGraphicFramePr>
            <a:graphicFrameLocks noGrp="1"/>
          </p:cNvGraphicFramePr>
          <p:nvPr>
            <p:ph sz="quarter" idx="13"/>
            <p:extLst>
              <p:ext uri="{D42A27DB-BD31-4B8C-83A1-F6EECF244321}">
                <p14:modId xmlns:p14="http://schemas.microsoft.com/office/powerpoint/2010/main" val="717709196"/>
              </p:ext>
            </p:extLst>
          </p:nvPr>
        </p:nvGraphicFramePr>
        <p:xfrm>
          <a:off x="715653" y="911672"/>
          <a:ext cx="10757889" cy="4346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4AB13DA-3DFD-C28A-021C-B69243A51C2B}"/>
              </a:ext>
            </a:extLst>
          </p:cNvPr>
          <p:cNvSpPr txBox="1"/>
          <p:nvPr/>
        </p:nvSpPr>
        <p:spPr>
          <a:xfrm>
            <a:off x="1001486" y="5159828"/>
            <a:ext cx="10646228" cy="1384995"/>
          </a:xfrm>
          <a:prstGeom prst="rect">
            <a:avLst/>
          </a:prstGeom>
          <a:noFill/>
        </p:spPr>
        <p:txBody>
          <a:bodyPr wrap="square" rtlCol="0">
            <a:spAutoFit/>
          </a:bodyPr>
          <a:lstStyle/>
          <a:p>
            <a:r>
              <a:rPr lang="es-ES" sz="2800" b="1" dirty="0"/>
              <a:t>Participantes: Personas clave del </a:t>
            </a:r>
            <a:r>
              <a:rPr lang="es-ES" sz="2800" b="1" dirty="0" err="1"/>
              <a:t>Inter-clúster</a:t>
            </a:r>
            <a:r>
              <a:rPr lang="es-ES" sz="2800" b="1" dirty="0"/>
              <a:t> con el apoyo de los gestores de la información, analistas, expertos en la materia, personal de planificación y programa, población afectada</a:t>
            </a:r>
            <a:endParaRPr lang="en-CA" sz="2800" dirty="0"/>
          </a:p>
        </p:txBody>
      </p:sp>
    </p:spTree>
    <p:extLst>
      <p:ext uri="{BB962C8B-B14F-4D97-AF65-F5344CB8AC3E}">
        <p14:creationId xmlns:p14="http://schemas.microsoft.com/office/powerpoint/2010/main" val="299029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carved figures of humans">
            <a:extLst>
              <a:ext uri="{FF2B5EF4-FFF2-40B4-BE49-F238E27FC236}">
                <a16:creationId xmlns:a16="http://schemas.microsoft.com/office/drawing/2014/main" id="{1F2CC6E8-5B56-4406-E4B4-0A026B43E8DE}"/>
              </a:ext>
            </a:extLst>
          </p:cNvPr>
          <p:cNvPicPr>
            <a:picLocks noChangeAspect="1"/>
          </p:cNvPicPr>
          <p:nvPr/>
        </p:nvPicPr>
        <p:blipFill rotWithShape="1">
          <a:blip r:embed="rId3"/>
          <a:srcRect l="29209" r="28976" b="-1"/>
          <a:stretch/>
        </p:blipFill>
        <p:spPr>
          <a:xfrm>
            <a:off x="20" y="10"/>
            <a:ext cx="4024741" cy="6857990"/>
          </a:xfrm>
          <a:prstGeom prst="rect">
            <a:avLst/>
          </a:prstGeom>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EE89D24-379B-8CCA-D902-0D752B188B21}"/>
              </a:ext>
            </a:extLst>
          </p:cNvPr>
          <p:cNvSpPr>
            <a:spLocks noGrp="1"/>
          </p:cNvSpPr>
          <p:nvPr>
            <p:ph type="title"/>
          </p:nvPr>
        </p:nvSpPr>
        <p:spPr>
          <a:xfrm>
            <a:off x="4192906" y="134356"/>
            <a:ext cx="7865743" cy="605873"/>
          </a:xfrm>
        </p:spPr>
        <p:txBody>
          <a:bodyPr>
            <a:normAutofit fontScale="90000"/>
          </a:bodyPr>
          <a:lstStyle/>
          <a:p>
            <a:r>
              <a:rPr lang="es-ES" sz="2500" b="1" dirty="0"/>
              <a:t>1.1. Determinar el alcance del HRP en función del análisis  de las necesidades y de los riesgos</a:t>
            </a:r>
            <a:endParaRPr lang="en-CA" sz="2500" dirty="0"/>
          </a:p>
        </p:txBody>
      </p:sp>
      <p:sp>
        <p:nvSpPr>
          <p:cNvPr id="3" name="Content Placeholder 2">
            <a:extLst>
              <a:ext uri="{FF2B5EF4-FFF2-40B4-BE49-F238E27FC236}">
                <a16:creationId xmlns:a16="http://schemas.microsoft.com/office/drawing/2014/main" id="{7A7BCE4C-C24A-5CBD-D5D9-ED2289169A0F}"/>
              </a:ext>
            </a:extLst>
          </p:cNvPr>
          <p:cNvSpPr>
            <a:spLocks noGrp="1"/>
          </p:cNvSpPr>
          <p:nvPr>
            <p:ph sz="quarter" idx="13"/>
          </p:nvPr>
        </p:nvSpPr>
        <p:spPr>
          <a:xfrm>
            <a:off x="4065416" y="874585"/>
            <a:ext cx="8210403" cy="5754815"/>
          </a:xfrm>
        </p:spPr>
        <p:txBody>
          <a:bodyPr>
            <a:noAutofit/>
          </a:bodyPr>
          <a:lstStyle/>
          <a:p>
            <a:pPr>
              <a:lnSpc>
                <a:spcPct val="110000"/>
              </a:lnSpc>
            </a:pPr>
            <a:r>
              <a:rPr lang="es-ES" sz="1800" b="1" i="1" cap="none" dirty="0"/>
              <a:t>Todas las personas en necesidad identificadas por el HNO deben ser consideradas al principio del proceso de planificación del HRP, ya que sus necesidades son "humanitarias" por definición y la gravedad se determinó a través de un análisis riguroso durante el proceso del HNO.
</a:t>
            </a:r>
            <a:r>
              <a:rPr lang="es-ES" sz="1800" b="1" cap="none" dirty="0"/>
              <a:t>Las decisiones sobre el alcance del HRP (qué grupos de población y áreas geográficas deben incluirse) deben basarse en:
</a:t>
            </a:r>
            <a:r>
              <a:rPr lang="es-ES" sz="1800" cap="none" dirty="0"/>
              <a:t>La magnitud de las necesidades 
La gravedad de las necesidades
la convergencia de las necesidades y la posibilidad de poner en común una respuesta intersectorial
Deterioro potencial
La magnitud de las causas inmediatas, subyacentes y profundas de las necesidades y la gravedad está vinculada a una crisis definida en la HNO: las causas que no están directamente relacionadas con la crisis definida por la HNO pueden indicar que los problemas son estructurales o están fuera del alcance de una respuesta humanitaria.</a:t>
            </a:r>
            <a:endParaRPr lang="en-CA" sz="1800" cap="none" dirty="0">
              <a:solidFill>
                <a:srgbClr val="FF0000"/>
              </a:solidFill>
            </a:endParaRPr>
          </a:p>
        </p:txBody>
      </p:sp>
    </p:spTree>
    <p:extLst>
      <p:ext uri="{BB962C8B-B14F-4D97-AF65-F5344CB8AC3E}">
        <p14:creationId xmlns:p14="http://schemas.microsoft.com/office/powerpoint/2010/main" val="41567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a:extLst>
              <a:ext uri="{FF2B5EF4-FFF2-40B4-BE49-F238E27FC236}">
                <a16:creationId xmlns:a16="http://schemas.microsoft.com/office/drawing/2014/main" id="{E5E8582B-4486-FCA3-469A-6FF8B6529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418730"/>
            <a:ext cx="3995592" cy="39955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E241E6-284C-BE87-FE6B-70F2A4A8B4D6}"/>
              </a:ext>
            </a:extLst>
          </p:cNvPr>
          <p:cNvSpPr>
            <a:spLocks noGrp="1"/>
          </p:cNvSpPr>
          <p:nvPr>
            <p:ph type="title"/>
          </p:nvPr>
        </p:nvSpPr>
        <p:spPr>
          <a:xfrm>
            <a:off x="5010377" y="385458"/>
            <a:ext cx="5855416" cy="1596177"/>
          </a:xfrm>
        </p:spPr>
        <p:txBody>
          <a:bodyPr>
            <a:normAutofit/>
          </a:bodyPr>
          <a:lstStyle/>
          <a:p>
            <a:r>
              <a:rPr lang="fr-FR" sz="2500" b="1"/>
              <a:t>1.2. Desarrollar objetivos estratégicos intersectoriales preliminares</a:t>
            </a:r>
            <a:endParaRPr lang="en-CA" sz="2500" dirty="0"/>
          </a:p>
        </p:txBody>
      </p:sp>
      <p:sp>
        <p:nvSpPr>
          <p:cNvPr id="3" name="Content Placeholder 2">
            <a:extLst>
              <a:ext uri="{FF2B5EF4-FFF2-40B4-BE49-F238E27FC236}">
                <a16:creationId xmlns:a16="http://schemas.microsoft.com/office/drawing/2014/main" id="{F11A9CDF-E6F3-7115-0CEA-59F201838611}"/>
              </a:ext>
            </a:extLst>
          </p:cNvPr>
          <p:cNvSpPr>
            <a:spLocks noGrp="1"/>
          </p:cNvSpPr>
          <p:nvPr>
            <p:ph sz="quarter" idx="13"/>
          </p:nvPr>
        </p:nvSpPr>
        <p:spPr>
          <a:xfrm>
            <a:off x="5282520" y="2367092"/>
            <a:ext cx="5855415" cy="3847444"/>
          </a:xfrm>
        </p:spPr>
        <p:txBody>
          <a:bodyPr>
            <a:normAutofit/>
          </a:bodyPr>
          <a:lstStyle/>
          <a:p>
            <a:r>
              <a:rPr lang="es-ES" cap="none" dirty="0"/>
              <a:t>Se escribe </a:t>
            </a:r>
            <a:r>
              <a:rPr lang="es-ES" b="1" cap="none" dirty="0"/>
              <a:t>3-5 objetivos estratégicos </a:t>
            </a:r>
            <a:r>
              <a:rPr lang="es-ES" cap="none" dirty="0"/>
              <a:t>preliminares
Para </a:t>
            </a:r>
            <a:r>
              <a:rPr lang="es-ES" b="1" cap="none" dirty="0"/>
              <a:t>mejorar las condiciones </a:t>
            </a:r>
            <a:r>
              <a:rPr lang="es-ES" cap="none" dirty="0"/>
              <a:t>de vida y los medios de subsistencia de las personas, garantizando al mismo tiempo el pleno respeto de sus derechos.
Deben estar orientados a los resultados
 Y reflejar el resultado a corto y mediano plazo de la respuesta humanitaria hacia las personas metas del HRP</a:t>
            </a:r>
            <a:endParaRPr lang="en-CA" b="1" dirty="0"/>
          </a:p>
        </p:txBody>
      </p:sp>
    </p:spTree>
    <p:extLst>
      <p:ext uri="{BB962C8B-B14F-4D97-AF65-F5344CB8AC3E}">
        <p14:creationId xmlns:p14="http://schemas.microsoft.com/office/powerpoint/2010/main" val="58377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4225-2E3D-49DF-5730-5A2B055AA06C}"/>
              </a:ext>
            </a:extLst>
          </p:cNvPr>
          <p:cNvSpPr>
            <a:spLocks noGrp="1"/>
          </p:cNvSpPr>
          <p:nvPr>
            <p:ph type="title"/>
          </p:nvPr>
        </p:nvSpPr>
        <p:spPr>
          <a:xfrm>
            <a:off x="913775" y="618518"/>
            <a:ext cx="10364451" cy="623874"/>
          </a:xfrm>
        </p:spPr>
        <p:txBody>
          <a:bodyPr/>
          <a:lstStyle/>
          <a:p>
            <a:r>
              <a:rPr lang="en-CA"/>
              <a:t>OBJETIVOS ESTRATÉGICOS</a:t>
            </a:r>
            <a:endParaRPr lang="en-CA" dirty="0"/>
          </a:p>
        </p:txBody>
      </p:sp>
      <p:sp>
        <p:nvSpPr>
          <p:cNvPr id="3" name="Content Placeholder 2">
            <a:extLst>
              <a:ext uri="{FF2B5EF4-FFF2-40B4-BE49-F238E27FC236}">
                <a16:creationId xmlns:a16="http://schemas.microsoft.com/office/drawing/2014/main" id="{D368C6A0-AE90-5985-C7D7-8FB3B6CC7522}"/>
              </a:ext>
            </a:extLst>
          </p:cNvPr>
          <p:cNvSpPr>
            <a:spLocks noGrp="1"/>
          </p:cNvSpPr>
          <p:nvPr>
            <p:ph sz="quarter" idx="13"/>
          </p:nvPr>
        </p:nvSpPr>
        <p:spPr>
          <a:xfrm>
            <a:off x="913774" y="1381539"/>
            <a:ext cx="10724948" cy="4691269"/>
          </a:xfrm>
        </p:spPr>
        <p:txBody>
          <a:bodyPr/>
          <a:lstStyle/>
          <a:p>
            <a:pPr marL="0" indent="0">
              <a:lnSpc>
                <a:spcPct val="107000"/>
              </a:lnSpc>
              <a:spcAft>
                <a:spcPts val="800"/>
              </a:spcAft>
              <a:buNone/>
            </a:pPr>
            <a:r>
              <a:rPr lang="es-ES" sz="1800" b="1" cap="none" dirty="0">
                <a:latin typeface="Calibri" panose="020F0502020204030204" pitchFamily="34" charset="0"/>
                <a:ea typeface="Calibri" panose="020F0502020204030204" pitchFamily="34" charset="0"/>
                <a:cs typeface="Times New Roman" panose="02020603050405020304" pitchFamily="18" charset="0"/>
              </a:rPr>
              <a:t>PREGUNTA
¿Cuál de los siguientes pueden considerarse un objetivo estratégico apropiado para un HRP a nivel nacional (varias respuestas posibles)?
1</a:t>
            </a:r>
            <a:r>
              <a:rPr lang="es-ES" sz="1800" cap="none" dirty="0">
                <a:latin typeface="Calibri" panose="020F0502020204030204" pitchFamily="34" charset="0"/>
                <a:ea typeface="Calibri" panose="020F0502020204030204" pitchFamily="34" charset="0"/>
                <a:cs typeface="Times New Roman" panose="02020603050405020304" pitchFamily="18" charset="0"/>
              </a:rPr>
              <a:t>. Reducir la mortalidad y la morbilidad entre las personas desplazadas a los niveles previos a la emergencia.
2. Mejorar la resiliencia de las personas afectadas, el acceso a los medios de subsistencia, la autosuficiencia, la recuperación temprana y la resiliencia, abordando las causas subyacentes de la vulnerabilidad 
3. Reducir la tasa nacional de pobreza de 0,75% al final del HRP 
4. Mejorar las condiciones de vida y la dignidad de los desplazados internos mediante el suministro de productos esenciales</a:t>
            </a:r>
            <a:endParaRPr lang="en-CA" dirty="0"/>
          </a:p>
        </p:txBody>
      </p:sp>
    </p:spTree>
    <p:extLst>
      <p:ext uri="{BB962C8B-B14F-4D97-AF65-F5344CB8AC3E}">
        <p14:creationId xmlns:p14="http://schemas.microsoft.com/office/powerpoint/2010/main" val="3189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696061" y="106888"/>
            <a:ext cx="10364451" cy="959913"/>
          </a:xfrm>
        </p:spPr>
        <p:txBody>
          <a:bodyPr/>
          <a:lstStyle/>
          <a:p>
            <a:r>
              <a:rPr lang="es-ES"/>
              <a:t>Ejemplos de buenos OBJETIVOS estratégicos</a:t>
            </a:r>
            <a:endParaRPr lang="en-CA" dirty="0"/>
          </a:p>
        </p:txBody>
      </p:sp>
      <p:sp>
        <p:nvSpPr>
          <p:cNvPr id="3" name="Content Placeholder 2">
            <a:extLst>
              <a:ext uri="{FF2B5EF4-FFF2-40B4-BE49-F238E27FC236}">
                <a16:creationId xmlns:a16="http://schemas.microsoft.com/office/drawing/2014/main" id="{517BA6D5-8A8F-7B7A-6B6E-16616FD4F1CD}"/>
              </a:ext>
            </a:extLst>
          </p:cNvPr>
          <p:cNvSpPr>
            <a:spLocks noGrp="1"/>
          </p:cNvSpPr>
          <p:nvPr>
            <p:ph sz="quarter" idx="13"/>
          </p:nvPr>
        </p:nvSpPr>
        <p:spPr>
          <a:xfrm>
            <a:off x="470263" y="1318798"/>
            <a:ext cx="11485517" cy="4750532"/>
          </a:xfrm>
        </p:spPr>
        <p:txBody>
          <a:bodyPr>
            <a:normAutofit lnSpcReduction="10000"/>
          </a:bodyPr>
          <a:lstStyle/>
          <a:p>
            <a:r>
              <a:rPr lang="es-ES" b="1" cap="none" dirty="0">
                <a:solidFill>
                  <a:schemeClr val="accent1">
                    <a:lumMod val="75000"/>
                  </a:schemeClr>
                </a:solidFill>
              </a:rPr>
              <a:t>OBJETIVO ESTRATÉGICO 1: SALVAR VIDAS: </a:t>
            </a:r>
            <a:r>
              <a:rPr lang="es-ES" b="1" cap="none" dirty="0"/>
              <a:t>Reducir la mortalidad y la morbilidad entre las personas desplazadas a los niveles anteriores a la emergencia.</a:t>
            </a:r>
            <a:r>
              <a:rPr lang="es-ES" b="1" cap="none" dirty="0">
                <a:solidFill>
                  <a:schemeClr val="accent1">
                    <a:lumMod val="75000"/>
                  </a:schemeClr>
                </a:solidFill>
              </a:rPr>
              <a:t>
OBJETIVO ESTRATÉGICO 2: ASISTENCIA INMEDIATA: </a:t>
            </a:r>
            <a:r>
              <a:rPr lang="es-ES" b="1" cap="none" dirty="0"/>
              <a:t>Mejorar las condiciones de vida y la dignidad de los desplazados internos mediante la satisfacción de las necesidades básicas</a:t>
            </a:r>
            <a:r>
              <a:rPr lang="es-ES" b="1" cap="none" dirty="0">
                <a:solidFill>
                  <a:schemeClr val="accent1">
                    <a:lumMod val="75000"/>
                  </a:schemeClr>
                </a:solidFill>
              </a:rPr>
              <a:t>
OBJETIVO ESTRATÉGICO 3: SERVICIOS BÁSICOS: </a:t>
            </a:r>
            <a:r>
              <a:rPr lang="es-ES" b="1" cap="none" dirty="0"/>
              <a:t>Garantizar el acceso a los servicios comunitarios básicos, incluyendo la educación, la atención a la salud, los servicios sociales y las instalaciones públicas</a:t>
            </a:r>
            <a:r>
              <a:rPr lang="es-ES" b="1" cap="none" dirty="0">
                <a:solidFill>
                  <a:schemeClr val="accent1">
                    <a:lumMod val="75000"/>
                  </a:schemeClr>
                </a:solidFill>
              </a:rPr>
              <a:t>
OBJETIVO ESTRATÉGICO 4: RECUPERACIÓN A LARGO PLAZO: </a:t>
            </a:r>
            <a:r>
              <a:rPr lang="es-ES" b="1" cap="none" dirty="0"/>
              <a:t>Mejorar las capacidades de adaptación y el acceso a los medios de vida, la autosuficiencia, la recuperación temprana y la resiliencia para los afectados, abordando las causas subyacentes de la vulnerabilidad </a:t>
            </a:r>
            <a:r>
              <a:rPr lang="es-ES" b="1" cap="none" dirty="0">
                <a:solidFill>
                  <a:schemeClr val="accent1">
                    <a:lumMod val="75000"/>
                  </a:schemeClr>
                </a:solidFill>
              </a:rPr>
              <a:t>
OBJETIVO ESTRATÉGICO 5: PROTECCIÓN: </a:t>
            </a:r>
            <a:r>
              <a:rPr lang="es-ES" b="1" cap="none" dirty="0"/>
              <a:t>Fortalecer la protección de los civiles, en particular las mujeres y los niños.</a:t>
            </a:r>
            <a:endParaRPr lang="en-CA" dirty="0"/>
          </a:p>
        </p:txBody>
      </p:sp>
    </p:spTree>
    <p:extLst>
      <p:ext uri="{BB962C8B-B14F-4D97-AF65-F5344CB8AC3E}">
        <p14:creationId xmlns:p14="http://schemas.microsoft.com/office/powerpoint/2010/main" val="177643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B2C5-A9FF-D679-6C42-8BE5F47A61B4}"/>
              </a:ext>
            </a:extLst>
          </p:cNvPr>
          <p:cNvSpPr>
            <a:spLocks noGrp="1"/>
          </p:cNvSpPr>
          <p:nvPr>
            <p:ph type="title"/>
          </p:nvPr>
        </p:nvSpPr>
        <p:spPr/>
        <p:txBody>
          <a:bodyPr/>
          <a:lstStyle/>
          <a:p>
            <a:r>
              <a:rPr lang="es-ES" b="1" dirty="0"/>
              <a:t>1.3. Identificar los objetivos específicos iniciales sobre la base de los objetivos </a:t>
            </a:r>
            <a:r>
              <a:rPr lang="es-ES" b="1" dirty="0" err="1"/>
              <a:t>estrategicos</a:t>
            </a:r>
            <a:r>
              <a:rPr lang="es-ES" b="1" dirty="0"/>
              <a:t> preliminares</a:t>
            </a:r>
            <a:endParaRPr lang="en-CA" dirty="0"/>
          </a:p>
        </p:txBody>
      </p:sp>
      <p:graphicFrame>
        <p:nvGraphicFramePr>
          <p:cNvPr id="5" name="Content Placeholder 2">
            <a:extLst>
              <a:ext uri="{FF2B5EF4-FFF2-40B4-BE49-F238E27FC236}">
                <a16:creationId xmlns:a16="http://schemas.microsoft.com/office/drawing/2014/main" id="{81F7B2B5-C130-1BF9-6037-631E159A2FCF}"/>
              </a:ext>
            </a:extLst>
          </p:cNvPr>
          <p:cNvGraphicFramePr>
            <a:graphicFrameLocks noGrp="1"/>
          </p:cNvGraphicFramePr>
          <p:nvPr>
            <p:ph sz="quarter" idx="13"/>
            <p:extLst>
              <p:ext uri="{D42A27DB-BD31-4B8C-83A1-F6EECF244321}">
                <p14:modId xmlns:p14="http://schemas.microsoft.com/office/powerpoint/2010/main" val="1233860477"/>
              </p:ext>
            </p:extLst>
          </p:nvPr>
        </p:nvGraphicFramePr>
        <p:xfrm>
          <a:off x="527644" y="2476831"/>
          <a:ext cx="11136712" cy="291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294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P&amp;R</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304678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913149" y="942367"/>
            <a:ext cx="10364451" cy="665997"/>
          </a:xfrm>
        </p:spPr>
        <p:txBody>
          <a:bodyPr/>
          <a:lstStyle/>
          <a:p>
            <a:r>
              <a:rPr lang="fr-FR" dirty="0"/>
              <a:t>2. </a:t>
            </a:r>
            <a:r>
              <a:rPr lang="fr-FR" dirty="0" err="1"/>
              <a:t>Análisis</a:t>
            </a:r>
            <a:r>
              <a:rPr lang="fr-FR" dirty="0"/>
              <a:t> de la </a:t>
            </a:r>
            <a:r>
              <a:rPr lang="fr-FR" dirty="0" err="1"/>
              <a:t>respuesta</a:t>
            </a:r>
            <a:endParaRPr lang="en-CA" dirty="0"/>
          </a:p>
        </p:txBody>
      </p:sp>
      <p:sp>
        <p:nvSpPr>
          <p:cNvPr id="4" name="Content Placeholder 3">
            <a:extLst>
              <a:ext uri="{FF2B5EF4-FFF2-40B4-BE49-F238E27FC236}">
                <a16:creationId xmlns:a16="http://schemas.microsoft.com/office/drawing/2014/main" id="{2C9C17DB-E1A4-09A7-C4B6-29243DA654FA}"/>
              </a:ext>
            </a:extLst>
          </p:cNvPr>
          <p:cNvSpPr>
            <a:spLocks noGrp="1"/>
          </p:cNvSpPr>
          <p:nvPr>
            <p:ph sz="quarter" idx="13"/>
          </p:nvPr>
        </p:nvSpPr>
        <p:spPr>
          <a:xfrm>
            <a:off x="913774" y="1978472"/>
            <a:ext cx="10363826" cy="3424107"/>
          </a:xfrm>
        </p:spPr>
        <p:txBody>
          <a:bodyPr/>
          <a:lstStyle/>
          <a:p>
            <a:pPr marL="0" indent="0">
              <a:buNone/>
            </a:pPr>
            <a:r>
              <a:rPr lang="es-ES" b="1" cap="none" dirty="0"/>
              <a:t>Pregunta</a:t>
            </a:r>
          </a:p>
          <a:p>
            <a:pPr marL="0" indent="0">
              <a:buNone/>
            </a:pPr>
            <a:endParaRPr lang="es-ES" b="1" cap="none" dirty="0"/>
          </a:p>
          <a:p>
            <a:pPr marL="0" indent="0">
              <a:buNone/>
            </a:pPr>
            <a:r>
              <a:rPr lang="es-ES" b="1" cap="none" dirty="0"/>
              <a:t>Es muy probable que los socios de </a:t>
            </a:r>
            <a:r>
              <a:rPr lang="es-ES" b="1" cap="none" dirty="0" err="1"/>
              <a:t>clusteres</a:t>
            </a:r>
            <a:r>
              <a:rPr lang="es-ES" b="1" cap="none" dirty="0"/>
              <a:t>/sectores cubran todas las necesidades y lagunas identificadas en el marco del HNO. 
R. Sí
B. No
C. No sé</a:t>
            </a:r>
            <a:endParaRPr lang="en-US" cap="none" dirty="0"/>
          </a:p>
        </p:txBody>
      </p:sp>
    </p:spTree>
    <p:extLst>
      <p:ext uri="{BB962C8B-B14F-4D97-AF65-F5344CB8AC3E}">
        <p14:creationId xmlns:p14="http://schemas.microsoft.com/office/powerpoint/2010/main" val="2388247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794032" y="438352"/>
            <a:ext cx="10364451" cy="665997"/>
          </a:xfrm>
        </p:spPr>
        <p:txBody>
          <a:bodyPr/>
          <a:lstStyle/>
          <a:p>
            <a:r>
              <a:rPr lang="fr-FR" dirty="0"/>
              <a:t>2. </a:t>
            </a:r>
            <a:r>
              <a:rPr lang="fr-FR" dirty="0" err="1"/>
              <a:t>Análisis</a:t>
            </a:r>
            <a:r>
              <a:rPr lang="fr-FR" dirty="0"/>
              <a:t> de la </a:t>
            </a:r>
            <a:r>
              <a:rPr lang="fr-FR" dirty="0" err="1"/>
              <a:t>respuesta</a:t>
            </a:r>
            <a:endParaRPr lang="en-CA" dirty="0"/>
          </a:p>
        </p:txBody>
      </p:sp>
      <p:graphicFrame>
        <p:nvGraphicFramePr>
          <p:cNvPr id="5" name="Content Placeholder 2">
            <a:extLst>
              <a:ext uri="{FF2B5EF4-FFF2-40B4-BE49-F238E27FC236}">
                <a16:creationId xmlns:a16="http://schemas.microsoft.com/office/drawing/2014/main" id="{FF9FCB69-1ADE-E63F-EEEA-EDBCBA8C26E3}"/>
              </a:ext>
            </a:extLst>
          </p:cNvPr>
          <p:cNvGraphicFramePr>
            <a:graphicFrameLocks noGrp="1"/>
          </p:cNvGraphicFramePr>
          <p:nvPr>
            <p:ph sz="quarter" idx="13"/>
            <p:extLst>
              <p:ext uri="{D42A27DB-BD31-4B8C-83A1-F6EECF244321}">
                <p14:modId xmlns:p14="http://schemas.microsoft.com/office/powerpoint/2010/main" val="4197368541"/>
              </p:ext>
            </p:extLst>
          </p:nvPr>
        </p:nvGraphicFramePr>
        <p:xfrm>
          <a:off x="696060" y="1104349"/>
          <a:ext cx="10363826" cy="342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5852853F-5BD4-929B-19CA-DA6F033A8D70}"/>
              </a:ext>
            </a:extLst>
          </p:cNvPr>
          <p:cNvSpPr txBox="1"/>
          <p:nvPr/>
        </p:nvSpPr>
        <p:spPr>
          <a:xfrm>
            <a:off x="1428750" y="4528456"/>
            <a:ext cx="4274820" cy="800219"/>
          </a:xfrm>
          <a:prstGeom prst="rect">
            <a:avLst/>
          </a:prstGeom>
          <a:noFill/>
        </p:spPr>
        <p:txBody>
          <a:bodyPr wrap="square" rtlCol="0">
            <a:spAutoFit/>
          </a:bodyPr>
          <a:lstStyle/>
          <a:p>
            <a:r>
              <a:rPr lang="es-ES" sz="2300">
                <a:solidFill>
                  <a:prstClr val="black">
                    <a:hueOff val="0"/>
                    <a:satOff val="0"/>
                    <a:lumOff val="0"/>
                    <a:alphaOff val="0"/>
                  </a:prstClr>
                </a:solidFill>
              </a:rPr>
              <a:t>→ Articular intervenciones intersectoriales y multisectoriales</a:t>
            </a:r>
            <a:endParaRPr lang="fr-FR" sz="2300" dirty="0">
              <a:solidFill>
                <a:prstClr val="black">
                  <a:hueOff val="0"/>
                  <a:satOff val="0"/>
                  <a:lumOff val="0"/>
                  <a:alphaOff val="0"/>
                </a:prstClr>
              </a:solidFill>
              <a:latin typeface="Tw Cen MT" panose="020B0602020104020603"/>
            </a:endParaRPr>
          </a:p>
        </p:txBody>
      </p:sp>
    </p:spTree>
    <p:extLst>
      <p:ext uri="{BB962C8B-B14F-4D97-AF65-F5344CB8AC3E}">
        <p14:creationId xmlns:p14="http://schemas.microsoft.com/office/powerpoint/2010/main" val="425228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588878"/>
            <a:ext cx="2844002" cy="3680244"/>
          </a:xfrm>
        </p:spPr>
        <p:txBody>
          <a:bodyPr>
            <a:normAutofit/>
          </a:bodyPr>
          <a:lstStyle/>
          <a:p>
            <a:pPr algn="l"/>
            <a:r>
              <a:rPr lang="es-ES" sz="2400">
                <a:solidFill>
                  <a:srgbClr val="FFFFFF"/>
                </a:solidFill>
              </a:rPr>
              <a:t>2.1. Examinar el interés, la pertinencia y la viabilidad de las intervenciones</a:t>
            </a:r>
            <a:endParaRPr lang="en-CA" sz="2400" dirty="0">
              <a:solidFill>
                <a:srgbClr val="FFFFFF"/>
              </a:solidFill>
            </a:endParaRPr>
          </a:p>
        </p:txBody>
      </p:sp>
      <p:pic>
        <p:nvPicPr>
          <p:cNvPr id="28" name="Picture 2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3" name="Content Placeholder 2">
            <a:extLst>
              <a:ext uri="{FF2B5EF4-FFF2-40B4-BE49-F238E27FC236}">
                <a16:creationId xmlns:a16="http://schemas.microsoft.com/office/drawing/2014/main" id="{B70B49E8-FC14-35F3-6A5A-0FAC70720A2D}"/>
              </a:ext>
            </a:extLst>
          </p:cNvPr>
          <p:cNvSpPr>
            <a:spLocks noGrp="1"/>
          </p:cNvSpPr>
          <p:nvPr>
            <p:ph sz="quarter" idx="13"/>
          </p:nvPr>
        </p:nvSpPr>
        <p:spPr>
          <a:xfrm>
            <a:off x="4634794" y="616287"/>
            <a:ext cx="6642806" cy="5625425"/>
          </a:xfrm>
        </p:spPr>
        <p:txBody>
          <a:bodyPr anchor="ctr">
            <a:normAutofit fontScale="92500"/>
          </a:bodyPr>
          <a:lstStyle/>
          <a:p>
            <a:pPr marL="0" indent="0">
              <a:lnSpc>
                <a:spcPct val="110000"/>
              </a:lnSpc>
              <a:buNone/>
            </a:pPr>
            <a:r>
              <a:rPr lang="es-ES" sz="1700" b="1" dirty="0"/>
              <a:t>interés: 
</a:t>
            </a:r>
            <a:r>
              <a:rPr lang="es-ES" sz="1700" dirty="0"/>
              <a:t>Intervenciones con </a:t>
            </a:r>
            <a:r>
              <a:rPr lang="es-ES" sz="1700" b="1" dirty="0"/>
              <a:t>mayor probabilidad </a:t>
            </a:r>
            <a:r>
              <a:rPr lang="es-ES" sz="1700" dirty="0"/>
              <a:t>de abordar las necesidades humanitarias
</a:t>
            </a:r>
            <a:r>
              <a:rPr lang="es-ES" sz="1700" b="1" dirty="0"/>
              <a:t>no tienen por objeto reproducir o complementar </a:t>
            </a:r>
            <a:r>
              <a:rPr lang="es-ES" sz="1700" dirty="0"/>
              <a:t>los planes de respuesta del Gobierno (humanitario y de desarrollo), Del Movimiento Internacional de la Cruz Roja y del Crescente Rojo y los agentes del desarrollo.</a:t>
            </a:r>
            <a:r>
              <a:rPr lang="es-ES" sz="1700" b="1" dirty="0"/>
              <a:t>
 Pertinencia: 
</a:t>
            </a:r>
            <a:r>
              <a:rPr lang="es-ES" sz="1700" dirty="0"/>
              <a:t>Se refiere a que las intervenciones responden a las prioridades y preferencias de una población.</a:t>
            </a:r>
            <a:r>
              <a:rPr lang="es-ES" sz="1700" b="1" dirty="0"/>
              <a:t>
 Viabilidad:
</a:t>
            </a:r>
            <a:r>
              <a:rPr lang="es-ES" sz="1700" dirty="0"/>
              <a:t>El análisis se basa en limitaciones logísticas, de funcionalidad del mercado, de capacidad, legales, políticas, de seguridad, culturales, etc. 
El resultado de la evaluación de viabilidad es una comprensión clara de las intervenciones que pueden implementarse dentro de los plazos establecidos en el plan de respuesta y el “cómo”</a:t>
            </a:r>
            <a:endParaRPr lang="fr-FR" sz="1700" dirty="0"/>
          </a:p>
        </p:txBody>
      </p:sp>
      <p:pic>
        <p:nvPicPr>
          <p:cNvPr id="25" name="Picture 2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3920833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2625627" y="339184"/>
            <a:ext cx="6424440" cy="396058"/>
          </a:xfrm>
        </p:spPr>
        <p:txBody>
          <a:bodyPr>
            <a:normAutofit fontScale="90000"/>
          </a:bodyPr>
          <a:lstStyle/>
          <a:p>
            <a:r>
              <a:rPr lang="en-US" dirty="0">
                <a:solidFill>
                  <a:srgbClr val="199755"/>
                </a:solidFill>
              </a:rPr>
              <a:t>AGENDA</a:t>
            </a:r>
          </a:p>
        </p:txBody>
      </p:sp>
      <p:sp>
        <p:nvSpPr>
          <p:cNvPr id="27" name="Content Placeholder 4">
            <a:extLst>
              <a:ext uri="{FF2B5EF4-FFF2-40B4-BE49-F238E27FC236}">
                <a16:creationId xmlns:a16="http://schemas.microsoft.com/office/drawing/2014/main" id="{B969F43B-4A58-D15D-F7A3-9282E609F4A3}"/>
              </a:ext>
            </a:extLst>
          </p:cNvPr>
          <p:cNvSpPr>
            <a:spLocks noGrp="1"/>
          </p:cNvSpPr>
          <p:nvPr>
            <p:ph idx="1"/>
          </p:nvPr>
        </p:nvSpPr>
        <p:spPr>
          <a:xfrm>
            <a:off x="3191406" y="929014"/>
            <a:ext cx="9171656" cy="6020425"/>
          </a:xfrm>
        </p:spPr>
        <p:txBody>
          <a:bodyPr>
            <a:noAutofit/>
          </a:bodyPr>
          <a:lstStyle/>
          <a:p>
            <a:pPr marL="342900" lvl="0" indent="-342900">
              <a:lnSpc>
                <a:spcPct val="90000"/>
              </a:lnSpc>
              <a:buFont typeface="Calibri" panose="020F0502020204030204" pitchFamily="34" charset="0"/>
              <a:buChar char="-"/>
            </a:pPr>
            <a:r>
              <a:rPr lang="es-ES" sz="1600" b="1" cap="none" dirty="0">
                <a:latin typeface="Calibri" panose="020F0502020204030204" pitchFamily="34" charset="0"/>
                <a:ea typeface="Calibri" panose="020F0502020204030204" pitchFamily="34" charset="0"/>
                <a:cs typeface="Times New Roman" panose="02020603050405020304" pitchFamily="18" charset="0"/>
              </a:rPr>
              <a:t>Introducción                                                                     
Definir el alcance del HRP/HRP y formular los objetivos iniciales        
</a:t>
            </a:r>
            <a:r>
              <a:rPr lang="es-ES" sz="1600" cap="none" dirty="0">
                <a:latin typeface="Calibri" panose="020F0502020204030204" pitchFamily="34" charset="0"/>
                <a:ea typeface="Calibri" panose="020F0502020204030204" pitchFamily="34" charset="0"/>
                <a:cs typeface="Times New Roman" panose="02020603050405020304" pitchFamily="18" charset="0"/>
              </a:rPr>
              <a:t>Determinar el alcance del HRP 
Redactar objetivos estratégicos preliminares
Identificar objetivos específicos iniciales basados en objetivos estratégicos preliminares</a:t>
            </a:r>
            <a:r>
              <a:rPr lang="es-ES" sz="1600" b="1" cap="none" dirty="0">
                <a:latin typeface="Calibri" panose="020F0502020204030204" pitchFamily="34" charset="0"/>
                <a:ea typeface="Calibri" panose="020F0502020204030204" pitchFamily="34" charset="0"/>
                <a:cs typeface="Times New Roman" panose="02020603050405020304" pitchFamily="18" charset="0"/>
              </a:rPr>
              <a:t>
Realizar el análisis de la respuesta                                                                       
</a:t>
            </a:r>
            <a:r>
              <a:rPr lang="es-ES" sz="1600" cap="none" dirty="0">
                <a:latin typeface="Calibri" panose="020F0502020204030204" pitchFamily="34" charset="0"/>
                <a:ea typeface="Calibri" panose="020F0502020204030204" pitchFamily="34" charset="0"/>
                <a:cs typeface="Times New Roman" panose="02020603050405020304" pitchFamily="18" charset="0"/>
              </a:rPr>
              <a:t>Examinar el interés, la pertinencia y la viabilidad de las intervenciones
Articulación de intervenciones intersectoriales
Estimar el número de personas metas </a:t>
            </a:r>
            <a:r>
              <a:rPr lang="es-ES" sz="1600" b="1" cap="none" dirty="0">
                <a:latin typeface="Calibri" panose="020F0502020204030204" pitchFamily="34" charset="0"/>
                <a:ea typeface="Calibri" panose="020F0502020204030204" pitchFamily="34" charset="0"/>
                <a:cs typeface="Times New Roman" panose="02020603050405020304" pitchFamily="18" charset="0"/>
              </a:rPr>
              <a:t>
Plan de Respuesta Sectorial                                                                       
</a:t>
            </a:r>
            <a:r>
              <a:rPr lang="es-ES" sz="1600" cap="none" dirty="0">
                <a:latin typeface="Calibri" panose="020F0502020204030204" pitchFamily="34" charset="0"/>
                <a:ea typeface="Calibri" panose="020F0502020204030204" pitchFamily="34" charset="0"/>
                <a:cs typeface="Times New Roman" panose="02020603050405020304" pitchFamily="18" charset="0"/>
              </a:rPr>
              <a:t>Formular objetivos                                                                 
Formular proyectos/actividades                                                     
Estimar el número de personas metas                          </a:t>
            </a:r>
            <a:r>
              <a:rPr lang="es-ES" sz="1600" b="1" cap="none" dirty="0">
                <a:latin typeface="Calibri" panose="020F0502020204030204" pitchFamily="34" charset="0"/>
                <a:ea typeface="Calibri" panose="020F0502020204030204" pitchFamily="34" charset="0"/>
                <a:cs typeface="Times New Roman" panose="02020603050405020304" pitchFamily="18" charset="0"/>
              </a:rPr>
              <a:t>
</a:t>
            </a:r>
            <a:r>
              <a:rPr lang="es-ES" sz="1600" cap="none" dirty="0">
                <a:latin typeface="Calibri" panose="020F0502020204030204" pitchFamily="34" charset="0"/>
                <a:ea typeface="Calibri" panose="020F0502020204030204" pitchFamily="34" charset="0"/>
                <a:cs typeface="Times New Roman" panose="02020603050405020304" pitchFamily="18" charset="0"/>
              </a:rPr>
              <a:t>Estimación del costo de la respuesta
Consideraciones clave: violencia de género, género, discapacidad, AAP y ICSC</a:t>
            </a:r>
            <a:r>
              <a:rPr lang="es-ES" sz="1600" b="1" cap="none" dirty="0">
                <a:latin typeface="Calibri" panose="020F0502020204030204" pitchFamily="34" charset="0"/>
                <a:ea typeface="Calibri" panose="020F0502020204030204" pitchFamily="34" charset="0"/>
                <a:cs typeface="Times New Roman" panose="02020603050405020304" pitchFamily="18" charset="0"/>
              </a:rPr>
              <a:t>
Apoyo del GNC y conclusión</a:t>
            </a:r>
            <a:endParaRPr lang="en-CA" sz="1600" dirty="0"/>
          </a:p>
        </p:txBody>
      </p:sp>
      <p:pic>
        <p:nvPicPr>
          <p:cNvPr id="29" name="Picture 28" descr="White puzzle with one red piece">
            <a:extLst>
              <a:ext uri="{FF2B5EF4-FFF2-40B4-BE49-F238E27FC236}">
                <a16:creationId xmlns:a16="http://schemas.microsoft.com/office/drawing/2014/main" id="{F9505E66-0094-559B-A28F-49BDD2D1E2DF}"/>
              </a:ext>
            </a:extLst>
          </p:cNvPr>
          <p:cNvPicPr>
            <a:picLocks noChangeAspect="1"/>
          </p:cNvPicPr>
          <p:nvPr/>
        </p:nvPicPr>
        <p:blipFill rotWithShape="1">
          <a:blip r:embed="rId3"/>
          <a:srcRect l="42434" r="35173"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pic>
        <p:nvPicPr>
          <p:cNvPr id="3" name="Picture 2">
            <a:extLst>
              <a:ext uri="{FF2B5EF4-FFF2-40B4-BE49-F238E27FC236}">
                <a16:creationId xmlns:a16="http://schemas.microsoft.com/office/drawing/2014/main" id="{6089EC50-477B-26A4-69D2-2EF263BE8622}"/>
              </a:ext>
            </a:extLst>
          </p:cNvPr>
          <p:cNvPicPr>
            <a:picLocks noChangeAspect="1"/>
          </p:cNvPicPr>
          <p:nvPr/>
        </p:nvPicPr>
        <p:blipFill>
          <a:blip r:embed="rId4"/>
          <a:stretch>
            <a:fillRect/>
          </a:stretch>
        </p:blipFill>
        <p:spPr>
          <a:xfrm>
            <a:off x="10498805" y="6248399"/>
            <a:ext cx="1041296" cy="368086"/>
          </a:xfrm>
          <a:prstGeom prst="rect">
            <a:avLst/>
          </a:prstGeom>
        </p:spPr>
      </p:pic>
    </p:spTree>
    <p:extLst>
      <p:ext uri="{BB962C8B-B14F-4D97-AF65-F5344CB8AC3E}">
        <p14:creationId xmlns:p14="http://schemas.microsoft.com/office/powerpoint/2010/main" val="263784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63D6E-CCB7-E8E1-96DC-2484FAF03841}"/>
              </a:ext>
            </a:extLst>
          </p:cNvPr>
          <p:cNvSpPr>
            <a:spLocks noGrp="1"/>
          </p:cNvSpPr>
          <p:nvPr>
            <p:ph type="title"/>
          </p:nvPr>
        </p:nvSpPr>
        <p:spPr>
          <a:xfrm>
            <a:off x="330175" y="268711"/>
            <a:ext cx="11278225" cy="1596177"/>
          </a:xfrm>
        </p:spPr>
        <p:txBody>
          <a:bodyPr vert="horz" lIns="91440" tIns="45720" rIns="91440" bIns="45720" rtlCol="0" anchor="ctr">
            <a:normAutofit/>
          </a:bodyPr>
          <a:lstStyle/>
          <a:p>
            <a:r>
              <a:rPr lang="es-ES" sz="2800" b="1" dirty="0"/>
              <a:t>Articulación CON las respuestas de otros sectores/</a:t>
            </a:r>
            <a:r>
              <a:rPr lang="es-ES" sz="2800" b="1" dirty="0" err="1"/>
              <a:t>clusters</a:t>
            </a:r>
            <a:endParaRPr lang="en-US" sz="2800" b="1" dirty="0"/>
          </a:p>
        </p:txBody>
      </p:sp>
      <p:sp>
        <p:nvSpPr>
          <p:cNvPr id="6" name="Espace réservé du contenu 5">
            <a:extLst>
              <a:ext uri="{FF2B5EF4-FFF2-40B4-BE49-F238E27FC236}">
                <a16:creationId xmlns:a16="http://schemas.microsoft.com/office/drawing/2014/main" id="{DA023879-35CD-0245-A74A-9A8FF4FC600F}"/>
              </a:ext>
            </a:extLst>
          </p:cNvPr>
          <p:cNvSpPr>
            <a:spLocks noGrp="1"/>
          </p:cNvSpPr>
          <p:nvPr>
            <p:ph idx="1"/>
          </p:nvPr>
        </p:nvSpPr>
        <p:spPr/>
        <p:txBody>
          <a:bodyPr>
            <a:normAutofit fontScale="62500" lnSpcReduction="20000"/>
          </a:bodyPr>
          <a:lstStyle/>
          <a:p>
            <a:pPr marL="0" indent="0">
              <a:buNone/>
            </a:pPr>
            <a:r>
              <a:rPr lang="fr-FR" sz="2400" dirty="0"/>
              <a:t>De retour au HNO:</a:t>
            </a:r>
          </a:p>
          <a:p>
            <a:endParaRPr lang="fr-FR" sz="2400" dirty="0"/>
          </a:p>
          <a:p>
            <a:endParaRPr lang="fr-FR" sz="2400" dirty="0"/>
          </a:p>
          <a:p>
            <a:endParaRPr lang="fr-FR" sz="2400" dirty="0"/>
          </a:p>
          <a:p>
            <a:endParaRPr lang="fr-FR" sz="2400" dirty="0"/>
          </a:p>
          <a:p>
            <a:endParaRPr lang="fr-FR" sz="2400" dirty="0"/>
          </a:p>
          <a:p>
            <a:endParaRPr lang="fr-FR" sz="2400" dirty="0"/>
          </a:p>
          <a:p>
            <a:pPr>
              <a:buFont typeface="Wingdings" panose="05000000000000000000" pitchFamily="2" charset="2"/>
              <a:buChar char="à"/>
            </a:pPr>
            <a:r>
              <a:rPr lang="es-ES" sz="2400" dirty="0">
                <a:sym typeface="Wingdings" panose="05000000000000000000" pitchFamily="2" charset="2"/>
              </a:rPr>
              <a:t>Priorización conjunta y análisis de necesidades = realizado en el </a:t>
            </a:r>
            <a:r>
              <a:rPr lang="es-ES" sz="2400" dirty="0" err="1">
                <a:sym typeface="Wingdings" panose="05000000000000000000" pitchFamily="2" charset="2"/>
              </a:rPr>
              <a:t>hno</a:t>
            </a:r>
            <a:endParaRPr lang="es-ES" sz="2400" dirty="0">
              <a:sym typeface="Wingdings" panose="05000000000000000000" pitchFamily="2" charset="2"/>
            </a:endParaRPr>
          </a:p>
          <a:p>
            <a:pPr>
              <a:buFont typeface="Wingdings" panose="05000000000000000000" pitchFamily="2" charset="2"/>
              <a:buChar char="à"/>
            </a:pPr>
            <a:r>
              <a:rPr lang="fr-FR" sz="2400" dirty="0">
                <a:sym typeface="Wingdings" panose="05000000000000000000" pitchFamily="2" charset="2"/>
              </a:rPr>
              <a:t> </a:t>
            </a:r>
            <a:r>
              <a:rPr lang="es-ES" sz="2400" dirty="0">
                <a:sym typeface="Wingdings" panose="05000000000000000000" pitchFamily="2" charset="2"/>
              </a:rPr>
              <a:t>Metas conjuntas y paquetes de intervenciones conjuntas = se discutirán en el HRP - deben alinearse con el HNO</a:t>
            </a:r>
            <a:endParaRPr lang="fr-FR" sz="2400" dirty="0">
              <a:sym typeface="Wingdings" panose="05000000000000000000" pitchFamily="2" charset="2"/>
            </a:endParaRPr>
          </a:p>
          <a:p>
            <a:pPr>
              <a:buFont typeface="Wingdings" panose="05000000000000000000" pitchFamily="2" charset="2"/>
              <a:buChar char="à"/>
            </a:pPr>
            <a:endParaRPr lang="fr-FR" sz="2400" dirty="0"/>
          </a:p>
        </p:txBody>
      </p:sp>
      <p:pic>
        <p:nvPicPr>
          <p:cNvPr id="4" name="Image 3" descr="Une image contenant texte, capture d’écran, Caractère coloré, ligne&#10;&#10;Description générée automatiquement">
            <a:extLst>
              <a:ext uri="{FF2B5EF4-FFF2-40B4-BE49-F238E27FC236}">
                <a16:creationId xmlns:a16="http://schemas.microsoft.com/office/drawing/2014/main" id="{E1D7CBD9-143E-ADD4-A928-0772A4AD91F4}"/>
              </a:ext>
            </a:extLst>
          </p:cNvPr>
          <p:cNvPicPr>
            <a:picLocks noChangeAspect="1"/>
          </p:cNvPicPr>
          <p:nvPr/>
        </p:nvPicPr>
        <p:blipFill>
          <a:blip r:embed="rId2"/>
          <a:stretch>
            <a:fillRect/>
          </a:stretch>
        </p:blipFill>
        <p:spPr>
          <a:xfrm>
            <a:off x="235035" y="2404143"/>
            <a:ext cx="5330495" cy="1702743"/>
          </a:xfrm>
          <a:prstGeom prst="rect">
            <a:avLst/>
          </a:prstGeom>
        </p:spPr>
      </p:pic>
      <p:pic>
        <p:nvPicPr>
          <p:cNvPr id="5" name="Content Placeholder 7">
            <a:extLst>
              <a:ext uri="{FF2B5EF4-FFF2-40B4-BE49-F238E27FC236}">
                <a16:creationId xmlns:a16="http://schemas.microsoft.com/office/drawing/2014/main" id="{F62942A8-93B8-66A8-BFD7-0E56F7EFBE3A}"/>
              </a:ext>
            </a:extLst>
          </p:cNvPr>
          <p:cNvPicPr>
            <a:picLocks noChangeAspect="1"/>
          </p:cNvPicPr>
          <p:nvPr/>
        </p:nvPicPr>
        <p:blipFill>
          <a:blip r:embed="rId3"/>
          <a:stretch>
            <a:fillRect/>
          </a:stretch>
        </p:blipFill>
        <p:spPr>
          <a:xfrm>
            <a:off x="5969288" y="1846713"/>
            <a:ext cx="5522258" cy="2880032"/>
          </a:xfrm>
          <a:prstGeom prst="rect">
            <a:avLst/>
          </a:prstGeom>
        </p:spPr>
      </p:pic>
    </p:spTree>
    <p:extLst>
      <p:ext uri="{BB962C8B-B14F-4D97-AF65-F5344CB8AC3E}">
        <p14:creationId xmlns:p14="http://schemas.microsoft.com/office/powerpoint/2010/main" val="2715708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4DA61-363D-A1B4-A3E4-AFCEE91632C0}"/>
              </a:ext>
            </a:extLst>
          </p:cNvPr>
          <p:cNvSpPr>
            <a:spLocks noGrp="1"/>
          </p:cNvSpPr>
          <p:nvPr>
            <p:ph type="title"/>
          </p:nvPr>
        </p:nvSpPr>
        <p:spPr>
          <a:xfrm>
            <a:off x="641074" y="1314450"/>
            <a:ext cx="2844002" cy="3680244"/>
          </a:xfrm>
        </p:spPr>
        <p:txBody>
          <a:bodyPr>
            <a:normAutofit/>
          </a:bodyPr>
          <a:lstStyle/>
          <a:p>
            <a:pPr algn="l"/>
            <a:r>
              <a:rPr lang="es-ES" sz="3700" dirty="0"/>
              <a:t>2.2. Estimar el número de personas metas</a:t>
            </a:r>
            <a:endParaRPr lang="en-CA" sz="3700" dirty="0"/>
          </a:p>
        </p:txBody>
      </p:sp>
      <p:pic>
        <p:nvPicPr>
          <p:cNvPr id="24" name="Picture 2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6" name="Picture 2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16" name="Content Placeholder 2">
            <a:extLst>
              <a:ext uri="{FF2B5EF4-FFF2-40B4-BE49-F238E27FC236}">
                <a16:creationId xmlns:a16="http://schemas.microsoft.com/office/drawing/2014/main" id="{9F74BC2B-662D-F6FA-24F0-94C6DEF333CB}"/>
              </a:ext>
            </a:extLst>
          </p:cNvPr>
          <p:cNvGraphicFramePr>
            <a:graphicFrameLocks noGrp="1"/>
          </p:cNvGraphicFramePr>
          <p:nvPr>
            <p:ph sz="quarter" idx="13"/>
            <p:extLst>
              <p:ext uri="{D42A27DB-BD31-4B8C-83A1-F6EECF244321}">
                <p14:modId xmlns:p14="http://schemas.microsoft.com/office/powerpoint/2010/main" val="2533337863"/>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355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P&amp;R</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80341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17">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0ACF5332-F3BD-1C87-CC91-4A9293B08EDB}"/>
              </a:ext>
            </a:extLst>
          </p:cNvPr>
          <p:cNvSpPr>
            <a:spLocks noGrp="1"/>
          </p:cNvSpPr>
          <p:nvPr>
            <p:ph type="title"/>
          </p:nvPr>
        </p:nvSpPr>
        <p:spPr>
          <a:xfrm>
            <a:off x="637817" y="4979698"/>
            <a:ext cx="10916365" cy="1137554"/>
          </a:xfrm>
        </p:spPr>
        <p:txBody>
          <a:bodyPr vert="horz" lIns="91440" tIns="45720" rIns="91440" bIns="45720" rtlCol="0" anchor="b">
            <a:normAutofit/>
          </a:bodyPr>
          <a:lstStyle/>
          <a:p>
            <a:r>
              <a:rPr lang="es-ES" sz="4800"/>
              <a:t>3. Plan de respuesta sectorial</a:t>
            </a:r>
            <a:endParaRPr lang="en-US" sz="4800" dirty="0"/>
          </a:p>
        </p:txBody>
      </p:sp>
      <p:pic>
        <p:nvPicPr>
          <p:cNvPr id="22" name="Picture 21">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graphicFrame>
        <p:nvGraphicFramePr>
          <p:cNvPr id="9" name="Content Placeholder 5">
            <a:extLst>
              <a:ext uri="{FF2B5EF4-FFF2-40B4-BE49-F238E27FC236}">
                <a16:creationId xmlns:a16="http://schemas.microsoft.com/office/drawing/2014/main" id="{1DBC41AD-2262-7E78-08A2-814011ED0A86}"/>
              </a:ext>
            </a:extLst>
          </p:cNvPr>
          <p:cNvGraphicFramePr>
            <a:graphicFrameLocks noGrp="1"/>
          </p:cNvGraphicFramePr>
          <p:nvPr>
            <p:ph sz="quarter" idx="13"/>
            <p:extLst>
              <p:ext uri="{D42A27DB-BD31-4B8C-83A1-F6EECF244321}">
                <p14:modId xmlns:p14="http://schemas.microsoft.com/office/powerpoint/2010/main" val="4040500254"/>
              </p:ext>
            </p:extLst>
          </p:nvPr>
        </p:nvGraphicFramePr>
        <p:xfrm>
          <a:off x="130629" y="195480"/>
          <a:ext cx="11647714"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7699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265F1A-ED4D-897D-14B8-3157C6096FDB}"/>
              </a:ext>
            </a:extLst>
          </p:cNvPr>
          <p:cNvSpPr>
            <a:spLocks noGrp="1"/>
          </p:cNvSpPr>
          <p:nvPr>
            <p:ph type="title"/>
          </p:nvPr>
        </p:nvSpPr>
        <p:spPr>
          <a:xfrm>
            <a:off x="1161052" y="1505814"/>
            <a:ext cx="4328819" cy="2509213"/>
          </a:xfrm>
        </p:spPr>
        <p:txBody>
          <a:bodyPr vert="horz" lIns="91440" tIns="45720" rIns="91440" bIns="45720" rtlCol="0" anchor="b">
            <a:normAutofit/>
          </a:bodyPr>
          <a:lstStyle/>
          <a:p>
            <a:r>
              <a:rPr lang="es-ES" sz="2200" b="1"/>
              <a:t>Identificar áreas de intervención prioritarias y grupos de población</a:t>
            </a:r>
            <a:br>
              <a:rPr lang="es-ES" sz="2200" b="1"/>
            </a:br>
            <a:br>
              <a:rPr lang="es-ES" sz="2200" b="1"/>
            </a:br>
            <a:r>
              <a:rPr lang="es-ES" sz="2200" b="1"/>
              <a:t>Ejemplo: mapeo de gravedad, grupo de nutrición Afganistán</a:t>
            </a:r>
            <a:endParaRPr lang="en-US" sz="3700" dirty="0"/>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Content Placeholder 4">
            <a:extLst>
              <a:ext uri="{FF2B5EF4-FFF2-40B4-BE49-F238E27FC236}">
                <a16:creationId xmlns:a16="http://schemas.microsoft.com/office/drawing/2014/main" id="{B77AA9CB-976E-E2B1-F591-2E766F529020}"/>
              </a:ext>
            </a:extLst>
          </p:cNvPr>
          <p:cNvPicPr>
            <a:picLocks noGrp="1" noChangeAspect="1"/>
          </p:cNvPicPr>
          <p:nvPr>
            <p:ph sz="quarter" idx="13"/>
          </p:nvPr>
        </p:nvPicPr>
        <p:blipFill>
          <a:blip r:embed="rId5"/>
          <a:stretch>
            <a:fillRect/>
          </a:stretch>
        </p:blipFill>
        <p:spPr>
          <a:xfrm>
            <a:off x="6096000" y="896155"/>
            <a:ext cx="5132324" cy="3772258"/>
          </a:xfrm>
          <a:prstGeom prst="rect">
            <a:avLst/>
          </a:prstGeom>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22787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15966B-A9F0-81F1-36FE-4D08E1C6F217}"/>
              </a:ext>
            </a:extLst>
          </p:cNvPr>
          <p:cNvSpPr>
            <a:spLocks noGrp="1"/>
          </p:cNvSpPr>
          <p:nvPr>
            <p:ph type="title"/>
          </p:nvPr>
        </p:nvSpPr>
        <p:spPr>
          <a:xfrm>
            <a:off x="1126762" y="1227279"/>
            <a:ext cx="4328819" cy="2509213"/>
          </a:xfrm>
        </p:spPr>
        <p:txBody>
          <a:bodyPr vert="horz" lIns="91440" tIns="45720" rIns="91440" bIns="45720" rtlCol="0" anchor="b">
            <a:normAutofit fontScale="90000"/>
          </a:bodyPr>
          <a:lstStyle/>
          <a:p>
            <a:pPr lvl="0"/>
            <a:r>
              <a:rPr lang="fr-FR" sz="3000" b="1"/>
              <a:t>Formular objetivos sectoriales (alineados con objetivos específicos – OE – intersectoriales)</a:t>
            </a:r>
            <a:endParaRPr lang="en-US" sz="3000" dirty="0"/>
          </a:p>
        </p:txBody>
      </p:sp>
      <p:pic>
        <p:nvPicPr>
          <p:cNvPr id="15" name="Picture 14">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17" name="Picture 16">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6" name="Graphic 5" descr="Bullseye">
            <a:extLst>
              <a:ext uri="{FF2B5EF4-FFF2-40B4-BE49-F238E27FC236}">
                <a16:creationId xmlns:a16="http://schemas.microsoft.com/office/drawing/2014/main" id="{7A79930D-A96B-89C7-7CD3-EFCE7CDD1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0459" y="948266"/>
            <a:ext cx="4743406" cy="4743406"/>
          </a:xfrm>
          <a:prstGeom prst="rect">
            <a:avLst/>
          </a:prstGeom>
        </p:spPr>
      </p:pic>
      <p:pic>
        <p:nvPicPr>
          <p:cNvPr id="19" name="Picture 18">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spTree>
    <p:extLst>
      <p:ext uri="{BB962C8B-B14F-4D97-AF65-F5344CB8AC3E}">
        <p14:creationId xmlns:p14="http://schemas.microsoft.com/office/powerpoint/2010/main" val="3679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661C-FAD6-5FF1-8134-16FA206D6FED}"/>
              </a:ext>
            </a:extLst>
          </p:cNvPr>
          <p:cNvSpPr>
            <a:spLocks noGrp="1"/>
          </p:cNvSpPr>
          <p:nvPr>
            <p:ph type="title"/>
          </p:nvPr>
        </p:nvSpPr>
        <p:spPr>
          <a:xfrm>
            <a:off x="913775" y="618518"/>
            <a:ext cx="10364451" cy="763022"/>
          </a:xfrm>
        </p:spPr>
        <p:txBody>
          <a:bodyPr/>
          <a:lstStyle/>
          <a:p>
            <a:r>
              <a:rPr lang="en-CA" dirty="0"/>
              <a:t>OBJETIVOS SECTORIALES</a:t>
            </a:r>
          </a:p>
        </p:txBody>
      </p:sp>
      <p:sp>
        <p:nvSpPr>
          <p:cNvPr id="3" name="Content Placeholder 2">
            <a:extLst>
              <a:ext uri="{FF2B5EF4-FFF2-40B4-BE49-F238E27FC236}">
                <a16:creationId xmlns:a16="http://schemas.microsoft.com/office/drawing/2014/main" id="{68BF2FD1-8FF5-5C3B-F599-748CFF35F25E}"/>
              </a:ext>
            </a:extLst>
          </p:cNvPr>
          <p:cNvSpPr>
            <a:spLocks noGrp="1"/>
          </p:cNvSpPr>
          <p:nvPr>
            <p:ph sz="quarter" idx="13"/>
          </p:nvPr>
        </p:nvSpPr>
        <p:spPr>
          <a:xfrm>
            <a:off x="913774" y="1381540"/>
            <a:ext cx="10363826" cy="4409659"/>
          </a:xfrm>
        </p:spPr>
        <p:txBody>
          <a:bodyPr>
            <a:normAutofit fontScale="92500"/>
          </a:bodyPr>
          <a:lstStyle/>
          <a:p>
            <a:pPr marL="0" indent="0">
              <a:lnSpc>
                <a:spcPct val="107000"/>
              </a:lnSpc>
              <a:spcAft>
                <a:spcPts val="800"/>
              </a:spcAft>
              <a:buNone/>
            </a:pPr>
            <a:r>
              <a:rPr lang="es-ES" sz="2400" b="1" cap="none" dirty="0">
                <a:latin typeface="Calibri" panose="020F0502020204030204" pitchFamily="34" charset="0"/>
                <a:ea typeface="Calibri" panose="020F0502020204030204" pitchFamily="34" charset="0"/>
                <a:cs typeface="Times New Roman" panose="02020603050405020304" pitchFamily="18" charset="0"/>
              </a:rPr>
              <a:t>PREGUNTA
¿Cuáles de los siguientes pueden ser objetivos del HRP para el sector de la nutrición?
A. </a:t>
            </a:r>
            <a:r>
              <a:rPr lang="es-ES" sz="2400" cap="none" dirty="0">
                <a:latin typeface="Calibri" panose="020F0502020204030204" pitchFamily="34" charset="0"/>
                <a:ea typeface="Calibri" panose="020F0502020204030204" pitchFamily="34" charset="0"/>
                <a:cs typeface="Times New Roman" panose="02020603050405020304" pitchFamily="18" charset="0"/>
              </a:rPr>
              <a:t>Reducir el riesgo de exceso de mortalidad y morbilidad en niños de 6 a 59 meses
B. Garantizar una respuesta predecible, oportuna y eficaz para la nutrición de emergencia
C. Reducir el riesgo de morbilidad y mortalidad debido a carencias comunes de micronutrientes que se producen durante una emergencia
D. Reducir la prevalencia de la anemia en niños de 6 a 23 meses
E. Todo lo anterior</a:t>
            </a:r>
            <a:endParaRPr lang="en-CA" dirty="0"/>
          </a:p>
        </p:txBody>
      </p:sp>
    </p:spTree>
    <p:extLst>
      <p:ext uri="{BB962C8B-B14F-4D97-AF65-F5344CB8AC3E}">
        <p14:creationId xmlns:p14="http://schemas.microsoft.com/office/powerpoint/2010/main" val="36768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8157374" y="10"/>
            <a:ext cx="4034626" cy="6857990"/>
          </a:xfrm>
          <a:prstGeom prst="rect">
            <a:avLst/>
          </a:prstGeom>
        </p:spPr>
      </p:pic>
      <p:pic>
        <p:nvPicPr>
          <p:cNvPr id="24" name="Picture 23">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913776" y="618517"/>
            <a:ext cx="6672886" cy="1596177"/>
          </a:xfrm>
        </p:spPr>
        <p:txBody>
          <a:bodyPr>
            <a:normAutofit/>
          </a:bodyPr>
          <a:lstStyle/>
          <a:p>
            <a:r>
              <a:rPr lang="en-CA"/>
              <a:t>Ejemplos de OBJETIVOS SECTORIALES</a:t>
            </a:r>
            <a:endParaRPr lang="en-CA" dirty="0"/>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4128729739"/>
              </p:ext>
            </p:extLst>
          </p:nvPr>
        </p:nvGraphicFramePr>
        <p:xfrm>
          <a:off x="779496" y="2214694"/>
          <a:ext cx="6672887"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2254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7" name="Rectangle 32">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baby&#10;&#10;Description automatically generated">
            <a:extLst>
              <a:ext uri="{FF2B5EF4-FFF2-40B4-BE49-F238E27FC236}">
                <a16:creationId xmlns:a16="http://schemas.microsoft.com/office/drawing/2014/main" id="{CB7A994F-33B6-DB15-E406-8DCB51556A15}"/>
              </a:ext>
            </a:extLst>
          </p:cNvPr>
          <p:cNvPicPr>
            <a:picLocks noChangeAspect="1"/>
          </p:cNvPicPr>
          <p:nvPr/>
        </p:nvPicPr>
        <p:blipFill rotWithShape="1">
          <a:blip r:embed="rId2"/>
          <a:srcRect l="2051" r="24639"/>
          <a:stretch/>
        </p:blipFill>
        <p:spPr>
          <a:xfrm>
            <a:off x="1198119" y="834438"/>
            <a:ext cx="3071538" cy="5220929"/>
          </a:xfrm>
          <a:prstGeom prst="rect">
            <a:avLst/>
          </a:prstGeom>
        </p:spPr>
      </p:pic>
      <p:pic>
        <p:nvPicPr>
          <p:cNvPr id="48" name="Picture 34">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0D5291-8EAC-6FFD-9B88-142D76870007}"/>
              </a:ext>
            </a:extLst>
          </p:cNvPr>
          <p:cNvSpPr>
            <a:spLocks noGrp="1"/>
          </p:cNvSpPr>
          <p:nvPr>
            <p:ph type="title"/>
          </p:nvPr>
        </p:nvSpPr>
        <p:spPr>
          <a:xfrm>
            <a:off x="5282520" y="618517"/>
            <a:ext cx="5855416" cy="1596177"/>
          </a:xfrm>
        </p:spPr>
        <p:txBody>
          <a:bodyPr>
            <a:normAutofit/>
          </a:bodyPr>
          <a:lstStyle/>
          <a:p>
            <a:r>
              <a:rPr lang="es-ES"/>
              <a:t>La estrategia de respuesta puede incluir:</a:t>
            </a:r>
            <a:endParaRPr lang="en-CA" dirty="0"/>
          </a:p>
        </p:txBody>
      </p:sp>
      <p:graphicFrame>
        <p:nvGraphicFramePr>
          <p:cNvPr id="5" name="Content Placeholder 2">
            <a:extLst>
              <a:ext uri="{FF2B5EF4-FFF2-40B4-BE49-F238E27FC236}">
                <a16:creationId xmlns:a16="http://schemas.microsoft.com/office/drawing/2014/main" id="{229707F3-963B-E730-2C5F-79220E060ACD}"/>
              </a:ext>
            </a:extLst>
          </p:cNvPr>
          <p:cNvGraphicFramePr>
            <a:graphicFrameLocks noGrp="1"/>
          </p:cNvGraphicFramePr>
          <p:nvPr>
            <p:ph sz="quarter" idx="13"/>
            <p:extLst>
              <p:ext uri="{D42A27DB-BD31-4B8C-83A1-F6EECF244321}">
                <p14:modId xmlns:p14="http://schemas.microsoft.com/office/powerpoint/2010/main" val="1108096013"/>
              </p:ext>
            </p:extLst>
          </p:nvPr>
        </p:nvGraphicFramePr>
        <p:xfrm>
          <a:off x="5282520" y="2367092"/>
          <a:ext cx="5855415" cy="38474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832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616389F4-9FD7-841B-B71F-F406DBF00CDC}"/>
              </a:ext>
            </a:extLst>
          </p:cNvPr>
          <p:cNvPicPr>
            <a:picLocks noChangeAspect="1"/>
          </p:cNvPicPr>
          <p:nvPr/>
        </p:nvPicPr>
        <p:blipFill rotWithShape="1">
          <a:blip r:embed="rId2"/>
          <a:srcRect r="108"/>
          <a:stretch/>
        </p:blipFill>
        <p:spPr>
          <a:xfrm>
            <a:off x="0" y="-3"/>
            <a:ext cx="4024761" cy="6858023"/>
          </a:xfrm>
          <a:prstGeom prst="rect">
            <a:avLst/>
          </a:prstGeom>
        </p:spPr>
      </p:pic>
      <p:sp>
        <p:nvSpPr>
          <p:cNvPr id="68" name="Rectangle 67">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465050" y="618517"/>
            <a:ext cx="6672886" cy="1596177"/>
          </a:xfrm>
        </p:spPr>
        <p:txBody>
          <a:bodyPr>
            <a:normAutofit/>
          </a:bodyPr>
          <a:lstStyle/>
          <a:p>
            <a:r>
              <a:rPr lang="en-CA" dirty="0" err="1"/>
              <a:t>ServicIOs</a:t>
            </a:r>
            <a:r>
              <a:rPr lang="en-CA" dirty="0"/>
              <a:t> de </a:t>
            </a:r>
            <a:r>
              <a:rPr lang="en-CA" dirty="0" err="1"/>
              <a:t>NiE</a:t>
            </a:r>
            <a:endParaRPr lang="en-CA" dirty="0"/>
          </a:p>
        </p:txBody>
      </p:sp>
      <p:graphicFrame>
        <p:nvGraphicFramePr>
          <p:cNvPr id="23" name="Content Placeholder 2">
            <a:extLst>
              <a:ext uri="{FF2B5EF4-FFF2-40B4-BE49-F238E27FC236}">
                <a16:creationId xmlns:a16="http://schemas.microsoft.com/office/drawing/2014/main" id="{09172110-DDAF-95D7-11CF-4BA004332C18}"/>
              </a:ext>
            </a:extLst>
          </p:cNvPr>
          <p:cNvGraphicFramePr>
            <a:graphicFrameLocks noGrp="1"/>
          </p:cNvGraphicFramePr>
          <p:nvPr>
            <p:ph sz="quarter" idx="13"/>
            <p:extLst>
              <p:ext uri="{D42A27DB-BD31-4B8C-83A1-F6EECF244321}">
                <p14:modId xmlns:p14="http://schemas.microsoft.com/office/powerpoint/2010/main" val="1205858983"/>
              </p:ext>
            </p:extLst>
          </p:nvPr>
        </p:nvGraphicFramePr>
        <p:xfrm>
          <a:off x="4465048" y="2367092"/>
          <a:ext cx="6672887"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0361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E6748-B342-3483-CF99-3FA3FFEA9553}"/>
              </a:ext>
            </a:extLst>
          </p:cNvPr>
          <p:cNvSpPr>
            <a:spLocks noGrp="1"/>
          </p:cNvSpPr>
          <p:nvPr>
            <p:ph type="title"/>
          </p:nvPr>
        </p:nvSpPr>
        <p:spPr>
          <a:xfrm>
            <a:off x="641074" y="1314450"/>
            <a:ext cx="2844002" cy="3680244"/>
          </a:xfrm>
        </p:spPr>
        <p:txBody>
          <a:bodyPr>
            <a:normAutofit/>
          </a:bodyPr>
          <a:lstStyle/>
          <a:p>
            <a:pPr algn="l"/>
            <a:r>
              <a:rPr lang="en-CA" sz="3100" b="1">
                <a:latin typeface="Calibri" panose="020F0502020204030204" pitchFamily="34" charset="0"/>
                <a:ea typeface="Calibri" panose="020F0502020204030204" pitchFamily="34" charset="0"/>
                <a:cs typeface="Times New Roman" panose="02020603050405020304" pitchFamily="18" charset="0"/>
              </a:rPr>
              <a:t>Introducción</a:t>
            </a:r>
            <a:endParaRPr lang="en-CA" sz="3100" b="1" dirty="0"/>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4" name="Picture 3">
            <a:extLst>
              <a:ext uri="{FF2B5EF4-FFF2-40B4-BE49-F238E27FC236}">
                <a16:creationId xmlns:a16="http://schemas.microsoft.com/office/drawing/2014/main" id="{07DAFA16-DF3E-CC9C-0C00-C39FE9B420C9}"/>
              </a:ext>
            </a:extLst>
          </p:cNvPr>
          <p:cNvPicPr>
            <a:picLocks noChangeAspect="1"/>
          </p:cNvPicPr>
          <p:nvPr/>
        </p:nvPicPr>
        <p:blipFill>
          <a:blip r:embed="rId5"/>
          <a:stretch>
            <a:fillRect/>
          </a:stretch>
        </p:blipFill>
        <p:spPr>
          <a:xfrm>
            <a:off x="10401300" y="6248400"/>
            <a:ext cx="1472678" cy="520574"/>
          </a:xfrm>
          <a:prstGeom prst="rect">
            <a:avLst/>
          </a:prstGeom>
        </p:spPr>
      </p:pic>
      <p:graphicFrame>
        <p:nvGraphicFramePr>
          <p:cNvPr id="5" name="Content Placeholder 2">
            <a:extLst>
              <a:ext uri="{FF2B5EF4-FFF2-40B4-BE49-F238E27FC236}">
                <a16:creationId xmlns:a16="http://schemas.microsoft.com/office/drawing/2014/main" id="{B5B6E96F-C546-B9BA-EA4D-97FF2050DC0E}"/>
              </a:ext>
            </a:extLst>
          </p:cNvPr>
          <p:cNvGraphicFramePr>
            <a:graphicFrameLocks noGrp="1"/>
          </p:cNvGraphicFramePr>
          <p:nvPr>
            <p:ph idx="1"/>
            <p:extLst>
              <p:ext uri="{D42A27DB-BD31-4B8C-83A1-F6EECF244321}">
                <p14:modId xmlns:p14="http://schemas.microsoft.com/office/powerpoint/2010/main" val="3935880242"/>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49521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3B35F8-DC36-7D94-8373-3291441D39F4}"/>
              </a:ext>
            </a:extLst>
          </p:cNvPr>
          <p:cNvPicPr>
            <a:picLocks noChangeAspect="1"/>
          </p:cNvPicPr>
          <p:nvPr/>
        </p:nvPicPr>
        <p:blipFill rotWithShape="1">
          <a:blip r:embed="rId2"/>
          <a:srcRect r="108"/>
          <a:stretch/>
        </p:blipFill>
        <p:spPr>
          <a:xfrm>
            <a:off x="20" y="10"/>
            <a:ext cx="4024741" cy="6857990"/>
          </a:xfrm>
          <a:prstGeom prst="rect">
            <a:avLst/>
          </a:prstGeom>
        </p:spPr>
      </p:pic>
      <p:sp>
        <p:nvSpPr>
          <p:cNvPr id="22" name="Rectangle 21">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4247336" y="202140"/>
            <a:ext cx="6672886" cy="274112"/>
          </a:xfrm>
        </p:spPr>
        <p:txBody>
          <a:bodyPr>
            <a:normAutofit fontScale="90000"/>
          </a:bodyPr>
          <a:lstStyle/>
          <a:p>
            <a:r>
              <a:rPr lang="en-CA" dirty="0" err="1"/>
              <a:t>Servicios</a:t>
            </a:r>
            <a:r>
              <a:rPr lang="en-CA" dirty="0"/>
              <a:t> </a:t>
            </a:r>
            <a:r>
              <a:rPr lang="en-CA" dirty="0" err="1"/>
              <a:t>NiE</a:t>
            </a:r>
            <a:r>
              <a:rPr lang="en-CA" dirty="0"/>
              <a:t> - </a:t>
            </a:r>
            <a:r>
              <a:rPr lang="en-CA" dirty="0" err="1"/>
              <a:t>continuación</a:t>
            </a:r>
            <a:endParaRPr lang="en-CA" dirty="0"/>
          </a:p>
        </p:txBody>
      </p:sp>
      <p:graphicFrame>
        <p:nvGraphicFramePr>
          <p:cNvPr id="5" name="Content Placeholder 2">
            <a:extLst>
              <a:ext uri="{FF2B5EF4-FFF2-40B4-BE49-F238E27FC236}">
                <a16:creationId xmlns:a16="http://schemas.microsoft.com/office/drawing/2014/main" id="{EBEB759B-255B-8761-3F35-107FD822DF61}"/>
              </a:ext>
            </a:extLst>
          </p:cNvPr>
          <p:cNvGraphicFramePr>
            <a:graphicFrameLocks noGrp="1"/>
          </p:cNvGraphicFramePr>
          <p:nvPr>
            <p:ph sz="quarter" idx="13"/>
            <p:extLst>
              <p:ext uri="{D42A27DB-BD31-4B8C-83A1-F6EECF244321}">
                <p14:modId xmlns:p14="http://schemas.microsoft.com/office/powerpoint/2010/main" val="2562259118"/>
              </p:ext>
            </p:extLst>
          </p:nvPr>
        </p:nvGraphicFramePr>
        <p:xfrm>
          <a:off x="3102430" y="617220"/>
          <a:ext cx="8948056" cy="6099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3191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1017270" y="184934"/>
            <a:ext cx="6860081" cy="1578552"/>
          </a:xfrm>
        </p:spPr>
        <p:txBody>
          <a:bodyPr/>
          <a:lstStyle/>
          <a:p>
            <a:r>
              <a:rPr lang="en-CA" dirty="0" err="1"/>
              <a:t>Servicios</a:t>
            </a:r>
            <a:r>
              <a:rPr lang="en-CA" dirty="0"/>
              <a:t> </a:t>
            </a:r>
            <a:r>
              <a:rPr lang="en-CA" dirty="0" err="1"/>
              <a:t>NiE</a:t>
            </a:r>
            <a:r>
              <a:rPr lang="en-CA" dirty="0"/>
              <a:t> - </a:t>
            </a:r>
            <a:r>
              <a:rPr lang="en-CA" dirty="0" err="1"/>
              <a:t>continuación</a:t>
            </a:r>
            <a:endParaRPr lang="en-CA" dirty="0"/>
          </a:p>
        </p:txBody>
      </p:sp>
      <p:graphicFrame>
        <p:nvGraphicFramePr>
          <p:cNvPr id="6" name="Content Placeholder 2">
            <a:extLst>
              <a:ext uri="{FF2B5EF4-FFF2-40B4-BE49-F238E27FC236}">
                <a16:creationId xmlns:a16="http://schemas.microsoft.com/office/drawing/2014/main" id="{19969569-02F3-BCBA-9DD7-1A0FFB437515}"/>
              </a:ext>
            </a:extLst>
          </p:cNvPr>
          <p:cNvGraphicFramePr>
            <a:graphicFrameLocks noGrp="1"/>
          </p:cNvGraphicFramePr>
          <p:nvPr>
            <p:ph sz="quarter" idx="13"/>
            <p:extLst>
              <p:ext uri="{D42A27DB-BD31-4B8C-83A1-F6EECF244321}">
                <p14:modId xmlns:p14="http://schemas.microsoft.com/office/powerpoint/2010/main" val="2454227622"/>
              </p:ext>
            </p:extLst>
          </p:nvPr>
        </p:nvGraphicFramePr>
        <p:xfrm>
          <a:off x="1142374" y="1763486"/>
          <a:ext cx="6205484" cy="3875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hild holding a packet&#10;&#10;Description automatically generated">
            <a:extLst>
              <a:ext uri="{FF2B5EF4-FFF2-40B4-BE49-F238E27FC236}">
                <a16:creationId xmlns:a16="http://schemas.microsoft.com/office/drawing/2014/main" id="{77EF538E-1503-3330-D1DE-52EC742E1ED2}"/>
              </a:ext>
            </a:extLst>
          </p:cNvPr>
          <p:cNvPicPr>
            <a:picLocks noChangeAspect="1"/>
          </p:cNvPicPr>
          <p:nvPr/>
        </p:nvPicPr>
        <p:blipFill rotWithShape="1">
          <a:blip r:embed="rId7"/>
          <a:srcRect r="108"/>
          <a:stretch/>
        </p:blipFill>
        <p:spPr>
          <a:xfrm>
            <a:off x="8153400" y="561276"/>
            <a:ext cx="3524018" cy="6004779"/>
          </a:xfrm>
          <a:prstGeom prst="rect">
            <a:avLst/>
          </a:prstGeom>
        </p:spPr>
      </p:pic>
    </p:spTree>
    <p:extLst>
      <p:ext uri="{BB962C8B-B14F-4D97-AF65-F5344CB8AC3E}">
        <p14:creationId xmlns:p14="http://schemas.microsoft.com/office/powerpoint/2010/main" val="225475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46F2B05-D14A-46C1-B94D-81BAFA34CA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DC21F734-A85A-4FEA-8CB8-6C72B8195C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5B3A2A-0E6F-427D-4DEE-9CAA7E88AF07}"/>
              </a:ext>
            </a:extLst>
          </p:cNvPr>
          <p:cNvSpPr>
            <a:spLocks noGrp="1"/>
          </p:cNvSpPr>
          <p:nvPr>
            <p:ph type="title"/>
          </p:nvPr>
        </p:nvSpPr>
        <p:spPr>
          <a:xfrm>
            <a:off x="594904" y="871261"/>
            <a:ext cx="3131276" cy="4547682"/>
          </a:xfrm>
        </p:spPr>
        <p:txBody>
          <a:bodyPr>
            <a:normAutofit/>
          </a:bodyPr>
          <a:lstStyle/>
          <a:p>
            <a:r>
              <a:rPr lang="fr-FR" dirty="0" err="1"/>
              <a:t>ServicIOs</a:t>
            </a:r>
            <a:r>
              <a:rPr lang="fr-FR" dirty="0"/>
              <a:t> de </a:t>
            </a:r>
            <a:r>
              <a:rPr lang="fr-FR" dirty="0" err="1"/>
              <a:t>NiE</a:t>
            </a:r>
            <a:br>
              <a:rPr lang="fr-FR" dirty="0"/>
            </a:br>
            <a:br>
              <a:rPr lang="fr-FR" dirty="0"/>
            </a:br>
            <a:r>
              <a:rPr lang="fr-FR" dirty="0" err="1"/>
              <a:t>Indicadores</a:t>
            </a:r>
            <a:r>
              <a:rPr lang="fr-FR" dirty="0"/>
              <a:t> de </a:t>
            </a:r>
            <a:r>
              <a:rPr lang="fr-FR" dirty="0" err="1"/>
              <a:t>seguimiento</a:t>
            </a:r>
            <a:endParaRPr lang="en-CA" dirty="0"/>
          </a:p>
        </p:txBody>
      </p:sp>
      <p:pic>
        <p:nvPicPr>
          <p:cNvPr id="6" name="activities specfic objectives and monitroing indicators">
            <a:hlinkClick r:id="" action="ppaction://media"/>
            <a:extLst>
              <a:ext uri="{FF2B5EF4-FFF2-40B4-BE49-F238E27FC236}">
                <a16:creationId xmlns:a16="http://schemas.microsoft.com/office/drawing/2014/main" id="{D86534BB-C202-70ED-F731-324304C97B5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4147457" y="596941"/>
            <a:ext cx="6631687" cy="52704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8400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B63D6E-CCB7-E8E1-96DC-2484FAF03841}"/>
              </a:ext>
            </a:extLst>
          </p:cNvPr>
          <p:cNvSpPr>
            <a:spLocks noGrp="1"/>
          </p:cNvSpPr>
          <p:nvPr>
            <p:ph type="title"/>
          </p:nvPr>
        </p:nvSpPr>
        <p:spPr>
          <a:xfrm>
            <a:off x="1210317" y="173612"/>
            <a:ext cx="10515600" cy="867905"/>
          </a:xfrm>
        </p:spPr>
        <p:txBody>
          <a:bodyPr vert="horz" lIns="91440" tIns="45720" rIns="91440" bIns="45720" rtlCol="0" anchor="ctr">
            <a:normAutofit/>
          </a:bodyPr>
          <a:lstStyle/>
          <a:p>
            <a:r>
              <a:rPr lang="es-ES" sz="2800" b="1"/>
              <a:t>Guía y lista de indicadores para actividades conjuntas con otros sectores/clusters</a:t>
            </a:r>
            <a:endParaRPr lang="en-US" sz="2800" b="1" dirty="0"/>
          </a:p>
        </p:txBody>
      </p:sp>
      <p:sp>
        <p:nvSpPr>
          <p:cNvPr id="6" name="Espace réservé du contenu 5">
            <a:extLst>
              <a:ext uri="{FF2B5EF4-FFF2-40B4-BE49-F238E27FC236}">
                <a16:creationId xmlns:a16="http://schemas.microsoft.com/office/drawing/2014/main" id="{DA023879-35CD-0245-A74A-9A8FF4FC600F}"/>
              </a:ext>
            </a:extLst>
          </p:cNvPr>
          <p:cNvSpPr>
            <a:spLocks noGrp="1"/>
          </p:cNvSpPr>
          <p:nvPr>
            <p:ph idx="1"/>
          </p:nvPr>
        </p:nvSpPr>
        <p:spPr>
          <a:xfrm>
            <a:off x="334107" y="952107"/>
            <a:ext cx="11717549" cy="4873164"/>
          </a:xfrm>
        </p:spPr>
        <p:txBody>
          <a:bodyPr>
            <a:normAutofit/>
          </a:bodyPr>
          <a:lstStyle/>
          <a:p>
            <a:pPr>
              <a:buFont typeface="Wingdings" panose="05000000000000000000" pitchFamily="2" charset="2"/>
              <a:buChar char="à"/>
            </a:pPr>
            <a:r>
              <a:rPr lang="es-ES" sz="1600" dirty="0">
                <a:sym typeface="Wingdings" panose="05000000000000000000" pitchFamily="2" charset="2"/>
              </a:rPr>
              <a:t>Se puede encontrar en el documento "¿Qué es la colaboración entre clústeres y sectores?"</a:t>
            </a:r>
            <a:r>
              <a:rPr lang="en-US" sz="1600" dirty="0">
                <a:hlinkClick r:id="rId2"/>
              </a:rPr>
              <a:t>What is inter-cluster / sector collaboration? | Global Nutrition Cluster</a:t>
            </a:r>
            <a:endParaRPr lang="fr-FR" sz="1600" dirty="0">
              <a:sym typeface="Wingdings" panose="05000000000000000000" pitchFamily="2" charset="2"/>
            </a:endParaRPr>
          </a:p>
          <a:p>
            <a:pPr>
              <a:buFont typeface="Wingdings" panose="05000000000000000000" pitchFamily="2" charset="2"/>
              <a:buChar char="à"/>
            </a:pPr>
            <a:r>
              <a:rPr lang="es-ES" sz="1600" dirty="0">
                <a:sym typeface="Wingdings" panose="05000000000000000000" pitchFamily="2" charset="2"/>
              </a:rPr>
              <a:t>Lista de indicadores propuestos que deben elegirse según el contexto, los clústeres involucrados y las actividades conjuntas</a:t>
            </a:r>
            <a:r>
              <a:rPr lang="fr-FR" sz="1600" b="1" dirty="0">
                <a:sym typeface="Wingdings" panose="05000000000000000000" pitchFamily="2" charset="2"/>
              </a:rPr>
              <a:t>planifiées</a:t>
            </a:r>
          </a:p>
          <a:p>
            <a:pPr>
              <a:buFont typeface="Wingdings" panose="05000000000000000000" pitchFamily="2" charset="2"/>
              <a:buChar char="à"/>
            </a:pPr>
            <a:endParaRPr lang="fr-FR" sz="2400" dirty="0">
              <a:sym typeface="Wingdings" panose="05000000000000000000" pitchFamily="2" charset="2"/>
            </a:endParaRPr>
          </a:p>
          <a:p>
            <a:pPr>
              <a:buFont typeface="Wingdings" panose="05000000000000000000" pitchFamily="2" charset="2"/>
              <a:buChar char="à"/>
            </a:pPr>
            <a:endParaRPr lang="fr-FR" sz="2400" dirty="0"/>
          </a:p>
        </p:txBody>
      </p:sp>
      <p:pic>
        <p:nvPicPr>
          <p:cNvPr id="7" name="Image 6">
            <a:extLst>
              <a:ext uri="{FF2B5EF4-FFF2-40B4-BE49-F238E27FC236}">
                <a16:creationId xmlns:a16="http://schemas.microsoft.com/office/drawing/2014/main" id="{ECE30C0A-0ED0-FAE6-E05A-BAF9A46B7CC7}"/>
              </a:ext>
            </a:extLst>
          </p:cNvPr>
          <p:cNvPicPr>
            <a:picLocks noChangeAspect="1"/>
          </p:cNvPicPr>
          <p:nvPr/>
        </p:nvPicPr>
        <p:blipFill>
          <a:blip r:embed="rId3"/>
          <a:stretch>
            <a:fillRect/>
          </a:stretch>
        </p:blipFill>
        <p:spPr>
          <a:xfrm>
            <a:off x="272562" y="2017336"/>
            <a:ext cx="4242061" cy="4528253"/>
          </a:xfrm>
          <a:prstGeom prst="rect">
            <a:avLst/>
          </a:prstGeom>
        </p:spPr>
      </p:pic>
      <p:pic>
        <p:nvPicPr>
          <p:cNvPr id="11" name="Image 10">
            <a:extLst>
              <a:ext uri="{FF2B5EF4-FFF2-40B4-BE49-F238E27FC236}">
                <a16:creationId xmlns:a16="http://schemas.microsoft.com/office/drawing/2014/main" id="{A27F9D1D-AEA0-7AB8-3AF4-03ED8FC02906}"/>
              </a:ext>
            </a:extLst>
          </p:cNvPr>
          <p:cNvPicPr>
            <a:picLocks noChangeAspect="1"/>
          </p:cNvPicPr>
          <p:nvPr/>
        </p:nvPicPr>
        <p:blipFill>
          <a:blip r:embed="rId4"/>
          <a:stretch>
            <a:fillRect/>
          </a:stretch>
        </p:blipFill>
        <p:spPr>
          <a:xfrm>
            <a:off x="4514623" y="2130458"/>
            <a:ext cx="7537034" cy="4332255"/>
          </a:xfrm>
          <a:prstGeom prst="rect">
            <a:avLst/>
          </a:prstGeom>
        </p:spPr>
      </p:pic>
    </p:spTree>
    <p:extLst>
      <p:ext uri="{BB962C8B-B14F-4D97-AF65-F5344CB8AC3E}">
        <p14:creationId xmlns:p14="http://schemas.microsoft.com/office/powerpoint/2010/main" val="3169671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618F-47CD-F523-DD89-4D68933BC113}"/>
              </a:ext>
            </a:extLst>
          </p:cNvPr>
          <p:cNvSpPr>
            <a:spLocks noGrp="1"/>
          </p:cNvSpPr>
          <p:nvPr>
            <p:ph type="title"/>
          </p:nvPr>
        </p:nvSpPr>
        <p:spPr>
          <a:xfrm>
            <a:off x="913775" y="618518"/>
            <a:ext cx="10364451" cy="915008"/>
          </a:xfrm>
        </p:spPr>
        <p:txBody>
          <a:bodyPr>
            <a:normAutofit/>
          </a:bodyPr>
          <a:lstStyle/>
          <a:p>
            <a:r>
              <a:rPr lang="es-ES" b="1" dirty="0"/>
              <a:t>Estimar el número de personas metas</a:t>
            </a:r>
            <a:endParaRPr lang="en-CA" dirty="0"/>
          </a:p>
        </p:txBody>
      </p:sp>
      <p:pic>
        <p:nvPicPr>
          <p:cNvPr id="4" name="Content Placeholder 5">
            <a:extLst>
              <a:ext uri="{FF2B5EF4-FFF2-40B4-BE49-F238E27FC236}">
                <a16:creationId xmlns:a16="http://schemas.microsoft.com/office/drawing/2014/main" id="{21E4D7AD-CB66-6718-F331-918950BE04FB}"/>
              </a:ext>
            </a:extLst>
          </p:cNvPr>
          <p:cNvPicPr>
            <a:picLocks noGrp="1" noChangeAspect="1"/>
          </p:cNvPicPr>
          <p:nvPr>
            <p:ph sz="quarter" idx="13"/>
          </p:nvPr>
        </p:nvPicPr>
        <p:blipFill>
          <a:blip r:embed="rId2"/>
          <a:stretch>
            <a:fillRect/>
          </a:stretch>
        </p:blipFill>
        <p:spPr>
          <a:xfrm>
            <a:off x="914400" y="1691673"/>
            <a:ext cx="10363200" cy="3712778"/>
          </a:xfrm>
        </p:spPr>
      </p:pic>
    </p:spTree>
    <p:extLst>
      <p:ext uri="{BB962C8B-B14F-4D97-AF65-F5344CB8AC3E}">
        <p14:creationId xmlns:p14="http://schemas.microsoft.com/office/powerpoint/2010/main" val="98366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9" name="Rectangle 11">
            <a:extLst>
              <a:ext uri="{FF2B5EF4-FFF2-40B4-BE49-F238E27FC236}">
                <a16:creationId xmlns:a16="http://schemas.microsoft.com/office/drawing/2014/main" id="{4A391C69-E52F-4DC0-B51A-0DABC5484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descr="Stock exchange numbers">
            <a:extLst>
              <a:ext uri="{FF2B5EF4-FFF2-40B4-BE49-F238E27FC236}">
                <a16:creationId xmlns:a16="http://schemas.microsoft.com/office/drawing/2014/main" id="{BEDF153D-5BD3-37D7-81AE-68E94877BBD8}"/>
              </a:ext>
            </a:extLst>
          </p:cNvPr>
          <p:cNvPicPr>
            <a:picLocks noChangeAspect="1"/>
          </p:cNvPicPr>
          <p:nvPr/>
        </p:nvPicPr>
        <p:blipFill rotWithShape="1">
          <a:blip r:embed="rId4"/>
          <a:srcRect l="27212" r="25730" b="-1"/>
          <a:stretch/>
        </p:blipFill>
        <p:spPr>
          <a:xfrm>
            <a:off x="20" y="10"/>
            <a:ext cx="4834706" cy="6857990"/>
          </a:xfrm>
          <a:prstGeom prst="rect">
            <a:avLst/>
          </a:prstGeom>
        </p:spPr>
      </p:pic>
      <p:sp>
        <p:nvSpPr>
          <p:cNvPr id="21" name="Rectangle 13">
            <a:extLst>
              <a:ext uri="{FF2B5EF4-FFF2-40B4-BE49-F238E27FC236}">
                <a16:creationId xmlns:a16="http://schemas.microsoft.com/office/drawing/2014/main" id="{048390FD-448E-4FF2-AEE8-C4696056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47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BD259F2-A289-4420-B3EB-BBC6A904F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ACC843-F778-42DB-30DE-B9079FE0F520}"/>
              </a:ext>
            </a:extLst>
          </p:cNvPr>
          <p:cNvSpPr>
            <a:spLocks noGrp="1"/>
          </p:cNvSpPr>
          <p:nvPr>
            <p:ph type="title"/>
          </p:nvPr>
        </p:nvSpPr>
        <p:spPr>
          <a:xfrm>
            <a:off x="5192263" y="1508167"/>
            <a:ext cx="6723512" cy="2083006"/>
          </a:xfrm>
        </p:spPr>
        <p:txBody>
          <a:bodyPr vert="horz" lIns="91440" tIns="45720" rIns="91440" bIns="45720" rtlCol="0" anchor="b">
            <a:normAutofit/>
          </a:bodyPr>
          <a:lstStyle/>
          <a:p>
            <a:r>
              <a:rPr lang="es-ES" sz="4100" cap="none" dirty="0"/>
              <a:t>¿Qué enfoque de estimación de costos del HRP se utilizó en 2023 de su país?</a:t>
            </a:r>
            <a:endParaRPr lang="en-US" sz="4100" cap="none" dirty="0"/>
          </a:p>
        </p:txBody>
      </p:sp>
    </p:spTree>
    <p:extLst>
      <p:ext uri="{BB962C8B-B14F-4D97-AF65-F5344CB8AC3E}">
        <p14:creationId xmlns:p14="http://schemas.microsoft.com/office/powerpoint/2010/main" val="41300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2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641074" y="1314450"/>
            <a:ext cx="2844002" cy="3680244"/>
          </a:xfrm>
        </p:spPr>
        <p:txBody>
          <a:bodyPr>
            <a:normAutofit/>
          </a:bodyPr>
          <a:lstStyle/>
          <a:p>
            <a:pPr algn="l"/>
            <a:r>
              <a:rPr lang="en-CA" sz="4400" b="1" dirty="0" err="1"/>
              <a:t>CostO</a:t>
            </a:r>
            <a:endParaRPr lang="en-CA" sz="4400" b="1" dirty="0"/>
          </a:p>
        </p:txBody>
      </p:sp>
      <p:pic>
        <p:nvPicPr>
          <p:cNvPr id="21" name="Picture 2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23" name="Picture 2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7" name="Content Placeholder 4">
            <a:extLst>
              <a:ext uri="{FF2B5EF4-FFF2-40B4-BE49-F238E27FC236}">
                <a16:creationId xmlns:a16="http://schemas.microsoft.com/office/drawing/2014/main" id="{D2C74C68-A264-2DC2-D78A-E4AF33425B57}"/>
              </a:ext>
            </a:extLst>
          </p:cNvPr>
          <p:cNvGraphicFramePr>
            <a:graphicFrameLocks noGrp="1"/>
          </p:cNvGraphicFramePr>
          <p:nvPr>
            <p:ph sz="quarter" idx="13"/>
            <p:extLst>
              <p:ext uri="{D42A27DB-BD31-4B8C-83A1-F6EECF244321}">
                <p14:modId xmlns:p14="http://schemas.microsoft.com/office/powerpoint/2010/main" val="4132459591"/>
              </p:ext>
            </p:extLst>
          </p:nvPr>
        </p:nvGraphicFramePr>
        <p:xfrm>
          <a:off x="4152011" y="904874"/>
          <a:ext cx="7878064" cy="5267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0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0791-36E3-E701-1975-86A1FF97CD02}"/>
              </a:ext>
            </a:extLst>
          </p:cNvPr>
          <p:cNvSpPr>
            <a:spLocks noGrp="1"/>
          </p:cNvSpPr>
          <p:nvPr>
            <p:ph type="title"/>
          </p:nvPr>
        </p:nvSpPr>
        <p:spPr>
          <a:xfrm>
            <a:off x="913775" y="618518"/>
            <a:ext cx="10364451" cy="448284"/>
          </a:xfrm>
        </p:spPr>
        <p:txBody>
          <a:bodyPr>
            <a:normAutofit fontScale="90000"/>
          </a:bodyPr>
          <a:lstStyle/>
          <a:p>
            <a:r>
              <a:rPr lang="en-CA" dirty="0"/>
              <a:t>COSTO</a:t>
            </a:r>
          </a:p>
        </p:txBody>
      </p:sp>
      <p:sp>
        <p:nvSpPr>
          <p:cNvPr id="3" name="Content Placeholder 2">
            <a:extLst>
              <a:ext uri="{FF2B5EF4-FFF2-40B4-BE49-F238E27FC236}">
                <a16:creationId xmlns:a16="http://schemas.microsoft.com/office/drawing/2014/main" id="{8F915D52-A6D7-ACD9-561A-CA2ECC73F548}"/>
              </a:ext>
            </a:extLst>
          </p:cNvPr>
          <p:cNvSpPr>
            <a:spLocks noGrp="1"/>
          </p:cNvSpPr>
          <p:nvPr>
            <p:ph sz="quarter" idx="13"/>
          </p:nvPr>
        </p:nvSpPr>
        <p:spPr>
          <a:xfrm>
            <a:off x="913774" y="1242392"/>
            <a:ext cx="10363826" cy="4548808"/>
          </a:xfrm>
        </p:spPr>
        <p:txBody>
          <a:bodyPr/>
          <a:lstStyle/>
          <a:p>
            <a:pPr marL="0" indent="0">
              <a:lnSpc>
                <a:spcPct val="107000"/>
              </a:lnSpc>
              <a:spcAft>
                <a:spcPts val="800"/>
              </a:spcAft>
              <a:buNone/>
            </a:pPr>
            <a:r>
              <a:rPr lang="es-ES" sz="1800" b="1" cap="none" dirty="0">
                <a:latin typeface="Calibri" panose="020F0502020204030204" pitchFamily="34" charset="0"/>
                <a:ea typeface="Calibri" panose="020F0502020204030204" pitchFamily="34" charset="0"/>
                <a:cs typeface="Times New Roman" panose="02020603050405020304" pitchFamily="18" charset="0"/>
              </a:rPr>
              <a:t>PREGUNTA
¿Cuáles de las siguientes afirmaciones son ciertas sobre la estimación de costos del HRP? (Varias respuestas posibles)
</a:t>
            </a:r>
            <a:r>
              <a:rPr lang="es-ES" sz="1800" cap="none" dirty="0">
                <a:latin typeface="Calibri" panose="020F0502020204030204" pitchFamily="34" charset="0"/>
                <a:ea typeface="Calibri" panose="020F0502020204030204" pitchFamily="34" charset="0"/>
                <a:cs typeface="Times New Roman" panose="02020603050405020304" pitchFamily="18" charset="0"/>
              </a:rPr>
              <a:t>A. Por el hecho que la estimación de los costos basada en los proyectos utiliza la revisión por pares, promueve la coherencia con el plan de respuesta sectorial
B. La estimación de costos basada en las actividades simplifica la financiación de los socios del clúster y el seguimiento de las actividades a través de FTS
C. Las estimaciones de costos basadas en proyectos requieren menos tiempo 
D. La estimación de costos basada en actividades lleva menos tiempo y es menos pesada
E. Estimar los costos de las actividades intersectoriales es problemático</a:t>
            </a:r>
            <a:endParaRPr lang="en-CA" cap="none" dirty="0"/>
          </a:p>
        </p:txBody>
      </p:sp>
    </p:spTree>
    <p:extLst>
      <p:ext uri="{BB962C8B-B14F-4D97-AF65-F5344CB8AC3E}">
        <p14:creationId xmlns:p14="http://schemas.microsoft.com/office/powerpoint/2010/main" val="3516304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E7FF-0C3C-AEDD-7C21-93C1F4B0DDC0}"/>
              </a:ext>
            </a:extLst>
          </p:cNvPr>
          <p:cNvSpPr>
            <a:spLocks noGrp="1"/>
          </p:cNvSpPr>
          <p:nvPr>
            <p:ph type="title"/>
          </p:nvPr>
        </p:nvSpPr>
        <p:spPr>
          <a:xfrm>
            <a:off x="784566" y="114804"/>
            <a:ext cx="10364451" cy="670388"/>
          </a:xfrm>
        </p:spPr>
        <p:txBody>
          <a:bodyPr/>
          <a:lstStyle/>
          <a:p>
            <a:r>
              <a:rPr lang="en-CA" b="1" dirty="0" err="1"/>
              <a:t>CostO</a:t>
            </a:r>
            <a:endParaRPr lang="en-CA" b="1" dirty="0"/>
          </a:p>
        </p:txBody>
      </p:sp>
      <p:graphicFrame>
        <p:nvGraphicFramePr>
          <p:cNvPr id="4" name="Table 4">
            <a:extLst>
              <a:ext uri="{FF2B5EF4-FFF2-40B4-BE49-F238E27FC236}">
                <a16:creationId xmlns:a16="http://schemas.microsoft.com/office/drawing/2014/main" id="{501E83A5-84E5-7723-0A7E-AAEC317A2175}"/>
              </a:ext>
            </a:extLst>
          </p:cNvPr>
          <p:cNvGraphicFramePr>
            <a:graphicFrameLocks noGrp="1"/>
          </p:cNvGraphicFramePr>
          <p:nvPr>
            <p:ph sz="quarter" idx="13"/>
            <p:extLst>
              <p:ext uri="{D42A27DB-BD31-4B8C-83A1-F6EECF244321}">
                <p14:modId xmlns:p14="http://schemas.microsoft.com/office/powerpoint/2010/main" val="2116460305"/>
              </p:ext>
            </p:extLst>
          </p:nvPr>
        </p:nvGraphicFramePr>
        <p:xfrm>
          <a:off x="785817" y="785192"/>
          <a:ext cx="11081286" cy="5212080"/>
        </p:xfrm>
        <a:graphic>
          <a:graphicData uri="http://schemas.openxmlformats.org/drawingml/2006/table">
            <a:tbl>
              <a:tblPr firstRow="1" bandRow="1">
                <a:tableStyleId>{5C22544A-7EE6-4342-B048-85BDC9FD1C3A}</a:tableStyleId>
              </a:tblPr>
              <a:tblGrid>
                <a:gridCol w="1700208">
                  <a:extLst>
                    <a:ext uri="{9D8B030D-6E8A-4147-A177-3AD203B41FA5}">
                      <a16:colId xmlns:a16="http://schemas.microsoft.com/office/drawing/2014/main" val="446150579"/>
                    </a:ext>
                  </a:extLst>
                </a:gridCol>
                <a:gridCol w="5687316">
                  <a:extLst>
                    <a:ext uri="{9D8B030D-6E8A-4147-A177-3AD203B41FA5}">
                      <a16:colId xmlns:a16="http://schemas.microsoft.com/office/drawing/2014/main" val="700264831"/>
                    </a:ext>
                  </a:extLst>
                </a:gridCol>
                <a:gridCol w="3693762">
                  <a:extLst>
                    <a:ext uri="{9D8B030D-6E8A-4147-A177-3AD203B41FA5}">
                      <a16:colId xmlns:a16="http://schemas.microsoft.com/office/drawing/2014/main" val="2706956109"/>
                    </a:ext>
                  </a:extLst>
                </a:gridCol>
              </a:tblGrid>
              <a:tr h="370840">
                <a:tc>
                  <a:txBody>
                    <a:bodyPr/>
                    <a:lstStyle/>
                    <a:p>
                      <a:endParaRPr lang="en-CA" dirty="0"/>
                    </a:p>
                  </a:txBody>
                  <a:tcPr/>
                </a:tc>
                <a:tc>
                  <a:txBody>
                    <a:bodyPr/>
                    <a:lstStyle/>
                    <a:p>
                      <a:r>
                        <a:rPr lang="en-CA" dirty="0"/>
                        <a:t>CÁLCULO DE COSTES POR ACTIVIDAD/UNIDAD</a:t>
                      </a:r>
                    </a:p>
                  </a:txBody>
                  <a:tcPr/>
                </a:tc>
                <a:tc>
                  <a:txBody>
                    <a:bodyPr/>
                    <a:lstStyle/>
                    <a:p>
                      <a:r>
                        <a:rPr lang="fr-FR" dirty="0"/>
                        <a:t>CÁLCULO DE COSTES POR PROYECTO</a:t>
                      </a:r>
                      <a:endParaRPr lang="en-CA" dirty="0"/>
                    </a:p>
                  </a:txBody>
                  <a:tcPr/>
                </a:tc>
                <a:extLst>
                  <a:ext uri="{0D108BD9-81ED-4DB2-BD59-A6C34878D82A}">
                    <a16:rowId xmlns:a16="http://schemas.microsoft.com/office/drawing/2014/main" val="2116211870"/>
                  </a:ext>
                </a:extLst>
              </a:tr>
              <a:tr h="370840">
                <a:tc>
                  <a:txBody>
                    <a:bodyPr/>
                    <a:lstStyle/>
                    <a:p>
                      <a:r>
                        <a:rPr lang="en-CA" b="1" dirty="0" err="1"/>
                        <a:t>Aventajas</a:t>
                      </a:r>
                      <a:endParaRPr lang="en-CA" dirty="0"/>
                    </a:p>
                  </a:txBody>
                  <a:tcPr/>
                </a:tc>
                <a:tc>
                  <a:txBody>
                    <a:bodyPr/>
                    <a:lstStyle/>
                    <a:p>
                      <a:pPr marL="285750" indent="-285750">
                        <a:buFont typeface="Arial" panose="020B0604020202020204" pitchFamily="34" charset="0"/>
                        <a:buChar char="•"/>
                      </a:pPr>
                      <a:r>
                        <a:rPr lang="es-ES" sz="1800" b="0" i="0" kern="1200" dirty="0">
                          <a:solidFill>
                            <a:schemeClr val="dk1"/>
                          </a:solidFill>
                          <a:effectLst/>
                          <a:latin typeface="+mn-lt"/>
                          <a:ea typeface="+mn-ea"/>
                          <a:cs typeface="+mn-cs"/>
                        </a:rPr>
                        <a:t>Toma menos tiempo.
Promueve una mejor coordinación estratégica. 
El proceso de planificación y presupuestación del HRP está menos influenciado por los puntos de referencia presupuestarios individuales de cada organización.</a:t>
                      </a:r>
                      <a:endParaRPr lang="en-CA" dirty="0"/>
                    </a:p>
                  </a:txBody>
                  <a:tcPr/>
                </a:tc>
                <a:tc>
                  <a:txBody>
                    <a:bodyPr/>
                    <a:lstStyle/>
                    <a:p>
                      <a:pPr marL="285750" indent="-285750" rtl="0" fontAlgn="base">
                        <a:buFont typeface="Arial" panose="020B0604020202020204" pitchFamily="34" charset="0"/>
                        <a:buChar char="•"/>
                      </a:pPr>
                      <a:r>
                        <a:rPr lang="es-ES" sz="1800" b="0" i="0" kern="1200" dirty="0">
                          <a:solidFill>
                            <a:schemeClr val="dk1"/>
                          </a:solidFill>
                          <a:effectLst/>
                          <a:latin typeface="+mn-lt"/>
                          <a:ea typeface="+mn-ea"/>
                          <a:cs typeface="+mn-cs"/>
                        </a:rPr>
                        <a:t>Revisión por pares de proyectos, control de calidad y coherencia con los planes de intervención sectorial.  
Proporciona visibilidad a las organizaciones participantes.
 Se simplifica el seguimiento financiero.</a:t>
                      </a:r>
                      <a:endParaRPr lang="en-CA" sz="1800" dirty="0"/>
                    </a:p>
                  </a:txBody>
                  <a:tcPr/>
                </a:tc>
                <a:extLst>
                  <a:ext uri="{0D108BD9-81ED-4DB2-BD59-A6C34878D82A}">
                    <a16:rowId xmlns:a16="http://schemas.microsoft.com/office/drawing/2014/main" val="4159879312"/>
                  </a:ext>
                </a:extLst>
              </a:tr>
              <a:tr h="370840">
                <a:tc>
                  <a:txBody>
                    <a:bodyPr/>
                    <a:lstStyle/>
                    <a:p>
                      <a:r>
                        <a:rPr lang="en-CA" b="1" dirty="0" err="1"/>
                        <a:t>Desventajas</a:t>
                      </a:r>
                      <a:endParaRPr lang="en-CA" dirty="0"/>
                    </a:p>
                  </a:txBody>
                  <a:tcPr/>
                </a:tc>
                <a:tc>
                  <a:txBody>
                    <a:bodyPr/>
                    <a:lstStyle/>
                    <a:p>
                      <a:pPr marL="285750" indent="-285750">
                        <a:buFont typeface="Arial" panose="020B0604020202020204" pitchFamily="34" charset="0"/>
                        <a:buChar char="•"/>
                      </a:pPr>
                      <a:r>
                        <a:rPr lang="es-ES" sz="1800" b="0" i="0" kern="1200" dirty="0">
                          <a:solidFill>
                            <a:schemeClr val="dk1"/>
                          </a:solidFill>
                          <a:effectLst/>
                          <a:latin typeface="+mn-lt"/>
                          <a:ea typeface="+mn-ea"/>
                          <a:cs typeface="+mn-cs"/>
                        </a:rPr>
                        <a:t>Como no existe un proceso de revisión por pares y auditoría, el control de calidad es más débil en la etapa de planificación de proyecto.
Dificultad para hacer un seguimiento de la financiación y de las actividades.
 Estimar los costos de las actividades intersectoriales es problemático.</a:t>
                      </a:r>
                      <a:endParaRPr lang="en-US" dirty="0"/>
                    </a:p>
                  </a:txBody>
                  <a:tcPr/>
                </a:tc>
                <a:tc>
                  <a:txBody>
                    <a:bodyPr/>
                    <a:lstStyle/>
                    <a:p>
                      <a:pPr marL="285750" indent="-285750" rtl="0" fontAlgn="base">
                        <a:buFont typeface="Arial" panose="020B0604020202020204" pitchFamily="34" charset="0"/>
                        <a:buChar char="•"/>
                      </a:pPr>
                      <a:r>
                        <a:rPr lang="es-ES" sz="1800" b="0" i="0" kern="1200" dirty="0">
                          <a:solidFill>
                            <a:schemeClr val="dk1"/>
                          </a:solidFill>
                          <a:effectLst/>
                          <a:latin typeface="+mn-lt"/>
                          <a:ea typeface="+mn-ea"/>
                          <a:cs typeface="+mn-cs"/>
                        </a:rPr>
                        <a:t>El proceso puede ser largo y pesado. 
Puede resultar en un presupuesto excesivo o insuficiente, ya que las organizaciones pueden inflar o subestimar las necesidades de financiamiento para cubrir los costos de sus proyectos.</a:t>
                      </a:r>
                      <a:endParaRPr lang="en-CA" dirty="0"/>
                    </a:p>
                  </a:txBody>
                  <a:tcPr/>
                </a:tc>
                <a:extLst>
                  <a:ext uri="{0D108BD9-81ED-4DB2-BD59-A6C34878D82A}">
                    <a16:rowId xmlns:a16="http://schemas.microsoft.com/office/drawing/2014/main" val="2800264875"/>
                  </a:ext>
                </a:extLst>
              </a:tr>
            </a:tbl>
          </a:graphicData>
        </a:graphic>
      </p:graphicFrame>
    </p:spTree>
    <p:extLst>
      <p:ext uri="{BB962C8B-B14F-4D97-AF65-F5344CB8AC3E}">
        <p14:creationId xmlns:p14="http://schemas.microsoft.com/office/powerpoint/2010/main" val="273677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P&amp;R</a:t>
            </a:r>
          </a:p>
        </p:txBody>
      </p:sp>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14378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D655-156F-5706-27E4-226B86691755}"/>
              </a:ext>
            </a:extLst>
          </p:cNvPr>
          <p:cNvSpPr>
            <a:spLocks noGrp="1"/>
          </p:cNvSpPr>
          <p:nvPr>
            <p:ph type="title"/>
          </p:nvPr>
        </p:nvSpPr>
        <p:spPr>
          <a:xfrm>
            <a:off x="913775" y="618517"/>
            <a:ext cx="10364451" cy="772961"/>
          </a:xfrm>
        </p:spPr>
        <p:txBody>
          <a:bodyPr/>
          <a:lstStyle/>
          <a:p>
            <a:r>
              <a:rPr lang="en-CA"/>
              <a:t>ETAPAS</a:t>
            </a:r>
            <a:endParaRPr lang="en-CA" dirty="0"/>
          </a:p>
        </p:txBody>
      </p:sp>
      <p:sp>
        <p:nvSpPr>
          <p:cNvPr id="3" name="Content Placeholder 2">
            <a:extLst>
              <a:ext uri="{FF2B5EF4-FFF2-40B4-BE49-F238E27FC236}">
                <a16:creationId xmlns:a16="http://schemas.microsoft.com/office/drawing/2014/main" id="{53B4925E-25F7-55BC-3AA3-F46977FA926D}"/>
              </a:ext>
            </a:extLst>
          </p:cNvPr>
          <p:cNvSpPr>
            <a:spLocks noGrp="1"/>
          </p:cNvSpPr>
          <p:nvPr>
            <p:ph idx="1"/>
          </p:nvPr>
        </p:nvSpPr>
        <p:spPr>
          <a:xfrm>
            <a:off x="913775" y="1790624"/>
            <a:ext cx="11052938" cy="4152976"/>
          </a:xfrm>
        </p:spPr>
        <p:txBody>
          <a:bodyPr>
            <a:normAutofit fontScale="55000" lnSpcReduction="20000"/>
          </a:bodyPr>
          <a:lstStyle/>
          <a:p>
            <a:pPr marL="0" indent="0">
              <a:lnSpc>
                <a:spcPct val="107000"/>
              </a:lnSpc>
              <a:spcAft>
                <a:spcPts val="800"/>
              </a:spcAft>
              <a:buNone/>
            </a:pPr>
            <a:r>
              <a:rPr lang="es-ES" sz="3800" b="1" cap="none" dirty="0">
                <a:latin typeface="Calibri" panose="020F0502020204030204" pitchFamily="34" charset="0"/>
                <a:ea typeface="Calibri" panose="020F0502020204030204" pitchFamily="34" charset="0"/>
                <a:cs typeface="Times New Roman" panose="02020603050405020304" pitchFamily="18" charset="0"/>
              </a:rPr>
              <a:t>¿Cuál de estas propuestas representa la secuencia correcta de las diferentes etapas del proceso del HRP a nivel nacional?
</a:t>
            </a:r>
            <a:r>
              <a:rPr lang="es-ES" sz="3800" cap="none" dirty="0">
                <a:latin typeface="Calibri" panose="020F0502020204030204" pitchFamily="34" charset="0"/>
                <a:ea typeface="Calibri" panose="020F0502020204030204" pitchFamily="34" charset="0"/>
                <a:cs typeface="Times New Roman" panose="02020603050405020304" pitchFamily="18" charset="0"/>
              </a:rPr>
              <a:t>A. Realizar el análisis de la respuesta - formular objetivos estratégicos - formular objetivos y actividades sectoriales - estimar el costo del plan de respuesta.
B. Definir el alcance del HRP y formular objetivos estratégicos - realizar el análisis de la respuesta - formular objetivos y actividades sectoriales - estimar el costo del plan de respuesta.
C. Realizar el análisis de la respuesta - definir el alcance del HRP - formular objetivos estratégicos - formular objetivos y actividades sectoriales - estimar el costo del plan de respuesta.
D. Ninguna</a:t>
            </a:r>
            <a:endParaRPr lang="en-CA" dirty="0"/>
          </a:p>
        </p:txBody>
      </p:sp>
    </p:spTree>
    <p:extLst>
      <p:ext uri="{BB962C8B-B14F-4D97-AF65-F5344CB8AC3E}">
        <p14:creationId xmlns:p14="http://schemas.microsoft.com/office/powerpoint/2010/main" val="3186360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3149" y="201266"/>
            <a:ext cx="10364451" cy="1596177"/>
          </a:xfrm>
        </p:spPr>
        <p:txBody>
          <a:bodyPr/>
          <a:lstStyle/>
          <a:p>
            <a:r>
              <a:rPr lang="es-ES" cap="none" dirty="0"/>
              <a:t>CONSIDERACIONES CLAVE: VIOLENCIA DE GÉNERO, GÉNERO, DISCAPACIDAD, AAP Y ICSC</a:t>
            </a:r>
            <a:endParaRPr lang="en-CA" cap="none" dirty="0"/>
          </a:p>
        </p:txBody>
      </p:sp>
      <p:sp>
        <p:nvSpPr>
          <p:cNvPr id="5" name="Content Placeholder 4">
            <a:extLst>
              <a:ext uri="{FF2B5EF4-FFF2-40B4-BE49-F238E27FC236}">
                <a16:creationId xmlns:a16="http://schemas.microsoft.com/office/drawing/2014/main" id="{BD437E44-1935-A3A2-C166-C62ED21CF112}"/>
              </a:ext>
            </a:extLst>
          </p:cNvPr>
          <p:cNvSpPr>
            <a:spLocks noGrp="1"/>
          </p:cNvSpPr>
          <p:nvPr>
            <p:ph sz="quarter" idx="13"/>
          </p:nvPr>
        </p:nvSpPr>
        <p:spPr/>
        <p:txBody>
          <a:bodyPr>
            <a:normAutofit fontScale="92500" lnSpcReduction="20000"/>
          </a:bodyPr>
          <a:lstStyle/>
          <a:p>
            <a:pPr marL="0" indent="0">
              <a:buNone/>
            </a:pPr>
            <a:r>
              <a:rPr lang="es-ES" b="1" cap="none" dirty="0"/>
              <a:t>PREGUNTA
¿Cuál de las siguientes afirmaciones es verdadera? (Varias respuestas posibles) 
</a:t>
            </a:r>
            <a:r>
              <a:rPr lang="es-ES" cap="none" dirty="0"/>
              <a:t>A. El clúster/sector de nutrición debe proporcionar declaraciones generales sobre la respuesta hacia las personas con discapacidad y sobre la programación inclusiva del HRP.
B. Para tener en cuenta las diversas necesidades de las personas, la respuesta debe incluir actividades intersectoriales y aplicarse mediante la colaboración intersectorial.
C. En el clúster de nutrición, somos automáticamente sensibles al género porque nuestras actividades se centran principalmente en las mujeres y las niñas.
D. La AAP debe integrarse en todo el proceso de HPC.</a:t>
            </a:r>
            <a:endParaRPr lang="en-US" cap="none" dirty="0"/>
          </a:p>
        </p:txBody>
      </p:sp>
    </p:spTree>
    <p:extLst>
      <p:ext uri="{BB962C8B-B14F-4D97-AF65-F5344CB8AC3E}">
        <p14:creationId xmlns:p14="http://schemas.microsoft.com/office/powerpoint/2010/main" val="4168574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C649-C86C-DBFD-2E4C-470EFEEED826}"/>
              </a:ext>
            </a:extLst>
          </p:cNvPr>
          <p:cNvSpPr>
            <a:spLocks noGrp="1"/>
          </p:cNvSpPr>
          <p:nvPr>
            <p:ph type="title"/>
          </p:nvPr>
        </p:nvSpPr>
        <p:spPr>
          <a:xfrm>
            <a:off x="912524" y="1"/>
            <a:ext cx="10364451" cy="1233996"/>
          </a:xfrm>
        </p:spPr>
        <p:txBody>
          <a:bodyPr/>
          <a:lstStyle/>
          <a:p>
            <a:r>
              <a:rPr lang="es-ES" cap="none" dirty="0"/>
              <a:t>Consideraciones clave: violencia de género, género, discapacidad, AAP y ICSC</a:t>
            </a:r>
            <a:endParaRPr lang="en-CA" dirty="0"/>
          </a:p>
        </p:txBody>
      </p:sp>
      <p:sp>
        <p:nvSpPr>
          <p:cNvPr id="3" name="Content Placeholder 2">
            <a:extLst>
              <a:ext uri="{FF2B5EF4-FFF2-40B4-BE49-F238E27FC236}">
                <a16:creationId xmlns:a16="http://schemas.microsoft.com/office/drawing/2014/main" id="{232675AE-D86C-981A-075E-7CA8F4D495AC}"/>
              </a:ext>
            </a:extLst>
          </p:cNvPr>
          <p:cNvSpPr>
            <a:spLocks noGrp="1"/>
          </p:cNvSpPr>
          <p:nvPr>
            <p:ph sz="quarter" idx="13"/>
          </p:nvPr>
        </p:nvSpPr>
        <p:spPr>
          <a:xfrm>
            <a:off x="912524" y="1378998"/>
            <a:ext cx="10363826" cy="5479001"/>
          </a:xfrm>
        </p:spPr>
        <p:txBody>
          <a:bodyPr>
            <a:normAutofit fontScale="25000" lnSpcReduction="20000"/>
          </a:bodyPr>
          <a:lstStyle/>
          <a:p>
            <a:pPr marL="0" indent="0" algn="l" rtl="0" fontAlgn="base">
              <a:buNone/>
            </a:pPr>
            <a:r>
              <a:rPr lang="en-US" sz="4400" dirty="0">
                <a:hlinkClick r:id="rId2"/>
              </a:rPr>
              <a:t>Checklist on integrating cross-cutting issues in Humanitarian Needs Overview (HNOs) and Humanitarian Response Plans (HRPs) for Nutrition Cluster/Sector Coordination Teams As of 16 August 2023 </a:t>
            </a:r>
            <a:endParaRPr lang="en-GB" sz="4400" b="1" dirty="0">
              <a:solidFill>
                <a:srgbClr val="000000"/>
              </a:solidFill>
              <a:latin typeface="Calibri" panose="020F0502020204030204" pitchFamily="34" charset="0"/>
            </a:endParaRPr>
          </a:p>
          <a:p>
            <a:pPr marL="0" indent="0" algn="l" rtl="0" fontAlgn="base">
              <a:buNone/>
            </a:pPr>
            <a:r>
              <a:rPr lang="en-GB" sz="4400" b="1" i="0" dirty="0">
                <a:solidFill>
                  <a:srgbClr val="000000"/>
                </a:solidFill>
                <a:effectLst/>
                <a:latin typeface="Calibri" panose="020F0502020204030204" pitchFamily="34" charset="0"/>
              </a:rPr>
              <a:t>Genero:</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3"/>
              </a:rPr>
              <a:t>IASC Gender Handbook for Humanitarian Action</a:t>
            </a:r>
            <a:r>
              <a:rPr lang="en-GB" sz="4400" b="0" i="0" dirty="0">
                <a:solidFill>
                  <a:srgbClr val="000000"/>
                </a:solidFill>
                <a:effectLst/>
                <a:latin typeface="Calibri" panose="020F0502020204030204" pitchFamily="34" charset="0"/>
              </a:rPr>
              <a:t> (2018, in EN, AR, FR, ES, and TR)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(multilanguage).  </a:t>
            </a:r>
            <a:endParaRPr lang="en-GB" sz="4400" b="0" i="0" dirty="0">
              <a:solidFill>
                <a:srgbClr val="000000"/>
              </a:solidFill>
              <a:effectLst/>
              <a:latin typeface="Segoe UI" panose="020B0502040204020203" pitchFamily="34" charset="0"/>
            </a:endParaRPr>
          </a:p>
          <a:p>
            <a:pPr algn="l" rtl="0" fontAlgn="base"/>
            <a:r>
              <a:rPr lang="en-GB" sz="4400" b="0" i="0" dirty="0">
                <a:solidFill>
                  <a:srgbClr val="000000"/>
                </a:solidFill>
                <a:effectLst/>
                <a:latin typeface="Calibri" panose="020F0502020204030204" pitchFamily="34" charset="0"/>
              </a:rPr>
              <a:t>UNICEF </a:t>
            </a:r>
            <a:r>
              <a:rPr lang="en-GB" sz="4400" b="0" i="0" u="sng" strike="noStrike" dirty="0">
                <a:solidFill>
                  <a:srgbClr val="0563C1"/>
                </a:solidFill>
                <a:effectLst/>
                <a:latin typeface="Calibri" panose="020F0502020204030204" pitchFamily="34" charset="0"/>
                <a:hlinkClick r:id="rId5"/>
              </a:rPr>
              <a:t>Availability, Accessibility, Acceptability and Quality</a:t>
            </a:r>
            <a:r>
              <a:rPr lang="en-GB" sz="4400" b="0" i="0" dirty="0">
                <a:solidFill>
                  <a:srgbClr val="000000"/>
                </a:solidFill>
                <a:effectLst/>
                <a:latin typeface="Calibri" panose="020F0502020204030204" pitchFamily="34" charset="0"/>
              </a:rPr>
              <a:t> (AAAQ)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4"/>
              </a:rPr>
              <a:t>Guidelines For Integrating Gender-Based Violence Interventions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6"/>
              </a:rPr>
              <a:t>GBV Risk Analysis Guidance 2021</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7"/>
              </a:rPr>
              <a:t>Webinar: Gender and GBV Core Concepts for 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dirty="0">
                <a:solidFill>
                  <a:srgbClr val="000000"/>
                </a:solidFill>
                <a:latin typeface="Calibri" panose="020F0502020204030204" pitchFamily="34" charset="0"/>
              </a:rPr>
              <a:t>EDAD</a:t>
            </a:r>
            <a:r>
              <a:rPr lang="en-GB" sz="4400" b="1" i="0" dirty="0">
                <a:solidFill>
                  <a:srgbClr val="000000"/>
                </a:solidFill>
                <a:effectLst/>
                <a:latin typeface="Calibri" panose="020F0502020204030204" pitchFamily="34" charset="0"/>
              </a:rPr>
              <a:t>: </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8"/>
              </a:rPr>
              <a:t>Minimum Standards for Age and Disability Inclusion in Humanitarian Action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9"/>
              </a:rPr>
              <a:t>Minimum Standards for child protection in Humanitarian Action</a:t>
            </a:r>
            <a:r>
              <a:rPr lang="en-GB" sz="4400" b="0" i="0" dirty="0">
                <a:solidFill>
                  <a:srgbClr val="000000"/>
                </a:solidFill>
                <a:effectLst/>
                <a:latin typeface="Calibri" panose="020F0502020204030204" pitchFamily="34" charset="0"/>
              </a:rPr>
              <a:t>, Standard 25 “Nutrition and Child Protection”, page 265.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0"/>
              </a:rPr>
              <a:t>UNICEF Core commitments for children</a:t>
            </a:r>
            <a:r>
              <a:rPr lang="en-GB" sz="4400" b="0" i="0" dirty="0">
                <a:solidFill>
                  <a:srgbClr val="000000"/>
                </a:solidFill>
                <a:effectLst/>
                <a:latin typeface="Calibri" panose="020F0502020204030204" pitchFamily="34" charset="0"/>
              </a:rPr>
              <a:t>, </a:t>
            </a:r>
            <a:r>
              <a:rPr lang="en-GB" sz="4400" b="0" i="0" u="sng" strike="noStrike" dirty="0">
                <a:solidFill>
                  <a:srgbClr val="0563C1"/>
                </a:solidFill>
                <a:effectLst/>
                <a:latin typeface="Calibri" panose="020F0502020204030204" pitchFamily="34" charset="0"/>
                <a:hlinkClick r:id="rId11"/>
              </a:rPr>
              <a:t>Nutrition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2"/>
              </a:rPr>
              <a:t>IYCF and Child Protection Framework</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marL="0" indent="0" algn="l" rtl="0" fontAlgn="base">
              <a:buNone/>
            </a:pPr>
            <a:r>
              <a:rPr lang="en-GB" sz="4400" b="1" i="0" dirty="0">
                <a:solidFill>
                  <a:srgbClr val="000000"/>
                </a:solidFill>
                <a:effectLst/>
                <a:latin typeface="Calibri" panose="020F0502020204030204" pitchFamily="34" charset="0"/>
              </a:rPr>
              <a:t>DISCAPACIDAD:</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3"/>
              </a:rPr>
              <a:t>Nutrition chapters on Disability inclusion in HNO and HRPs (EN)</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4"/>
              </a:rPr>
              <a:t>Disability Checklist for Emergency Response</a:t>
            </a:r>
            <a:r>
              <a:rPr lang="en-GB" sz="4400" b="0" i="0" dirty="0">
                <a:solidFill>
                  <a:srgbClr val="000000"/>
                </a:solidFill>
                <a:effectLst/>
                <a:latin typeface="Calibri" panose="020F0502020204030204" pitchFamily="34" charset="0"/>
              </a:rPr>
              <a:t> (Handicap International), few considerations on disability and nutrition on page 4. </a:t>
            </a:r>
            <a:endParaRPr lang="en-GB" sz="4400" b="0" i="0" dirty="0">
              <a:solidFill>
                <a:srgbClr val="000000"/>
              </a:solidFill>
              <a:effectLst/>
              <a:latin typeface="Segoe UI" panose="020B0502040204020203" pitchFamily="34" charset="0"/>
            </a:endParaRPr>
          </a:p>
          <a:p>
            <a:pPr marL="0" indent="0" algn="l" rtl="0" fontAlgn="base">
              <a:buNone/>
            </a:pPr>
            <a:r>
              <a:rPr lang="en-GB" sz="4400" b="1" dirty="0">
                <a:solidFill>
                  <a:srgbClr val="000000"/>
                </a:solidFill>
                <a:latin typeface="Calibri" panose="020F0502020204030204" pitchFamily="34" charset="0"/>
              </a:rPr>
              <a:t>VIH/SIDA</a:t>
            </a:r>
            <a:r>
              <a:rPr lang="en-GB" sz="4400" b="1" i="0" dirty="0">
                <a:solidFill>
                  <a:srgbClr val="000000"/>
                </a:solidFill>
                <a:effectLst/>
                <a:latin typeface="Calibri" panose="020F0502020204030204" pitchFamily="34" charset="0"/>
              </a:rPr>
              <a:t>:</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pPr algn="l" rtl="0" fontAlgn="base"/>
            <a:r>
              <a:rPr lang="en-GB" sz="4400" b="0" i="0" u="sng" strike="noStrike" dirty="0">
                <a:solidFill>
                  <a:srgbClr val="0563C1"/>
                </a:solidFill>
                <a:effectLst/>
                <a:latin typeface="Calibri" panose="020F0502020204030204" pitchFamily="34" charset="0"/>
                <a:hlinkClick r:id="rId15"/>
              </a:rPr>
              <a:t>WHO/UNICEF HIV and infant feeding in emergencies: operational guidance</a:t>
            </a:r>
            <a:r>
              <a:rPr lang="en-GB" sz="4400" b="0" i="0" dirty="0">
                <a:solidFill>
                  <a:srgbClr val="000000"/>
                </a:solidFill>
                <a:effectLst/>
                <a:latin typeface="Calibri" panose="020F0502020204030204" pitchFamily="34" charset="0"/>
              </a:rPr>
              <a:t> </a:t>
            </a:r>
            <a:endParaRPr lang="en-GB" sz="4400" b="0" i="0" dirty="0">
              <a:solidFill>
                <a:srgbClr val="000000"/>
              </a:solidFill>
              <a:effectLst/>
              <a:latin typeface="Segoe UI" panose="020B0502040204020203" pitchFamily="34" charset="0"/>
            </a:endParaRPr>
          </a:p>
          <a:p>
            <a:endParaRPr lang="en-CA" dirty="0"/>
          </a:p>
        </p:txBody>
      </p:sp>
    </p:spTree>
    <p:extLst>
      <p:ext uri="{BB962C8B-B14F-4D97-AF65-F5344CB8AC3E}">
        <p14:creationId xmlns:p14="http://schemas.microsoft.com/office/powerpoint/2010/main" val="2924035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F8D5F-D70D-F61F-3F11-8FEA01BF4051}"/>
              </a:ext>
            </a:extLst>
          </p:cNvPr>
          <p:cNvSpPr>
            <a:spLocks noGrp="1"/>
          </p:cNvSpPr>
          <p:nvPr>
            <p:ph type="title"/>
          </p:nvPr>
        </p:nvSpPr>
        <p:spPr>
          <a:xfrm>
            <a:off x="1450730" y="465991"/>
            <a:ext cx="9850105" cy="641839"/>
          </a:xfrm>
        </p:spPr>
        <p:txBody>
          <a:bodyPr>
            <a:normAutofit/>
          </a:bodyPr>
          <a:lstStyle/>
          <a:p>
            <a:r>
              <a:rPr lang="fr-FR" b="1" dirty="0" err="1"/>
              <a:t>Colaboración</a:t>
            </a:r>
            <a:r>
              <a:rPr lang="fr-FR" b="1" dirty="0"/>
              <a:t> Inter-cluster/</a:t>
            </a:r>
            <a:r>
              <a:rPr lang="fr-FR" b="1" dirty="0" err="1"/>
              <a:t>sector</a:t>
            </a:r>
            <a:r>
              <a:rPr lang="fr-FR" b="1" dirty="0"/>
              <a:t> (ICSC)</a:t>
            </a:r>
            <a:endParaRPr lang="fr-FR" sz="3600" b="1" dirty="0"/>
          </a:p>
        </p:txBody>
      </p:sp>
      <p:sp>
        <p:nvSpPr>
          <p:cNvPr id="6" name="Espace réservé du contenu 5">
            <a:extLst>
              <a:ext uri="{FF2B5EF4-FFF2-40B4-BE49-F238E27FC236}">
                <a16:creationId xmlns:a16="http://schemas.microsoft.com/office/drawing/2014/main" id="{BAF73B33-F138-D041-E59A-CB7EAFFD95A3}"/>
              </a:ext>
            </a:extLst>
          </p:cNvPr>
          <p:cNvSpPr>
            <a:spLocks noGrp="1"/>
          </p:cNvSpPr>
          <p:nvPr>
            <p:ph idx="1"/>
          </p:nvPr>
        </p:nvSpPr>
        <p:spPr>
          <a:xfrm>
            <a:off x="361843" y="1250607"/>
            <a:ext cx="6340616" cy="4778985"/>
          </a:xfrm>
        </p:spPr>
        <p:txBody>
          <a:bodyPr>
            <a:normAutofit fontScale="92500" lnSpcReduction="10000"/>
          </a:bodyPr>
          <a:lstStyle/>
          <a:p>
            <a:pPr marL="0" indent="0">
              <a:buNone/>
            </a:pPr>
            <a:r>
              <a:rPr lang="es-ES" dirty="0"/>
              <a:t>1) La mayoría de las veces, la colaboración es entre nutrición, WASH, SA y salud. Pero la colaboración debe basarse en las necesidades; Todos los </a:t>
            </a:r>
            <a:r>
              <a:rPr lang="es-ES" dirty="0" err="1"/>
              <a:t>clusteres</a:t>
            </a:r>
            <a:r>
              <a:rPr lang="es-ES" dirty="0"/>
              <a:t>/sectores pueden colaborar para satisfacer las necesidades identificadas de la población.
2) Siga los pasos detallados en el documento "¿Qué es la colaboración entre clústeres y sectores?" para la implementación del </a:t>
            </a:r>
            <a:r>
              <a:rPr lang="es-ES" dirty="0" err="1"/>
              <a:t>icsc</a:t>
            </a:r>
            <a:r>
              <a:rPr lang="es-ES" dirty="0"/>
              <a:t> en todo el CPH
3) Si han validado actividades conjuntas con otros </a:t>
            </a:r>
            <a:r>
              <a:rPr lang="es-ES" dirty="0" err="1"/>
              <a:t>clusteres</a:t>
            </a:r>
            <a:r>
              <a:rPr lang="es-ES" dirty="0"/>
              <a:t>, no olviden añadir indicadores conjuntos
4) Escribe un párrafo común en el HRP o no olvides mencionar el </a:t>
            </a:r>
            <a:r>
              <a:rPr lang="es-ES" dirty="0" err="1"/>
              <a:t>icsc</a:t>
            </a:r>
            <a:r>
              <a:rPr lang="es-ES" dirty="0"/>
              <a:t> por sector</a:t>
            </a:r>
            <a:endParaRPr lang="fr-FR" dirty="0"/>
          </a:p>
        </p:txBody>
      </p:sp>
      <p:pic>
        <p:nvPicPr>
          <p:cNvPr id="7" name="Image 6">
            <a:extLst>
              <a:ext uri="{FF2B5EF4-FFF2-40B4-BE49-F238E27FC236}">
                <a16:creationId xmlns:a16="http://schemas.microsoft.com/office/drawing/2014/main" id="{0B5DAA09-A794-7F5C-AD4C-A85D2DF34987}"/>
              </a:ext>
            </a:extLst>
          </p:cNvPr>
          <p:cNvPicPr>
            <a:picLocks noChangeAspect="1"/>
          </p:cNvPicPr>
          <p:nvPr/>
        </p:nvPicPr>
        <p:blipFill>
          <a:blip r:embed="rId2"/>
          <a:stretch>
            <a:fillRect/>
          </a:stretch>
        </p:blipFill>
        <p:spPr>
          <a:xfrm>
            <a:off x="6816759" y="1481159"/>
            <a:ext cx="5288436" cy="4126234"/>
          </a:xfrm>
          <a:prstGeom prst="rect">
            <a:avLst/>
          </a:prstGeom>
        </p:spPr>
      </p:pic>
    </p:spTree>
    <p:extLst>
      <p:ext uri="{BB962C8B-B14F-4D97-AF65-F5344CB8AC3E}">
        <p14:creationId xmlns:p14="http://schemas.microsoft.com/office/powerpoint/2010/main" val="4012878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and question mark">
            <a:extLst>
              <a:ext uri="{FF2B5EF4-FFF2-40B4-BE49-F238E27FC236}">
                <a16:creationId xmlns:a16="http://schemas.microsoft.com/office/drawing/2014/main" id="{10C89100-8912-B4EA-E352-326616DFD463}"/>
              </a:ext>
            </a:extLst>
          </p:cNvPr>
          <p:cNvPicPr>
            <a:picLocks noChangeAspect="1"/>
          </p:cNvPicPr>
          <p:nvPr/>
        </p:nvPicPr>
        <p:blipFill rotWithShape="1">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965201" y="1020431"/>
            <a:ext cx="10225530" cy="1475013"/>
          </a:xfrm>
        </p:spPr>
        <p:txBody>
          <a:bodyPr vert="horz" lIns="91440" tIns="45720" rIns="91440" bIns="45720" rtlCol="0" anchor="b">
            <a:normAutofit/>
          </a:bodyPr>
          <a:lstStyle/>
          <a:p>
            <a:r>
              <a:rPr lang="en-US" sz="4000">
                <a:solidFill>
                  <a:schemeClr val="tx1"/>
                </a:solidFill>
              </a:rPr>
              <a:t>Q&amp;A</a:t>
            </a:r>
          </a:p>
        </p:txBody>
      </p:sp>
    </p:spTree>
    <p:extLst>
      <p:ext uri="{BB962C8B-B14F-4D97-AF65-F5344CB8AC3E}">
        <p14:creationId xmlns:p14="http://schemas.microsoft.com/office/powerpoint/2010/main" val="149153207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4000"/>
                <a:shade val="100000"/>
                <a:hueMod val="130000"/>
                <a:satMod val="150000"/>
                <a:lumMod val="112000"/>
              </a:schemeClr>
            </a:gs>
            <a:gs pos="100000">
              <a:schemeClr val="bg1">
                <a:shade val="92000"/>
                <a:satMod val="140000"/>
                <a:lumMod val="110000"/>
              </a:schemeClr>
            </a:gs>
          </a:gsLst>
          <a:lin ang="5400000" scaled="0"/>
        </a:gra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solidFill>
            <a:schemeClr val="accent1">
              <a:lumMod val="75000"/>
            </a:schemeClr>
          </a:solidFill>
          <a:ln>
            <a:noFill/>
          </a:ln>
          <a:effectLst>
            <a:outerShdw blurRad="50800" dist="12700" algn="l" rotWithShape="0">
              <a:prstClr val="black">
                <a:alpha val="30000"/>
              </a:prstClr>
            </a:outerShdw>
          </a:effectLst>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835A0E-7E3E-CEDE-07EB-574CE3E1A0B6}"/>
              </a:ext>
            </a:extLst>
          </p:cNvPr>
          <p:cNvSpPr>
            <a:spLocks noGrp="1"/>
          </p:cNvSpPr>
          <p:nvPr>
            <p:ph type="title"/>
          </p:nvPr>
        </p:nvSpPr>
        <p:spPr>
          <a:xfrm>
            <a:off x="641074" y="1588878"/>
            <a:ext cx="2844002" cy="3680244"/>
          </a:xfrm>
        </p:spPr>
        <p:txBody>
          <a:bodyPr>
            <a:normAutofit/>
          </a:bodyPr>
          <a:lstStyle/>
          <a:p>
            <a:pPr algn="l"/>
            <a:r>
              <a:rPr lang="en-CA" sz="4400" b="1" dirty="0" err="1">
                <a:solidFill>
                  <a:srgbClr val="FFFFFF"/>
                </a:solidFill>
              </a:rPr>
              <a:t>Apoyo</a:t>
            </a:r>
            <a:r>
              <a:rPr lang="en-CA" sz="4400" b="1" dirty="0">
                <a:solidFill>
                  <a:srgbClr val="FFFFFF"/>
                </a:solidFill>
              </a:rPr>
              <a:t> del GNC</a:t>
            </a:r>
          </a:p>
        </p:txBody>
      </p:sp>
      <p:pic>
        <p:nvPicPr>
          <p:cNvPr id="42" name="Picture 4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5" name="Content Placeholder 4">
            <a:extLst>
              <a:ext uri="{FF2B5EF4-FFF2-40B4-BE49-F238E27FC236}">
                <a16:creationId xmlns:a16="http://schemas.microsoft.com/office/drawing/2014/main" id="{674AF6B8-7A2F-BCFE-26FA-91EF49BAD0A7}"/>
              </a:ext>
            </a:extLst>
          </p:cNvPr>
          <p:cNvSpPr>
            <a:spLocks noGrp="1"/>
          </p:cNvSpPr>
          <p:nvPr>
            <p:ph idx="1"/>
          </p:nvPr>
        </p:nvSpPr>
        <p:spPr>
          <a:xfrm>
            <a:off x="4320540" y="377191"/>
            <a:ext cx="7871460" cy="5431116"/>
          </a:xfrm>
        </p:spPr>
        <p:txBody>
          <a:bodyPr anchor="ctr">
            <a:normAutofit fontScale="32500" lnSpcReduction="20000"/>
          </a:bodyPr>
          <a:lstStyle/>
          <a:p>
            <a:pPr marL="0" indent="0">
              <a:lnSpc>
                <a:spcPct val="110000"/>
              </a:lnSpc>
              <a:buNone/>
            </a:pPr>
            <a:r>
              <a:rPr lang="en-CA" sz="6600" b="1" dirty="0" err="1"/>
              <a:t>CONTACTAr</a:t>
            </a:r>
            <a:r>
              <a:rPr lang="en-CA" sz="6600" b="1" dirty="0"/>
              <a:t> </a:t>
            </a:r>
            <a:r>
              <a:rPr lang="en-CA" sz="6600" b="1" dirty="0" err="1"/>
              <a:t>pARA</a:t>
            </a:r>
            <a:r>
              <a:rPr lang="en-CA" sz="6600" b="1" dirty="0"/>
              <a:t> APOYO </a:t>
            </a:r>
            <a:r>
              <a:rPr lang="en-CA" sz="6600" b="1" dirty="0" err="1"/>
              <a:t>individuAL</a:t>
            </a:r>
            <a:endParaRPr lang="en-CA" sz="6600" b="1" dirty="0"/>
          </a:p>
          <a:p>
            <a:pPr marL="0" indent="0">
              <a:lnSpc>
                <a:spcPct val="110000"/>
              </a:lnSpc>
              <a:buNone/>
            </a:pPr>
            <a:r>
              <a:rPr lang="en-CA" sz="3600" b="1" dirty="0"/>
              <a:t>             </a:t>
            </a:r>
            <a:r>
              <a:rPr lang="en-CA" sz="3600" b="1" dirty="0" err="1"/>
              <a:t>Anteneh</a:t>
            </a:r>
            <a:r>
              <a:rPr lang="en-CA" sz="3600" b="1" dirty="0"/>
              <a:t> </a:t>
            </a:r>
            <a:r>
              <a:rPr lang="en-CA" sz="3600" b="1" dirty="0" err="1"/>
              <a:t>Dobamo</a:t>
            </a:r>
            <a:r>
              <a:rPr lang="en-CA" sz="3600" b="1" dirty="0"/>
              <a:t> : </a:t>
            </a:r>
            <a:r>
              <a:rPr lang="en-CA" sz="3600" cap="none" dirty="0">
                <a:hlinkClick r:id="rId3"/>
              </a:rPr>
              <a:t>adobamo@unicef.org</a:t>
            </a:r>
            <a:r>
              <a:rPr lang="en-CA" sz="3600" cap="none" dirty="0"/>
              <a:t> </a:t>
            </a:r>
            <a:endParaRPr lang="en-CA" sz="3600" dirty="0"/>
          </a:p>
          <a:p>
            <a:pPr marL="0" indent="0">
              <a:lnSpc>
                <a:spcPct val="110000"/>
              </a:lnSpc>
              <a:buNone/>
            </a:pPr>
            <a:r>
              <a:rPr lang="en-CA" sz="3600" b="1" dirty="0">
                <a:effectLst/>
                <a:latin typeface="Segoe UI" panose="020B0502040204020203" pitchFamily="34" charset="0"/>
              </a:rPr>
              <a:t>             </a:t>
            </a:r>
            <a:r>
              <a:rPr lang="en-CA" sz="3700" b="1" dirty="0"/>
              <a:t>Faith </a:t>
            </a:r>
            <a:r>
              <a:rPr lang="en-CA" sz="3700" b="1" dirty="0" err="1"/>
              <a:t>Nzioka</a:t>
            </a:r>
            <a:r>
              <a:rPr lang="en-CA" sz="3700" b="1" dirty="0"/>
              <a:t> </a:t>
            </a:r>
            <a:r>
              <a:rPr lang="en-CA" sz="3600" b="1" dirty="0">
                <a:effectLst/>
                <a:latin typeface="Segoe UI" panose="020B0502040204020203" pitchFamily="34" charset="0"/>
              </a:rPr>
              <a:t>: </a:t>
            </a:r>
            <a:r>
              <a:rPr lang="en-CA" sz="3600" cap="none" dirty="0">
                <a:effectLst/>
                <a:latin typeface="Segoe UI" panose="020B0502040204020203" pitchFamily="34" charset="0"/>
                <a:hlinkClick r:id="rId4"/>
              </a:rPr>
              <a:t>fnzioka@unicef.org</a:t>
            </a:r>
            <a:r>
              <a:rPr lang="en-CA" sz="3600" cap="none" dirty="0">
                <a:effectLst/>
                <a:latin typeface="Segoe UI" panose="020B0502040204020203" pitchFamily="34" charset="0"/>
              </a:rPr>
              <a:t> </a:t>
            </a:r>
          </a:p>
          <a:p>
            <a:pPr marL="0" indent="0">
              <a:lnSpc>
                <a:spcPct val="110000"/>
              </a:lnSpc>
              <a:buNone/>
            </a:pPr>
            <a:r>
              <a:rPr lang="en-CA" sz="3600" b="1" dirty="0"/>
              <a:t>             Geraldine Bellocq : </a:t>
            </a:r>
            <a:r>
              <a:rPr lang="en-CA" sz="3600" cap="none" dirty="0">
                <a:hlinkClick r:id="rId5"/>
              </a:rPr>
              <a:t>gbellocq@unicef.org</a:t>
            </a:r>
            <a:r>
              <a:rPr lang="en-CA" sz="3600" cap="none" dirty="0"/>
              <a:t> </a:t>
            </a:r>
          </a:p>
          <a:p>
            <a:pPr marL="0" indent="0">
              <a:lnSpc>
                <a:spcPct val="110000"/>
              </a:lnSpc>
              <a:buNone/>
            </a:pPr>
            <a:r>
              <a:rPr lang="en-CA" sz="3600" dirty="0"/>
              <a:t>             </a:t>
            </a:r>
            <a:r>
              <a:rPr lang="en-CA" sz="3600" b="1" dirty="0"/>
              <a:t>SHABIB AL-QOBATI  </a:t>
            </a:r>
            <a:r>
              <a:rPr lang="en-CA" sz="3600" dirty="0"/>
              <a:t>: </a:t>
            </a:r>
            <a:r>
              <a:rPr lang="en-CA" sz="3600" cap="none" dirty="0">
                <a:hlinkClick r:id="rId6"/>
              </a:rPr>
              <a:t>salqobati@unicef.org</a:t>
            </a:r>
            <a:r>
              <a:rPr lang="en-CA" sz="3600" cap="none" dirty="0"/>
              <a:t> </a:t>
            </a:r>
          </a:p>
          <a:p>
            <a:pPr marL="0" indent="0">
              <a:lnSpc>
                <a:spcPct val="110000"/>
              </a:lnSpc>
              <a:buNone/>
            </a:pPr>
            <a:endParaRPr lang="en-CA" sz="3600" dirty="0"/>
          </a:p>
          <a:p>
            <a:pPr marL="0" indent="0">
              <a:lnSpc>
                <a:spcPct val="110000"/>
              </a:lnSpc>
              <a:buNone/>
            </a:pPr>
            <a:r>
              <a:rPr lang="en-CA" sz="7200" b="1" dirty="0"/>
              <a:t>COMPLETAR EL </a:t>
            </a:r>
            <a:r>
              <a:rPr lang="en-CA" sz="7200" b="1" dirty="0" err="1"/>
              <a:t>formulaRIO</a:t>
            </a:r>
            <a:r>
              <a:rPr lang="en-CA" sz="7200" b="1" dirty="0"/>
              <a:t> de SOLICITUD DE APOYO</a:t>
            </a:r>
          </a:p>
          <a:p>
            <a:pPr marL="0" indent="0">
              <a:lnSpc>
                <a:spcPct val="110000"/>
              </a:lnSpc>
              <a:buNone/>
            </a:pPr>
            <a:r>
              <a:rPr lang="en-US" sz="3600" dirty="0">
                <a:hlinkClick r:id="rId7"/>
              </a:rPr>
              <a:t>    Create Request form | Global Nutrition Cluster: Technical Alliance</a:t>
            </a:r>
            <a:endParaRPr lang="en-CA" sz="3600" b="1" dirty="0"/>
          </a:p>
          <a:p>
            <a:pPr marL="0" indent="0">
              <a:lnSpc>
                <a:spcPct val="110000"/>
              </a:lnSpc>
              <a:buNone/>
            </a:pPr>
            <a:r>
              <a:rPr lang="en-CA" sz="8000" b="1" dirty="0"/>
              <a:t>    </a:t>
            </a:r>
          </a:p>
          <a:p>
            <a:pPr marL="0" indent="0">
              <a:lnSpc>
                <a:spcPct val="110000"/>
              </a:lnSpc>
              <a:buNone/>
            </a:pPr>
            <a:r>
              <a:rPr lang="en-CA" sz="7200" b="1" dirty="0" err="1"/>
              <a:t>ReCURSOS</a:t>
            </a:r>
            <a:endParaRPr lang="en-CA" sz="7200" b="1" dirty="0"/>
          </a:p>
          <a:p>
            <a:pPr>
              <a:lnSpc>
                <a:spcPct val="110000"/>
              </a:lnSpc>
              <a:buFontTx/>
              <a:buChar char="-"/>
            </a:pPr>
            <a:r>
              <a:rPr lang="en-CA" sz="3700" dirty="0">
                <a:hlinkClick r:id="rId8"/>
              </a:rPr>
              <a:t>Nutrition HRtips.pdf (nutritioncluster.net)</a:t>
            </a:r>
            <a:endParaRPr lang="en-CA" sz="3700" b="1" dirty="0"/>
          </a:p>
          <a:p>
            <a:pPr>
              <a:lnSpc>
                <a:spcPct val="110000"/>
              </a:lnSpc>
              <a:buFontTx/>
              <a:buChar char="-"/>
            </a:pPr>
            <a:r>
              <a:rPr lang="en-CA" sz="3700" b="1" dirty="0"/>
              <a:t>GNC CROSS_CUTTING  CHECKLIST</a:t>
            </a:r>
          </a:p>
          <a:p>
            <a:pPr>
              <a:lnSpc>
                <a:spcPct val="110000"/>
              </a:lnSpc>
              <a:buFontTx/>
              <a:buChar char="-"/>
            </a:pPr>
            <a:r>
              <a:rPr lang="en-CA" sz="3700" dirty="0">
                <a:hlinkClick r:id="rId9"/>
              </a:rPr>
              <a:t>Strategic Objectives and Indicators Examples HRP EN (humanitarianresponse.info)</a:t>
            </a:r>
            <a:endParaRPr lang="en-CA" sz="3700" b="1" dirty="0"/>
          </a:p>
          <a:p>
            <a:pPr>
              <a:lnSpc>
                <a:spcPct val="110000"/>
              </a:lnSpc>
              <a:buFontTx/>
              <a:buChar char="-"/>
            </a:pPr>
            <a:r>
              <a:rPr lang="en-CA" sz="3700" b="1" kern="1200" dirty="0">
                <a:latin typeface="+mn-lt"/>
                <a:ea typeface="+mn-ea"/>
                <a:cs typeface="+mn-cs"/>
              </a:rPr>
              <a:t>HPC 2024 Facilitation Package </a:t>
            </a:r>
            <a:r>
              <a:rPr lang="fr-FR" sz="3700" b="1" kern="1200" dirty="0">
                <a:hlinkClick r:id="rId10">
                  <a:extLst>
                    <a:ext uri="{A12FA001-AC4F-418D-AE19-62706E023703}">
                      <ahyp:hlinkClr xmlns:ahyp="http://schemas.microsoft.com/office/drawing/2018/hyperlinkcolor" val="tx"/>
                    </a:ext>
                  </a:extLst>
                </a:hlinkClick>
              </a:rPr>
              <a:t>Facilitation Package – Humanitarian Programme Cycle (</a:t>
            </a:r>
            <a:r>
              <a:rPr lang="fr-FR" sz="3700" b="1" kern="1200" dirty="0" err="1">
                <a:hlinkClick r:id="rId10">
                  <a:extLst>
                    <a:ext uri="{A12FA001-AC4F-418D-AE19-62706E023703}">
                      <ahyp:hlinkClr xmlns:ahyp="http://schemas.microsoft.com/office/drawing/2018/hyperlinkcolor" val="tx"/>
                    </a:ext>
                  </a:extLst>
                </a:hlinkClick>
              </a:rPr>
              <a:t>hpc.tools</a:t>
            </a:r>
            <a:r>
              <a:rPr lang="fr-FR" sz="3700" b="1" kern="1200" dirty="0">
                <a:latin typeface="+mn-lt"/>
                <a:ea typeface="+mn-ea"/>
                <a:cs typeface="+mn-cs"/>
                <a:hlinkClick r:id="rId10">
                  <a:extLst>
                    <a:ext uri="{A12FA001-AC4F-418D-AE19-62706E023703}">
                      <ahyp:hlinkClr xmlns:ahyp="http://schemas.microsoft.com/office/drawing/2018/hyperlinkcolor" val="tx"/>
                    </a:ext>
                  </a:extLst>
                </a:hlinkClick>
              </a:rPr>
              <a:t>)</a:t>
            </a:r>
            <a:r>
              <a:rPr lang="fr-FR" sz="3700" b="1" kern="1200" dirty="0">
                <a:latin typeface="+mn-lt"/>
                <a:ea typeface="+mn-ea"/>
                <a:cs typeface="+mn-cs"/>
              </a:rPr>
              <a:t> </a:t>
            </a:r>
            <a:endParaRPr lang="en-CA" sz="1000" b="1" dirty="0"/>
          </a:p>
        </p:txBody>
      </p:sp>
      <p:pic>
        <p:nvPicPr>
          <p:cNvPr id="44" name="Picture 4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11">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0B7AC7CB-5E35-ED4C-535E-F8DC1D9BBF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2610" y="5962903"/>
            <a:ext cx="1829467" cy="647194"/>
          </a:xfrm>
          <a:prstGeom prst="rect">
            <a:avLst/>
          </a:prstGeom>
        </p:spPr>
      </p:pic>
    </p:spTree>
    <p:extLst>
      <p:ext uri="{BB962C8B-B14F-4D97-AF65-F5344CB8AC3E}">
        <p14:creationId xmlns:p14="http://schemas.microsoft.com/office/powerpoint/2010/main" val="159691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Shape 1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Content Placeholder 8" descr="A screenshot of a computer&#10;&#10;Description automatically generated">
            <a:extLst>
              <a:ext uri="{FF2B5EF4-FFF2-40B4-BE49-F238E27FC236}">
                <a16:creationId xmlns:a16="http://schemas.microsoft.com/office/drawing/2014/main" id="{1188E03F-9868-C3A6-B1D6-36F00FCA5F23}"/>
              </a:ext>
            </a:extLst>
          </p:cNvPr>
          <p:cNvPicPr>
            <a:picLocks noGrp="1" noChangeAspect="1"/>
          </p:cNvPicPr>
          <p:nvPr>
            <p:ph idx="1"/>
          </p:nvPr>
        </p:nvPicPr>
        <p:blipFill>
          <a:blip r:embed="rId4"/>
          <a:stretch>
            <a:fillRect/>
          </a:stretch>
        </p:blipFill>
        <p:spPr>
          <a:xfrm>
            <a:off x="3949591" y="-9524"/>
            <a:ext cx="3709194" cy="5224217"/>
          </a:xfrm>
          <a:prstGeom prst="rect">
            <a:avLst/>
          </a:prstGeom>
        </p:spPr>
      </p:pic>
      <p:sp>
        <p:nvSpPr>
          <p:cNvPr id="13" name="TextBox 12">
            <a:extLst>
              <a:ext uri="{FF2B5EF4-FFF2-40B4-BE49-F238E27FC236}">
                <a16:creationId xmlns:a16="http://schemas.microsoft.com/office/drawing/2014/main" id="{B8068D4D-0F29-4E03-437A-407765C13113}"/>
              </a:ext>
            </a:extLst>
          </p:cNvPr>
          <p:cNvSpPr txBox="1"/>
          <p:nvPr/>
        </p:nvSpPr>
        <p:spPr>
          <a:xfrm>
            <a:off x="103536" y="1738859"/>
            <a:ext cx="3434321" cy="2123658"/>
          </a:xfrm>
          <a:prstGeom prst="rect">
            <a:avLst/>
          </a:prstGeom>
          <a:noFill/>
        </p:spPr>
        <p:txBody>
          <a:bodyPr wrap="square" rtlCol="0">
            <a:spAutoFit/>
          </a:bodyPr>
          <a:lstStyle/>
          <a:p>
            <a:r>
              <a:rPr lang="en-CA" sz="4400" dirty="0"/>
              <a:t>Pasos:
</a:t>
            </a:r>
            <a:r>
              <a:rPr lang="en-CA" sz="4400" dirty="0" err="1"/>
              <a:t>Calendario</a:t>
            </a:r>
            <a:r>
              <a:rPr lang="en-CA" sz="4400" dirty="0"/>
              <a:t> del CPH</a:t>
            </a:r>
            <a:endParaRPr lang="en-CA" sz="1600" dirty="0"/>
          </a:p>
        </p:txBody>
      </p:sp>
      <p:sp>
        <p:nvSpPr>
          <p:cNvPr id="2" name="Arrow: Up-Down 1">
            <a:extLst>
              <a:ext uri="{FF2B5EF4-FFF2-40B4-BE49-F238E27FC236}">
                <a16:creationId xmlns:a16="http://schemas.microsoft.com/office/drawing/2014/main" id="{574EE739-283B-F58A-F692-E2C63C1C9DCA}"/>
              </a:ext>
            </a:extLst>
          </p:cNvPr>
          <p:cNvSpPr/>
          <p:nvPr/>
        </p:nvSpPr>
        <p:spPr>
          <a:xfrm>
            <a:off x="7794952" y="2508300"/>
            <a:ext cx="106612" cy="2538633"/>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87958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3AFDA-F22C-EAA6-02D2-F51FD0B67821}"/>
              </a:ext>
            </a:extLst>
          </p:cNvPr>
          <p:cNvSpPr>
            <a:spLocks noGrp="1"/>
          </p:cNvSpPr>
          <p:nvPr>
            <p:ph type="title"/>
          </p:nvPr>
        </p:nvSpPr>
        <p:spPr>
          <a:xfrm>
            <a:off x="366515" y="1336548"/>
            <a:ext cx="3693420" cy="3680244"/>
          </a:xfrm>
        </p:spPr>
        <p:txBody>
          <a:bodyPr>
            <a:normAutofit/>
          </a:bodyPr>
          <a:lstStyle/>
          <a:p>
            <a:pPr algn="l"/>
            <a:r>
              <a:rPr lang="en-CA" sz="4400" dirty="0" err="1"/>
              <a:t>etapas</a:t>
            </a:r>
            <a:r>
              <a:rPr lang="en-CA" sz="4400" dirty="0"/>
              <a:t>: </a:t>
            </a:r>
            <a:r>
              <a:rPr lang="en-CA" sz="4400" dirty="0" err="1"/>
              <a:t>el</a:t>
            </a:r>
            <a:r>
              <a:rPr lang="en-CA" sz="4400" dirty="0"/>
              <a:t> </a:t>
            </a:r>
            <a:r>
              <a:rPr lang="en-CA" sz="4400" dirty="0" err="1"/>
              <a:t>proceso</a:t>
            </a:r>
            <a:r>
              <a:rPr lang="en-CA" sz="4400" dirty="0"/>
              <a:t> del HRP</a:t>
            </a: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D03D9F33-D311-518F-441B-C09C873B65BA}"/>
              </a:ext>
            </a:extLst>
          </p:cNvPr>
          <p:cNvGraphicFramePr>
            <a:graphicFrameLocks noGrp="1"/>
          </p:cNvGraphicFramePr>
          <p:nvPr>
            <p:ph idx="1"/>
            <p:extLst>
              <p:ext uri="{D42A27DB-BD31-4B8C-83A1-F6EECF244321}">
                <p14:modId xmlns:p14="http://schemas.microsoft.com/office/powerpoint/2010/main" val="2461550821"/>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1881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744810" y="0"/>
            <a:ext cx="10364451" cy="618517"/>
          </a:xfrm>
        </p:spPr>
        <p:txBody>
          <a:bodyPr vert="horz" lIns="91440" tIns="45720" rIns="91440" bIns="45720" rtlCol="0" anchor="b">
            <a:noAutofit/>
          </a:bodyPr>
          <a:lstStyle/>
          <a:p>
            <a:r>
              <a:rPr lang="en-US" sz="4000" b="1"/>
              <a:t>HERRAMIENTAS</a:t>
            </a:r>
            <a:endParaRPr lang="en-US" sz="4000" b="1" dirty="0"/>
          </a:p>
        </p:txBody>
      </p:sp>
      <p:sp>
        <p:nvSpPr>
          <p:cNvPr id="12" name="TextBox 11">
            <a:extLst>
              <a:ext uri="{FF2B5EF4-FFF2-40B4-BE49-F238E27FC236}">
                <a16:creationId xmlns:a16="http://schemas.microsoft.com/office/drawing/2014/main" id="{9EE0D980-7F2B-5471-CB34-5A32A21F7A14}"/>
              </a:ext>
            </a:extLst>
          </p:cNvPr>
          <p:cNvSpPr txBox="1"/>
          <p:nvPr/>
        </p:nvSpPr>
        <p:spPr>
          <a:xfrm>
            <a:off x="3657599" y="796995"/>
            <a:ext cx="6495804" cy="369332"/>
          </a:xfrm>
          <a:prstGeom prst="rect">
            <a:avLst/>
          </a:prstGeom>
          <a:solidFill>
            <a:schemeClr val="accent1"/>
          </a:solidFill>
        </p:spPr>
        <p:txBody>
          <a:bodyPr wrap="square" rtlCol="0">
            <a:spAutoFit/>
          </a:bodyPr>
          <a:lstStyle/>
          <a:p>
            <a:r>
              <a:rPr lang="es-ES" dirty="0"/>
              <a:t>Herramienta para calcular las metas de su HRP</a:t>
            </a:r>
            <a:endParaRPr lang="en-CA" dirty="0"/>
          </a:p>
        </p:txBody>
      </p:sp>
      <p:pic>
        <p:nvPicPr>
          <p:cNvPr id="6" name="Content Placeholder 5">
            <a:extLst>
              <a:ext uri="{FF2B5EF4-FFF2-40B4-BE49-F238E27FC236}">
                <a16:creationId xmlns:a16="http://schemas.microsoft.com/office/drawing/2014/main" id="{3C2AE7BF-B6EF-8877-C829-2CDB848E4589}"/>
              </a:ext>
            </a:extLst>
          </p:cNvPr>
          <p:cNvPicPr>
            <a:picLocks noGrp="1" noChangeAspect="1"/>
          </p:cNvPicPr>
          <p:nvPr>
            <p:ph sz="quarter" idx="13"/>
          </p:nvPr>
        </p:nvPicPr>
        <p:blipFill>
          <a:blip r:embed="rId2"/>
          <a:stretch>
            <a:fillRect/>
          </a:stretch>
        </p:blipFill>
        <p:spPr>
          <a:xfrm>
            <a:off x="1148127" y="1344805"/>
            <a:ext cx="10764602" cy="3856587"/>
          </a:xfrm>
        </p:spPr>
      </p:pic>
    </p:spTree>
    <p:extLst>
      <p:ext uri="{BB962C8B-B14F-4D97-AF65-F5344CB8AC3E}">
        <p14:creationId xmlns:p14="http://schemas.microsoft.com/office/powerpoint/2010/main" val="411051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9">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9" name="Rectangle 31">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3">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D648F-A08A-870F-E33C-72295B810771}"/>
              </a:ext>
            </a:extLst>
          </p:cNvPr>
          <p:cNvSpPr>
            <a:spLocks noGrp="1"/>
          </p:cNvSpPr>
          <p:nvPr>
            <p:ph type="title"/>
          </p:nvPr>
        </p:nvSpPr>
        <p:spPr>
          <a:xfrm>
            <a:off x="913775" y="582700"/>
            <a:ext cx="2984639" cy="1544363"/>
          </a:xfrm>
        </p:spPr>
        <p:txBody>
          <a:bodyPr vert="horz" lIns="91440" tIns="45720" rIns="91440" bIns="45720" rtlCol="0" anchor="b">
            <a:normAutofit fontScale="90000"/>
          </a:bodyPr>
          <a:lstStyle/>
          <a:p>
            <a:pPr defTabSz="859536"/>
            <a:r>
              <a:rPr lang="en-US">
                <a:solidFill>
                  <a:schemeClr val="accent1"/>
                </a:solidFill>
              </a:rPr>
              <a:t>Documentos de referencia</a:t>
            </a:r>
            <a:endParaRPr lang="en-US" sz="1200" dirty="0">
              <a:solidFill>
                <a:srgbClr val="FFFFFF"/>
              </a:solidFill>
            </a:endParaRPr>
          </a:p>
        </p:txBody>
      </p:sp>
      <p:pic>
        <p:nvPicPr>
          <p:cNvPr id="11" name="Picture 10">
            <a:extLst>
              <a:ext uri="{FF2B5EF4-FFF2-40B4-BE49-F238E27FC236}">
                <a16:creationId xmlns:a16="http://schemas.microsoft.com/office/drawing/2014/main" id="{AA9D55CD-E2B6-ED34-1E2B-1CA570F8EF96}"/>
              </a:ext>
            </a:extLst>
          </p:cNvPr>
          <p:cNvPicPr>
            <a:picLocks noChangeAspect="1"/>
          </p:cNvPicPr>
          <p:nvPr/>
        </p:nvPicPr>
        <p:blipFill>
          <a:blip r:embed="rId5"/>
          <a:stretch>
            <a:fillRect/>
          </a:stretch>
        </p:blipFill>
        <p:spPr>
          <a:xfrm>
            <a:off x="922941" y="2893688"/>
            <a:ext cx="3194838" cy="1445664"/>
          </a:xfrm>
          <a:prstGeom prst="rect">
            <a:avLst/>
          </a:prstGeom>
        </p:spPr>
      </p:pic>
      <p:sp>
        <p:nvSpPr>
          <p:cNvPr id="15" name="TextBox 14">
            <a:extLst>
              <a:ext uri="{FF2B5EF4-FFF2-40B4-BE49-F238E27FC236}">
                <a16:creationId xmlns:a16="http://schemas.microsoft.com/office/drawing/2014/main" id="{274F363B-4C00-6D59-0C07-B76A1540FB80}"/>
              </a:ext>
            </a:extLst>
          </p:cNvPr>
          <p:cNvSpPr txBox="1"/>
          <p:nvPr/>
        </p:nvSpPr>
        <p:spPr>
          <a:xfrm>
            <a:off x="1148767" y="4954222"/>
            <a:ext cx="2759960" cy="739048"/>
          </a:xfrm>
          <a:prstGeom prst="rect">
            <a:avLst/>
          </a:prstGeom>
          <a:noFill/>
        </p:spPr>
        <p:txBody>
          <a:bodyPr wrap="square">
            <a:spAutoFit/>
          </a:bodyPr>
          <a:lstStyle/>
          <a:p>
            <a:pPr defTabSz="429768">
              <a:spcAft>
                <a:spcPts val="600"/>
              </a:spcAft>
            </a:pPr>
            <a:r>
              <a:rPr lang="en-CA" sz="1034" kern="1200" dirty="0" err="1">
                <a:solidFill>
                  <a:schemeClr val="accent2"/>
                </a:solidFill>
                <a:latin typeface="+mn-lt"/>
                <a:ea typeface="+mn-ea"/>
                <a:cs typeface="+mn-cs"/>
              </a:rPr>
              <a:t>Paquete</a:t>
            </a:r>
            <a:r>
              <a:rPr lang="en-CA" sz="1034" kern="1200" dirty="0">
                <a:solidFill>
                  <a:schemeClr val="accent2"/>
                </a:solidFill>
                <a:latin typeface="+mn-lt"/>
                <a:ea typeface="+mn-ea"/>
                <a:cs typeface="+mn-cs"/>
              </a:rPr>
              <a:t> de </a:t>
            </a:r>
            <a:r>
              <a:rPr lang="en-CA" sz="1034" dirty="0" err="1">
                <a:solidFill>
                  <a:schemeClr val="accent2"/>
                </a:solidFill>
              </a:rPr>
              <a:t>capacitacion</a:t>
            </a:r>
            <a:r>
              <a:rPr lang="en-CA" sz="1034" kern="1200" dirty="0">
                <a:solidFill>
                  <a:schemeClr val="accent2"/>
                </a:solidFill>
                <a:latin typeface="+mn-lt"/>
                <a:ea typeface="+mn-ea"/>
                <a:cs typeface="+mn-cs"/>
              </a:rPr>
              <a:t> HPC 2024 </a:t>
            </a:r>
            <a:r>
              <a:rPr lang="fr-FR" sz="1034" kern="1200" dirty="0">
                <a:solidFill>
                  <a:srgbClr val="6EAC1C"/>
                </a:solidFill>
                <a:hlinkClick r:id="rId6">
                  <a:extLst>
                    <a:ext uri="{A12FA001-AC4F-418D-AE19-62706E023703}">
                      <ahyp:hlinkClr xmlns:ahyp="http://schemas.microsoft.com/office/drawing/2018/hyperlinkcolor" val="tx"/>
                    </a:ext>
                  </a:extLst>
                </a:hlinkClick>
              </a:rPr>
              <a:t>Facilitation Package – Humanitarian Programme Cycle (</a:t>
            </a:r>
            <a:r>
              <a:rPr lang="fr-FR" sz="1034" kern="1200" dirty="0" err="1">
                <a:solidFill>
                  <a:srgbClr val="6EAC1C"/>
                </a:solidFill>
                <a:hlinkClick r:id="rId6">
                  <a:extLst>
                    <a:ext uri="{A12FA001-AC4F-418D-AE19-62706E023703}">
                      <ahyp:hlinkClr xmlns:ahyp="http://schemas.microsoft.com/office/drawing/2018/hyperlinkcolor" val="tx"/>
                    </a:ext>
                  </a:extLst>
                </a:hlinkClick>
              </a:rPr>
              <a:t>hpc.tools</a:t>
            </a:r>
            <a:r>
              <a:rPr lang="fr-FR" sz="1034" kern="1200" dirty="0">
                <a:solidFill>
                  <a:schemeClr val="accent2"/>
                </a:solidFill>
                <a:latin typeface="+mn-lt"/>
                <a:ea typeface="+mn-ea"/>
                <a:cs typeface="+mn-cs"/>
                <a:hlinkClick r:id="rId6">
                  <a:extLst>
                    <a:ext uri="{A12FA001-AC4F-418D-AE19-62706E023703}">
                      <ahyp:hlinkClr xmlns:ahyp="http://schemas.microsoft.com/office/drawing/2018/hyperlinkcolor" val="tx"/>
                    </a:ext>
                  </a:extLst>
                </a:hlinkClick>
              </a:rPr>
              <a:t>)</a:t>
            </a:r>
            <a:br>
              <a:rPr lang="fr-FR" sz="1034" kern="1200" dirty="0">
                <a:solidFill>
                  <a:schemeClr val="accent2"/>
                </a:solidFill>
                <a:latin typeface="+mn-lt"/>
                <a:ea typeface="+mn-ea"/>
                <a:cs typeface="+mn-cs"/>
              </a:rPr>
            </a:br>
            <a:endParaRPr lang="en-CA" sz="1100" dirty="0"/>
          </a:p>
        </p:txBody>
      </p:sp>
      <p:pic>
        <p:nvPicPr>
          <p:cNvPr id="4" name="Picture 3">
            <a:extLst>
              <a:ext uri="{FF2B5EF4-FFF2-40B4-BE49-F238E27FC236}">
                <a16:creationId xmlns:a16="http://schemas.microsoft.com/office/drawing/2014/main" id="{065BEFCD-2B9A-033A-2B76-6100FE298146}"/>
              </a:ext>
            </a:extLst>
          </p:cNvPr>
          <p:cNvPicPr>
            <a:picLocks noChangeAspect="1"/>
          </p:cNvPicPr>
          <p:nvPr/>
        </p:nvPicPr>
        <p:blipFill>
          <a:blip r:embed="rId7"/>
          <a:stretch>
            <a:fillRect/>
          </a:stretch>
        </p:blipFill>
        <p:spPr>
          <a:xfrm>
            <a:off x="4975256" y="1986671"/>
            <a:ext cx="2564352" cy="3181626"/>
          </a:xfrm>
          <a:prstGeom prst="rect">
            <a:avLst/>
          </a:prstGeom>
        </p:spPr>
      </p:pic>
      <p:sp>
        <p:nvSpPr>
          <p:cNvPr id="5" name="TextBox 4">
            <a:extLst>
              <a:ext uri="{FF2B5EF4-FFF2-40B4-BE49-F238E27FC236}">
                <a16:creationId xmlns:a16="http://schemas.microsoft.com/office/drawing/2014/main" id="{ED4A161C-C653-B75F-43F9-6ECAA9573515}"/>
              </a:ext>
            </a:extLst>
          </p:cNvPr>
          <p:cNvSpPr txBox="1"/>
          <p:nvPr/>
        </p:nvSpPr>
        <p:spPr>
          <a:xfrm>
            <a:off x="4442460" y="5139080"/>
            <a:ext cx="3749040" cy="369332"/>
          </a:xfrm>
          <a:prstGeom prst="rect">
            <a:avLst/>
          </a:prstGeom>
          <a:noFill/>
        </p:spPr>
        <p:txBody>
          <a:bodyPr wrap="square" rtlCol="0">
            <a:spAutoFit/>
          </a:bodyPr>
          <a:lstStyle/>
          <a:p>
            <a:r>
              <a:rPr lang="en-CA" dirty="0">
                <a:hlinkClick r:id="rId8"/>
              </a:rPr>
              <a:t>Nutrition HRtips.pdf (nutritioncluster.net)</a:t>
            </a:r>
            <a:endParaRPr lang="en-CA" dirty="0"/>
          </a:p>
        </p:txBody>
      </p:sp>
      <p:pic>
        <p:nvPicPr>
          <p:cNvPr id="7" name="Picture 6">
            <a:extLst>
              <a:ext uri="{FF2B5EF4-FFF2-40B4-BE49-F238E27FC236}">
                <a16:creationId xmlns:a16="http://schemas.microsoft.com/office/drawing/2014/main" id="{125D7123-9C17-67E5-5F05-3A0E978B8EF0}"/>
              </a:ext>
            </a:extLst>
          </p:cNvPr>
          <p:cNvPicPr>
            <a:picLocks noChangeAspect="1"/>
          </p:cNvPicPr>
          <p:nvPr/>
        </p:nvPicPr>
        <p:blipFill>
          <a:blip r:embed="rId9"/>
          <a:stretch>
            <a:fillRect/>
          </a:stretch>
        </p:blipFill>
        <p:spPr>
          <a:xfrm>
            <a:off x="7711440" y="2105521"/>
            <a:ext cx="2911167" cy="2409343"/>
          </a:xfrm>
          <a:prstGeom prst="rect">
            <a:avLst/>
          </a:prstGeom>
        </p:spPr>
      </p:pic>
      <p:sp>
        <p:nvSpPr>
          <p:cNvPr id="9" name="TextBox 8">
            <a:extLst>
              <a:ext uri="{FF2B5EF4-FFF2-40B4-BE49-F238E27FC236}">
                <a16:creationId xmlns:a16="http://schemas.microsoft.com/office/drawing/2014/main" id="{A8B01C97-1B6A-11FD-DB72-136C57769004}"/>
              </a:ext>
            </a:extLst>
          </p:cNvPr>
          <p:cNvSpPr txBox="1"/>
          <p:nvPr/>
        </p:nvSpPr>
        <p:spPr>
          <a:xfrm>
            <a:off x="8290566" y="4997325"/>
            <a:ext cx="2759960" cy="420756"/>
          </a:xfrm>
          <a:prstGeom prst="rect">
            <a:avLst/>
          </a:prstGeom>
          <a:noFill/>
        </p:spPr>
        <p:txBody>
          <a:bodyPr wrap="square">
            <a:spAutoFit/>
          </a:bodyPr>
          <a:lstStyle/>
          <a:p>
            <a:pPr defTabSz="429768">
              <a:spcAft>
                <a:spcPts val="600"/>
              </a:spcAft>
            </a:pPr>
            <a:r>
              <a:rPr lang="en-CA" sz="1050" dirty="0">
                <a:hlinkClick r:id="rId10"/>
              </a:rPr>
              <a:t>Strategic Objectives and Indicators Examples HRP EN (humanitarianresponse.info)</a:t>
            </a:r>
            <a:endParaRPr lang="en-CA" sz="1100" dirty="0"/>
          </a:p>
        </p:txBody>
      </p:sp>
    </p:spTree>
    <p:extLst>
      <p:ext uri="{BB962C8B-B14F-4D97-AF65-F5344CB8AC3E}">
        <p14:creationId xmlns:p14="http://schemas.microsoft.com/office/powerpoint/2010/main" val="333632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D6D3E5E4-8036-2DAA-A8B3-59FEEF33B9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508" y="957486"/>
            <a:ext cx="3285330" cy="32853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5" name="Picture 14">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le 1">
            <a:extLst>
              <a:ext uri="{FF2B5EF4-FFF2-40B4-BE49-F238E27FC236}">
                <a16:creationId xmlns:a16="http://schemas.microsoft.com/office/drawing/2014/main" id="{2DB2ECD7-F19C-45B0-8986-E24621EA516B}"/>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4800" dirty="0"/>
              <a:t>P&amp;R</a:t>
            </a:r>
          </a:p>
        </p:txBody>
      </p:sp>
      <p:pic>
        <p:nvPicPr>
          <p:cNvPr id="17" name="Picture 16">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A7D0A240-C737-014A-C7A2-C5668F5CB8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386" y="5352690"/>
            <a:ext cx="2619041" cy="926514"/>
          </a:xfrm>
          <a:prstGeom prst="rect">
            <a:avLst/>
          </a:prstGeom>
        </p:spPr>
      </p:pic>
    </p:spTree>
    <p:extLst>
      <p:ext uri="{BB962C8B-B14F-4D97-AF65-F5344CB8AC3E}">
        <p14:creationId xmlns:p14="http://schemas.microsoft.com/office/powerpoint/2010/main" val="2377903484"/>
      </p:ext>
    </p:extLst>
  </p:cSld>
  <p:clrMapOvr>
    <a:masterClrMapping/>
  </p:clrMapOvr>
</p:sld>
</file>

<file path=ppt/theme/theme1.xml><?xml version="1.0" encoding="utf-8"?>
<a:theme xmlns:a="http://schemas.openxmlformats.org/drawingml/2006/main" name="Drople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TM04033925[[fn=Droplet]]</Template>
  <TotalTime>10424</TotalTime>
  <Words>3068</Words>
  <Application>Microsoft Office PowerPoint</Application>
  <PresentationFormat>Grand écran</PresentationFormat>
  <Paragraphs>188</Paragraphs>
  <Slides>44</Slides>
  <Notes>5</Notes>
  <HiddenSlides>4</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Arial</vt:lpstr>
      <vt:lpstr>Calibri</vt:lpstr>
      <vt:lpstr>Helvetica Neue</vt:lpstr>
      <vt:lpstr>Segoe UI</vt:lpstr>
      <vt:lpstr>Tw Cen MT</vt:lpstr>
      <vt:lpstr>Wingdings</vt:lpstr>
      <vt:lpstr>Droplet</vt:lpstr>
      <vt:lpstr>Seminario del gnc sobre el processo de hrp 2024</vt:lpstr>
      <vt:lpstr>AGENDA</vt:lpstr>
      <vt:lpstr>Introducción</vt:lpstr>
      <vt:lpstr>ETAPAS</vt:lpstr>
      <vt:lpstr>Présentation PowerPoint</vt:lpstr>
      <vt:lpstr>etapas: el proceso del HRP</vt:lpstr>
      <vt:lpstr>HERRAMIENTAS</vt:lpstr>
      <vt:lpstr>Documentos de referencia</vt:lpstr>
      <vt:lpstr>P&amp;R</vt:lpstr>
      <vt:lpstr>1. Definir el alcance del HRP y formular objetivos iniciales: CALENDARIO INDICATIVO AGOSTO-SEPTIEMBRE 2023</vt:lpstr>
      <vt:lpstr>1.1. Determinar el alcance del HRP en función del análisis  de las necesidades y de los riesgos</vt:lpstr>
      <vt:lpstr>1.2. Desarrollar objetivos estratégicos intersectoriales preliminares</vt:lpstr>
      <vt:lpstr>OBJETIVOS ESTRATÉGICOS</vt:lpstr>
      <vt:lpstr>Ejemplos de buenos OBJETIVOS estratégicos</vt:lpstr>
      <vt:lpstr>1.3. Identificar los objetivos específicos iniciales sobre la base de los objetivos estrategicos preliminares</vt:lpstr>
      <vt:lpstr>P&amp;R</vt:lpstr>
      <vt:lpstr>2. Análisis de la respuesta</vt:lpstr>
      <vt:lpstr>2. Análisis de la respuesta</vt:lpstr>
      <vt:lpstr>2.1. Examinar el interés, la pertinencia y la viabilidad de las intervenciones</vt:lpstr>
      <vt:lpstr>Articulación CON las respuestas de otros sectores/clusters</vt:lpstr>
      <vt:lpstr>2.2. Estimar el número de personas metas</vt:lpstr>
      <vt:lpstr>P&amp;R</vt:lpstr>
      <vt:lpstr>3. Plan de respuesta sectorial</vt:lpstr>
      <vt:lpstr>Identificar áreas de intervención prioritarias y grupos de población  Ejemplo: mapeo de gravedad, grupo de nutrición Afganistán</vt:lpstr>
      <vt:lpstr>Formular objetivos sectoriales (alineados con objetivos específicos – OE – intersectoriales)</vt:lpstr>
      <vt:lpstr>OBJETIVOS SECTORIALES</vt:lpstr>
      <vt:lpstr>Ejemplos de OBJETIVOS SECTORIALES</vt:lpstr>
      <vt:lpstr>La estrategia de respuesta puede incluir:</vt:lpstr>
      <vt:lpstr>ServicIOs de NiE</vt:lpstr>
      <vt:lpstr>Servicios NiE - continuación</vt:lpstr>
      <vt:lpstr>Servicios NiE - continuación</vt:lpstr>
      <vt:lpstr>ServicIOs de NiE  Indicadores de seguimiento</vt:lpstr>
      <vt:lpstr>Guía y lista de indicadores para actividades conjuntas con otros sectores/clusters</vt:lpstr>
      <vt:lpstr>Estimar el número de personas metas</vt:lpstr>
      <vt:lpstr>¿Qué enfoque de estimación de costos del HRP se utilizó en 2023 de su país?</vt:lpstr>
      <vt:lpstr>CostO</vt:lpstr>
      <vt:lpstr>COSTO</vt:lpstr>
      <vt:lpstr>CostO</vt:lpstr>
      <vt:lpstr>P&amp;R</vt:lpstr>
      <vt:lpstr>CONSIDERACIONES CLAVE: VIOLENCIA DE GÉNERO, GÉNERO, DISCAPACIDAD, AAP Y ICSC</vt:lpstr>
      <vt:lpstr>Consideraciones clave: violencia de género, género, discapacidad, AAP y ICSC</vt:lpstr>
      <vt:lpstr>Colaboración Inter-cluster/sector (ICSC)</vt:lpstr>
      <vt:lpstr>Q&amp;A</vt:lpstr>
      <vt:lpstr>Apoyo del GNC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HNO 2024 ORIENTATION WEBINAR</dc:title>
  <dc:creator>Anteneh Gebremichael Dobamo</dc:creator>
  <cp:lastModifiedBy>Geraldine Bellocq</cp:lastModifiedBy>
  <cp:revision>32</cp:revision>
  <dcterms:created xsi:type="dcterms:W3CDTF">2023-08-14T15:52:35Z</dcterms:created>
  <dcterms:modified xsi:type="dcterms:W3CDTF">2023-09-13T10:12:12Z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