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7"/>
    <p:sldMasterId id="2147483669" r:id="rId8"/>
  </p:sldMasterIdLst>
  <p:notesMasterIdLst>
    <p:notesMasterId r:id="rId15"/>
  </p:notesMasterIdLst>
  <p:handoutMasterIdLst>
    <p:handoutMasterId r:id="rId16"/>
  </p:handoutMasterIdLst>
  <p:sldIdLst>
    <p:sldId id="259" r:id="rId9"/>
    <p:sldId id="272" r:id="rId10"/>
    <p:sldId id="274" r:id="rId11"/>
    <p:sldId id="273" r:id="rId12"/>
    <p:sldId id="276" r:id="rId13"/>
    <p:sldId id="27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8DAA"/>
    <a:srgbClr val="808285"/>
    <a:srgbClr val="80C2DE"/>
    <a:srgbClr val="6BBEE1"/>
    <a:srgbClr val="87BDD5"/>
    <a:srgbClr val="82BBD4"/>
    <a:srgbClr val="94C5DA"/>
    <a:srgbClr val="7ECAEA"/>
    <a:srgbClr val="74C6E9"/>
    <a:srgbClr val="EE3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240D98-20FB-4408-93F0-76ABF7C8E43A}" v="9" dt="2019-11-11T14:45:48.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75" autoAdjust="0"/>
  </p:normalViewPr>
  <p:slideViewPr>
    <p:cSldViewPr>
      <p:cViewPr>
        <p:scale>
          <a:sx n="140" d="100"/>
          <a:sy n="140" d="100"/>
        </p:scale>
        <p:origin x="82" y="-9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4" d="100"/>
          <a:sy n="74" d="100"/>
        </p:scale>
        <p:origin x="-33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1.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go Loureiro Jurema" userId="9dfde3f0-34dd-48c5-90ef-eaf27597f482" providerId="ADAL" clId="{B2240D98-20FB-4408-93F0-76ABF7C8E43A}"/>
    <pc:docChg chg="custSel modMainMaster">
      <pc:chgData name="Diogo Loureiro Jurema" userId="9dfde3f0-34dd-48c5-90ef-eaf27597f482" providerId="ADAL" clId="{B2240D98-20FB-4408-93F0-76ABF7C8E43A}" dt="2019-11-11T14:45:48.933" v="8"/>
      <pc:docMkLst>
        <pc:docMk/>
      </pc:docMkLst>
      <pc:sldMasterChg chg="addSp delSp modSldLayout">
        <pc:chgData name="Diogo Loureiro Jurema" userId="9dfde3f0-34dd-48c5-90ef-eaf27597f482" providerId="ADAL" clId="{B2240D98-20FB-4408-93F0-76ABF7C8E43A}" dt="2019-11-11T14:45:41.425" v="6" actId="478"/>
        <pc:sldMasterMkLst>
          <pc:docMk/>
          <pc:sldMasterMk cId="1568514730" sldId="2147483666"/>
        </pc:sldMasterMkLst>
        <pc:grpChg chg="del">
          <ac:chgData name="Diogo Loureiro Jurema" userId="9dfde3f0-34dd-48c5-90ef-eaf27597f482" providerId="ADAL" clId="{B2240D98-20FB-4408-93F0-76ABF7C8E43A}" dt="2019-11-11T14:45:22.607" v="0" actId="478"/>
          <ac:grpSpMkLst>
            <pc:docMk/>
            <pc:sldMasterMk cId="1568514730" sldId="2147483666"/>
            <ac:grpSpMk id="3" creationId="{00000000-0000-0000-0000-000000000000}"/>
          </ac:grpSpMkLst>
        </pc:grpChg>
        <pc:grpChg chg="add">
          <ac:chgData name="Diogo Loureiro Jurema" userId="9dfde3f0-34dd-48c5-90ef-eaf27597f482" providerId="ADAL" clId="{B2240D98-20FB-4408-93F0-76ABF7C8E43A}" dt="2019-11-11T14:45:25.664" v="2"/>
          <ac:grpSpMkLst>
            <pc:docMk/>
            <pc:sldMasterMk cId="1568514730" sldId="2147483666"/>
            <ac:grpSpMk id="7" creationId="{C407CAD1-33A1-447F-8295-951FCDCCC245}"/>
          </ac:grpSpMkLst>
        </pc:grpChg>
        <pc:picChg chg="del">
          <ac:chgData name="Diogo Loureiro Jurema" userId="9dfde3f0-34dd-48c5-90ef-eaf27597f482" providerId="ADAL" clId="{B2240D98-20FB-4408-93F0-76ABF7C8E43A}" dt="2019-11-11T14:45:25.087" v="1" actId="478"/>
          <ac:picMkLst>
            <pc:docMk/>
            <pc:sldMasterMk cId="1568514730" sldId="2147483666"/>
            <ac:picMk id="2" creationId="{00000000-0000-0000-0000-000000000000}"/>
          </ac:picMkLst>
        </pc:picChg>
        <pc:sldLayoutChg chg="delSp">
          <pc:chgData name="Diogo Loureiro Jurema" userId="9dfde3f0-34dd-48c5-90ef-eaf27597f482" providerId="ADAL" clId="{B2240D98-20FB-4408-93F0-76ABF7C8E43A}" dt="2019-11-11T14:45:41.425" v="6" actId="478"/>
          <pc:sldLayoutMkLst>
            <pc:docMk/>
            <pc:sldMasterMk cId="1568514730" sldId="2147483666"/>
            <pc:sldLayoutMk cId="0" sldId="2147483661"/>
          </pc:sldLayoutMkLst>
          <pc:grpChg chg="del">
            <ac:chgData name="Diogo Loureiro Jurema" userId="9dfde3f0-34dd-48c5-90ef-eaf27597f482" providerId="ADAL" clId="{B2240D98-20FB-4408-93F0-76ABF7C8E43A}" dt="2019-11-11T14:45:41.425" v="6" actId="478"/>
            <ac:grpSpMkLst>
              <pc:docMk/>
              <pc:sldMasterMk cId="1568514730" sldId="2147483666"/>
              <pc:sldLayoutMk cId="0" sldId="2147483661"/>
              <ac:grpSpMk id="6" creationId="{00000000-0000-0000-0000-000000000000}"/>
            </ac:grpSpMkLst>
          </pc:grpChg>
        </pc:sldLayoutChg>
        <pc:sldLayoutChg chg="delSp">
          <pc:chgData name="Diogo Loureiro Jurema" userId="9dfde3f0-34dd-48c5-90ef-eaf27597f482" providerId="ADAL" clId="{B2240D98-20FB-4408-93F0-76ABF7C8E43A}" dt="2019-11-11T14:45:33.743" v="4" actId="478"/>
          <pc:sldLayoutMkLst>
            <pc:docMk/>
            <pc:sldMasterMk cId="1568514730" sldId="2147483666"/>
            <pc:sldLayoutMk cId="2588091789" sldId="2147483667"/>
          </pc:sldLayoutMkLst>
          <pc:grpChg chg="del">
            <ac:chgData name="Diogo Loureiro Jurema" userId="9dfde3f0-34dd-48c5-90ef-eaf27597f482" providerId="ADAL" clId="{B2240D98-20FB-4408-93F0-76ABF7C8E43A}" dt="2019-11-11T14:45:33.743" v="4" actId="478"/>
            <ac:grpSpMkLst>
              <pc:docMk/>
              <pc:sldMasterMk cId="1568514730" sldId="2147483666"/>
              <pc:sldLayoutMk cId="2588091789" sldId="2147483667"/>
              <ac:grpSpMk id="4" creationId="{00000000-0000-0000-0000-000000000000}"/>
            </ac:grpSpMkLst>
          </pc:grpChg>
          <pc:grpChg chg="del">
            <ac:chgData name="Diogo Loureiro Jurema" userId="9dfde3f0-34dd-48c5-90ef-eaf27597f482" providerId="ADAL" clId="{B2240D98-20FB-4408-93F0-76ABF7C8E43A}" dt="2019-11-11T14:45:31.391" v="3" actId="478"/>
            <ac:grpSpMkLst>
              <pc:docMk/>
              <pc:sldMasterMk cId="1568514730" sldId="2147483666"/>
              <pc:sldLayoutMk cId="2588091789" sldId="2147483667"/>
              <ac:grpSpMk id="10" creationId="{00000000-0000-0000-0000-000000000000}"/>
            </ac:grpSpMkLst>
          </pc:grpChg>
        </pc:sldLayoutChg>
        <pc:sldLayoutChg chg="delSp">
          <pc:chgData name="Diogo Loureiro Jurema" userId="9dfde3f0-34dd-48c5-90ef-eaf27597f482" providerId="ADAL" clId="{B2240D98-20FB-4408-93F0-76ABF7C8E43A}" dt="2019-11-11T14:45:38.006" v="5" actId="478"/>
          <pc:sldLayoutMkLst>
            <pc:docMk/>
            <pc:sldMasterMk cId="1568514730" sldId="2147483666"/>
            <pc:sldLayoutMk cId="3849292001" sldId="2147483668"/>
          </pc:sldLayoutMkLst>
          <pc:picChg chg="del">
            <ac:chgData name="Diogo Loureiro Jurema" userId="9dfde3f0-34dd-48c5-90ef-eaf27597f482" providerId="ADAL" clId="{B2240D98-20FB-4408-93F0-76ABF7C8E43A}" dt="2019-11-11T14:45:38.006" v="5" actId="478"/>
            <ac:picMkLst>
              <pc:docMk/>
              <pc:sldMasterMk cId="1568514730" sldId="2147483666"/>
              <pc:sldLayoutMk cId="3849292001" sldId="2147483668"/>
              <ac:picMk id="16" creationId="{00000000-0000-0000-0000-000000000000}"/>
            </ac:picMkLst>
          </pc:picChg>
        </pc:sldLayoutChg>
      </pc:sldMasterChg>
      <pc:sldMasterChg chg="addSp delSp">
        <pc:chgData name="Diogo Loureiro Jurema" userId="9dfde3f0-34dd-48c5-90ef-eaf27597f482" providerId="ADAL" clId="{B2240D98-20FB-4408-93F0-76ABF7C8E43A}" dt="2019-11-11T14:45:48.933" v="8"/>
        <pc:sldMasterMkLst>
          <pc:docMk/>
          <pc:sldMasterMk cId="2054994350" sldId="2147483669"/>
        </pc:sldMasterMkLst>
        <pc:grpChg chg="del">
          <ac:chgData name="Diogo Loureiro Jurema" userId="9dfde3f0-34dd-48c5-90ef-eaf27597f482" providerId="ADAL" clId="{B2240D98-20FB-4408-93F0-76ABF7C8E43A}" dt="2019-11-11T14:45:48.424" v="7" actId="478"/>
          <ac:grpSpMkLst>
            <pc:docMk/>
            <pc:sldMasterMk cId="2054994350" sldId="2147483669"/>
            <ac:grpSpMk id="3" creationId="{00000000-0000-0000-0000-000000000000}"/>
          </ac:grpSpMkLst>
        </pc:grpChg>
        <pc:grpChg chg="add">
          <ac:chgData name="Diogo Loureiro Jurema" userId="9dfde3f0-34dd-48c5-90ef-eaf27597f482" providerId="ADAL" clId="{B2240D98-20FB-4408-93F0-76ABF7C8E43A}" dt="2019-11-11T14:45:48.933" v="8"/>
          <ac:grpSpMkLst>
            <pc:docMk/>
            <pc:sldMasterMk cId="2054994350" sldId="2147483669"/>
            <ac:grpSpMk id="7" creationId="{6FE1FD70-3044-4D4E-A7FA-5C7B07B02D84}"/>
          </ac:grpSpMkLst>
        </pc:grpChg>
        <pc:picChg chg="del">
          <ac:chgData name="Diogo Loureiro Jurema" userId="9dfde3f0-34dd-48c5-90ef-eaf27597f482" providerId="ADAL" clId="{B2240D98-20FB-4408-93F0-76ABF7C8E43A}" dt="2019-11-11T14:45:48.424" v="7" actId="478"/>
          <ac:picMkLst>
            <pc:docMk/>
            <pc:sldMasterMk cId="2054994350" sldId="2147483669"/>
            <ac:picMk id="2" creationId="{00000000-0000-0000-0000-000000000000}"/>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D04649-1601-437A-9AE0-5F90DB29EAA0}" type="datetimeFigureOut">
              <a:rPr lang="en-US" smtClean="0"/>
              <a:pPr/>
              <a:t>6/4/2020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BD80AD-BAB5-4DCF-AE9E-63ECDE1CDEB3}" type="slidenum">
              <a:rPr lang="en-GB" smtClean="0"/>
              <a:pPr/>
              <a:t>‹#›</a:t>
            </a:fld>
            <a:endParaRPr lang="en-GB"/>
          </a:p>
        </p:txBody>
      </p:sp>
    </p:spTree>
    <p:extLst>
      <p:ext uri="{BB962C8B-B14F-4D97-AF65-F5344CB8AC3E}">
        <p14:creationId xmlns:p14="http://schemas.microsoft.com/office/powerpoint/2010/main" val="424077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800959-09F7-433E-9326-FF4A1A7DA6AE}" type="datetimeFigureOut">
              <a:rPr lang="en-GB" smtClean="0"/>
              <a:t>04/06/2020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5CEEA-396E-4145-8A66-60250B8743EA}" type="slidenum">
              <a:rPr lang="en-GB" smtClean="0"/>
              <a:t>‹#›</a:t>
            </a:fld>
            <a:endParaRPr lang="en-GB"/>
          </a:p>
        </p:txBody>
      </p:sp>
    </p:spTree>
    <p:extLst>
      <p:ext uri="{BB962C8B-B14F-4D97-AF65-F5344CB8AC3E}">
        <p14:creationId xmlns:p14="http://schemas.microsoft.com/office/powerpoint/2010/main" val="1459253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8"/>
          <p:cNvSpPr>
            <a:spLocks noGrp="1"/>
          </p:cNvSpPr>
          <p:nvPr>
            <p:ph type="body" sz="quarter" idx="14" hasCustomPrompt="1"/>
          </p:nvPr>
        </p:nvSpPr>
        <p:spPr>
          <a:xfrm>
            <a:off x="2786050" y="3357562"/>
            <a:ext cx="3714775" cy="571500"/>
          </a:xfrm>
          <a:prstGeom prst="rect">
            <a:avLst/>
          </a:prstGeom>
          <a:solidFill>
            <a:schemeClr val="bg2"/>
          </a:solidFill>
        </p:spPr>
        <p:txBody>
          <a:bodyPr anchor="ctr">
            <a:noAutofit/>
          </a:bodyPr>
          <a:lstStyle>
            <a:lvl1pPr algn="ctr">
              <a:buNone/>
              <a:defRPr sz="24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2071670" y="2500306"/>
            <a:ext cx="5072098" cy="642933"/>
          </a:xfrm>
          <a:prstGeom prst="rect">
            <a:avLst/>
          </a:prstGeom>
          <a:solidFill>
            <a:schemeClr val="tx2"/>
          </a:solidFill>
        </p:spPr>
        <p:txBody>
          <a:bodyPr anchor="ctr">
            <a:noAutofit/>
          </a:bodyPr>
          <a:lstStyle>
            <a:lvl1pPr algn="ctr">
              <a:buNone/>
              <a:defRPr sz="2400" baseline="0">
                <a:solidFill>
                  <a:schemeClr val="bg1"/>
                </a:solidFill>
                <a:latin typeface="+mj-lt"/>
              </a:defRPr>
            </a:lvl1pPr>
          </a:lstStyle>
          <a:p>
            <a:pPr lvl="0"/>
            <a:r>
              <a:rPr lang="en-GB" dirty="0"/>
              <a:t>Information Management </a:t>
            </a:r>
          </a:p>
        </p:txBody>
      </p:sp>
      <p:sp>
        <p:nvSpPr>
          <p:cNvPr id="14" name="TextBox 13"/>
          <p:cNvSpPr txBox="1"/>
          <p:nvPr/>
        </p:nvSpPr>
        <p:spPr>
          <a:xfrm>
            <a:off x="4286248" y="6315038"/>
            <a:ext cx="4786346" cy="400110"/>
          </a:xfrm>
          <a:prstGeom prst="rect">
            <a:avLst/>
          </a:prstGeom>
          <a:noFill/>
        </p:spPr>
        <p:txBody>
          <a:bodyPr wrap="square" rtlCol="0">
            <a:spAutoFit/>
          </a:bodyPr>
          <a:lstStyle/>
          <a:p>
            <a:pPr algn="r"/>
            <a:r>
              <a:rPr lang="en-GB" sz="1000" dirty="0">
                <a:solidFill>
                  <a:schemeClr val="accent5"/>
                </a:solidFill>
              </a:rPr>
              <a:t>Registered Charity No 1079752</a:t>
            </a:r>
            <a:br>
              <a:rPr lang="en-GB" sz="1000" dirty="0">
                <a:solidFill>
                  <a:schemeClr val="accent5"/>
                </a:solidFill>
              </a:rPr>
            </a:br>
            <a:r>
              <a:rPr lang="en-GB" sz="1000" dirty="0">
                <a:solidFill>
                  <a:schemeClr val="accent5"/>
                </a:solidFill>
              </a:rPr>
              <a:t>RedR UK is a company limited by guarantee. Company Number 3929653</a:t>
            </a:r>
          </a:p>
        </p:txBody>
      </p:sp>
    </p:spTree>
    <p:extLst>
      <p:ext uri="{BB962C8B-B14F-4D97-AF65-F5344CB8AC3E}">
        <p14:creationId xmlns:p14="http://schemas.microsoft.com/office/powerpoint/2010/main" val="258809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967226"/>
            <a:ext cx="6186502" cy="582594"/>
          </a:xfrm>
          <a:prstGeom prst="rect">
            <a:avLst/>
          </a:prstGeom>
        </p:spPr>
        <p:txBody>
          <a:bodyPr wrap="none"/>
          <a:lstStyle>
            <a:lvl1pPr algn="l">
              <a:defRPr sz="2400"/>
            </a:lvl1pPr>
          </a:lstStyle>
          <a:p>
            <a:r>
              <a:rPr lang="en-US" dirty="0"/>
              <a:t>CLICK TO EDIT MASTER TITLE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lvl1pPr>
              <a:buClr>
                <a:schemeClr val="tx2"/>
              </a:buClr>
              <a:buFont typeface="Wingdings" pitchFamily="2" charset="2"/>
              <a:buChar char="§"/>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
        <p:nvSpPr>
          <p:cNvPr id="8" name="Rectangle 7"/>
          <p:cNvSpPr/>
          <p:nvPr/>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1438691"/>
            <a:ext cx="9144000" cy="71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4929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85720" y="6286520"/>
            <a:ext cx="1928797" cy="357200"/>
          </a:xfrm>
          <a:prstGeom prst="rect">
            <a:avLst/>
          </a:prstGeom>
        </p:spPr>
        <p:txBody>
          <a:bodyPr>
            <a:normAutofit/>
          </a:bodyPr>
          <a:lstStyle>
            <a:lvl1pPr>
              <a:buNone/>
              <a:defRPr sz="2000" baseline="0">
                <a:solidFill>
                  <a:schemeClr val="accent5"/>
                </a:solidFill>
              </a:defRPr>
            </a:lvl1pPr>
          </a:lstStyle>
          <a:p>
            <a:pPr lvl="0"/>
            <a:r>
              <a:rPr lang="en-GB" dirty="0"/>
              <a:t>[CLICK TO EDIT]</a:t>
            </a:r>
          </a:p>
        </p:txBody>
      </p:sp>
      <p:sp>
        <p:nvSpPr>
          <p:cNvPr id="9" name="Text Placeholder 8"/>
          <p:cNvSpPr>
            <a:spLocks noGrp="1"/>
          </p:cNvSpPr>
          <p:nvPr>
            <p:ph type="body" sz="quarter" idx="14" hasCustomPrompt="1"/>
          </p:nvPr>
        </p:nvSpPr>
        <p:spPr>
          <a:xfrm>
            <a:off x="2786050" y="3357562"/>
            <a:ext cx="3714775" cy="571500"/>
          </a:xfrm>
          <a:prstGeom prst="rect">
            <a:avLst/>
          </a:prstGeom>
          <a:solidFill>
            <a:schemeClr val="bg2"/>
          </a:solidFill>
        </p:spPr>
        <p:txBody>
          <a:bodyPr anchor="ctr">
            <a:noAutofit/>
          </a:bodyPr>
          <a:lstStyle>
            <a:lvl1pPr algn="ctr">
              <a:buNone/>
              <a:defRPr sz="20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2071670" y="2500306"/>
            <a:ext cx="5072098" cy="642933"/>
          </a:xfrm>
          <a:prstGeom prst="rect">
            <a:avLst/>
          </a:prstGeom>
          <a:solidFill>
            <a:schemeClr val="tx2"/>
          </a:solidFill>
        </p:spPr>
        <p:txBody>
          <a:bodyPr anchor="ctr">
            <a:noAutofit/>
          </a:bodyPr>
          <a:lstStyle>
            <a:lvl1pPr algn="ctr">
              <a:buNone/>
              <a:defRPr sz="2800" baseline="0">
                <a:solidFill>
                  <a:schemeClr val="bg1"/>
                </a:solidFill>
                <a:latin typeface="+mj-lt"/>
              </a:defRPr>
            </a:lvl1pPr>
          </a:lstStyle>
          <a:p>
            <a:pPr lvl="0"/>
            <a:r>
              <a:rPr lang="en-GB" dirty="0"/>
              <a:t>[CLICK TO EDIT MAIN TITLE]</a:t>
            </a:r>
          </a:p>
        </p:txBody>
      </p:sp>
      <p:sp>
        <p:nvSpPr>
          <p:cNvPr id="14" name="TextBox 13"/>
          <p:cNvSpPr txBox="1"/>
          <p:nvPr userDrawn="1"/>
        </p:nvSpPr>
        <p:spPr>
          <a:xfrm>
            <a:off x="4286248" y="6315038"/>
            <a:ext cx="4786346" cy="338554"/>
          </a:xfrm>
          <a:prstGeom prst="rect">
            <a:avLst/>
          </a:prstGeom>
          <a:noFill/>
        </p:spPr>
        <p:txBody>
          <a:bodyPr wrap="square" rtlCol="0">
            <a:spAutoFit/>
          </a:bodyPr>
          <a:lstStyle/>
          <a:p>
            <a:pPr algn="r"/>
            <a:r>
              <a:rPr lang="en-GB" sz="800" dirty="0">
                <a:solidFill>
                  <a:srgbClr val="808285"/>
                </a:solidFill>
              </a:rPr>
              <a:t>Registered Charity No 1079752</a:t>
            </a:r>
            <a:br>
              <a:rPr lang="en-GB" sz="800" dirty="0">
                <a:solidFill>
                  <a:srgbClr val="808285"/>
                </a:solidFill>
              </a:rPr>
            </a:br>
            <a:r>
              <a:rPr lang="en-GB" sz="800" dirty="0">
                <a:solidFill>
                  <a:srgbClr val="808285"/>
                </a:solidFill>
              </a:rPr>
              <a:t>RedR UK is a company limited by guarantee. Company Number 3929653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954387"/>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85720" y="6286520"/>
            <a:ext cx="1928797" cy="357200"/>
          </a:xfrm>
          <a:prstGeom prst="rect">
            <a:avLst/>
          </a:prstGeom>
        </p:spPr>
        <p:txBody>
          <a:bodyPr>
            <a:normAutofit/>
          </a:bodyPr>
          <a:lstStyle>
            <a:lvl1pPr>
              <a:buNone/>
              <a:defRPr sz="2000" baseline="0">
                <a:solidFill>
                  <a:schemeClr val="accent5"/>
                </a:solidFill>
              </a:defRPr>
            </a:lvl1pPr>
          </a:lstStyle>
          <a:p>
            <a:pPr lvl="0"/>
            <a:r>
              <a:rPr lang="en-GB" dirty="0"/>
              <a:t>[CLICK TO EDIT]</a:t>
            </a:r>
          </a:p>
        </p:txBody>
      </p:sp>
      <p:sp>
        <p:nvSpPr>
          <p:cNvPr id="9" name="Text Placeholder 8"/>
          <p:cNvSpPr>
            <a:spLocks noGrp="1"/>
          </p:cNvSpPr>
          <p:nvPr>
            <p:ph type="body" sz="quarter" idx="14" hasCustomPrompt="1"/>
          </p:nvPr>
        </p:nvSpPr>
        <p:spPr>
          <a:xfrm>
            <a:off x="2786050" y="3357562"/>
            <a:ext cx="3714775" cy="571500"/>
          </a:xfrm>
          <a:prstGeom prst="rect">
            <a:avLst/>
          </a:prstGeom>
          <a:solidFill>
            <a:schemeClr val="bg2"/>
          </a:solidFill>
        </p:spPr>
        <p:txBody>
          <a:bodyPr anchor="ctr">
            <a:noAutofit/>
          </a:bodyPr>
          <a:lstStyle>
            <a:lvl1pPr algn="ctr">
              <a:buNone/>
              <a:defRPr sz="24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2071670" y="2500306"/>
            <a:ext cx="5072098" cy="642933"/>
          </a:xfrm>
          <a:prstGeom prst="rect">
            <a:avLst/>
          </a:prstGeom>
          <a:solidFill>
            <a:schemeClr val="tx2"/>
          </a:solidFill>
        </p:spPr>
        <p:txBody>
          <a:bodyPr anchor="ctr">
            <a:noAutofit/>
          </a:bodyPr>
          <a:lstStyle>
            <a:lvl1pPr algn="ctr">
              <a:buNone/>
              <a:defRPr sz="2400" baseline="0">
                <a:solidFill>
                  <a:schemeClr val="bg1"/>
                </a:solidFill>
                <a:latin typeface="+mj-lt"/>
              </a:defRPr>
            </a:lvl1pPr>
          </a:lstStyle>
          <a:p>
            <a:pPr lvl="0"/>
            <a:r>
              <a:rPr lang="en-GB" dirty="0"/>
              <a:t>[CLICK TO EDIT MAIN TITLE]</a:t>
            </a:r>
          </a:p>
        </p:txBody>
      </p:sp>
      <p:sp>
        <p:nvSpPr>
          <p:cNvPr id="14" name="TextBox 13"/>
          <p:cNvSpPr txBox="1"/>
          <p:nvPr/>
        </p:nvSpPr>
        <p:spPr>
          <a:xfrm>
            <a:off x="4286248" y="6315038"/>
            <a:ext cx="4786346" cy="400110"/>
          </a:xfrm>
          <a:prstGeom prst="rect">
            <a:avLst/>
          </a:prstGeom>
          <a:noFill/>
        </p:spPr>
        <p:txBody>
          <a:bodyPr wrap="square" rtlCol="0">
            <a:spAutoFit/>
          </a:bodyPr>
          <a:lstStyle/>
          <a:p>
            <a:pPr algn="r"/>
            <a:r>
              <a:rPr lang="en-GB" sz="1000" dirty="0">
                <a:solidFill>
                  <a:schemeClr val="accent5"/>
                </a:solidFill>
              </a:rPr>
              <a:t>Registered Charity No 1079752</a:t>
            </a:r>
            <a:br>
              <a:rPr lang="en-GB" sz="1000" dirty="0">
                <a:solidFill>
                  <a:schemeClr val="accent5"/>
                </a:solidFill>
              </a:rPr>
            </a:br>
            <a:r>
              <a:rPr lang="en-GB" sz="1000" dirty="0">
                <a:solidFill>
                  <a:schemeClr val="accent5"/>
                </a:solidFill>
              </a:rPr>
              <a:t>RedR UK is a company limited by guarantee. Company Number 3929653</a:t>
            </a:r>
          </a:p>
        </p:txBody>
      </p:sp>
    </p:spTree>
    <p:extLst>
      <p:ext uri="{BB962C8B-B14F-4D97-AF65-F5344CB8AC3E}">
        <p14:creationId xmlns:p14="http://schemas.microsoft.com/office/powerpoint/2010/main" val="4291154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776" y="1017606"/>
            <a:ext cx="6186502" cy="582594"/>
          </a:xfrm>
          <a:prstGeom prst="rect">
            <a:avLst/>
          </a:prstGeom>
        </p:spPr>
        <p:txBody>
          <a:bodyPr wrap="none"/>
          <a:lstStyle>
            <a:lvl1pPr algn="l">
              <a:defRPr sz="2400"/>
            </a:lvl1pPr>
          </a:lstStyle>
          <a:p>
            <a:r>
              <a:rPr lang="en-US" dirty="0"/>
              <a:t>CLICK TO EDIT MASTER TITLE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lvl1pPr>
              <a:buClr>
                <a:schemeClr val="tx2"/>
              </a:buClr>
              <a:buFont typeface="Wingdings" pitchFamily="2" charset="2"/>
              <a:buChar char="§"/>
              <a:defRPr/>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
        <p:nvSpPr>
          <p:cNvPr id="7" name="Rectangle 6"/>
          <p:cNvSpPr/>
          <p:nvPr/>
        </p:nvSpPr>
        <p:spPr>
          <a:xfrm>
            <a:off x="-19776" y="1521801"/>
            <a:ext cx="9144000" cy="714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0" y="6715124"/>
            <a:ext cx="9144000" cy="142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32" y="6593306"/>
            <a:ext cx="9144000" cy="714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66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285720" y="6286520"/>
            <a:ext cx="3206160" cy="357200"/>
          </a:xfrm>
          <a:prstGeom prst="rect">
            <a:avLst/>
          </a:prstGeom>
        </p:spPr>
        <p:txBody>
          <a:bodyPr>
            <a:noAutofit/>
          </a:bodyPr>
          <a:lstStyle>
            <a:lvl1pPr>
              <a:buNone/>
              <a:defRPr sz="1200" baseline="0">
                <a:solidFill>
                  <a:schemeClr val="tx2">
                    <a:lumMod val="60000"/>
                    <a:lumOff val="40000"/>
                  </a:schemeClr>
                </a:solidFill>
              </a:defRPr>
            </a:lvl1pPr>
          </a:lstStyle>
          <a:p>
            <a:pPr lvl="0"/>
            <a:r>
              <a:rPr lang="en-GB" dirty="0"/>
              <a:t>[CLICK TO EDIT]</a:t>
            </a:r>
          </a:p>
        </p:txBody>
      </p:sp>
      <p:sp>
        <p:nvSpPr>
          <p:cNvPr id="9" name="Text Placeholder 8"/>
          <p:cNvSpPr>
            <a:spLocks noGrp="1"/>
          </p:cNvSpPr>
          <p:nvPr>
            <p:ph type="body" sz="quarter" idx="14" hasCustomPrompt="1"/>
          </p:nvPr>
        </p:nvSpPr>
        <p:spPr>
          <a:xfrm>
            <a:off x="2065970" y="3357562"/>
            <a:ext cx="5602374" cy="571500"/>
          </a:xfrm>
          <a:prstGeom prst="rect">
            <a:avLst/>
          </a:prstGeom>
          <a:solidFill>
            <a:schemeClr val="bg2"/>
          </a:solidFill>
        </p:spPr>
        <p:txBody>
          <a:bodyPr anchor="ctr">
            <a:normAutofit/>
          </a:bodyPr>
          <a:lstStyle>
            <a:lvl1pPr algn="ctr">
              <a:buNone/>
              <a:defRPr sz="3000" baseline="0">
                <a:solidFill>
                  <a:schemeClr val="bg1"/>
                </a:solidFill>
                <a:latin typeface="+mj-lt"/>
              </a:defRPr>
            </a:lvl1pPr>
          </a:lstStyle>
          <a:p>
            <a:pPr lvl="0"/>
            <a:r>
              <a:rPr lang="en-GB" dirty="0"/>
              <a:t>[CLICK TO EDIT SUBTITLE]</a:t>
            </a:r>
          </a:p>
        </p:txBody>
      </p:sp>
      <p:sp>
        <p:nvSpPr>
          <p:cNvPr id="11" name="Text Placeholder 10"/>
          <p:cNvSpPr>
            <a:spLocks noGrp="1"/>
          </p:cNvSpPr>
          <p:nvPr>
            <p:ph type="body" sz="quarter" idx="15" hasCustomPrompt="1"/>
          </p:nvPr>
        </p:nvSpPr>
        <p:spPr>
          <a:xfrm>
            <a:off x="1135566" y="2500306"/>
            <a:ext cx="7396874" cy="642933"/>
          </a:xfrm>
          <a:prstGeom prst="rect">
            <a:avLst/>
          </a:prstGeom>
          <a:solidFill>
            <a:schemeClr val="tx2"/>
          </a:solidFill>
        </p:spPr>
        <p:txBody>
          <a:bodyPr anchor="ctr">
            <a:noAutofit/>
          </a:bodyPr>
          <a:lstStyle>
            <a:lvl1pPr algn="ctr">
              <a:buNone/>
              <a:defRPr sz="4000" baseline="0">
                <a:solidFill>
                  <a:schemeClr val="bg1"/>
                </a:solidFill>
                <a:latin typeface="+mj-lt"/>
              </a:defRPr>
            </a:lvl1pPr>
          </a:lstStyle>
          <a:p>
            <a:pPr lvl="0"/>
            <a:r>
              <a:rPr lang="en-GB" dirty="0"/>
              <a:t>[CLICK TO EDIT MAIN TITLE]</a:t>
            </a:r>
          </a:p>
        </p:txBody>
      </p:sp>
      <p:sp>
        <p:nvSpPr>
          <p:cNvPr id="14" name="TextBox 13"/>
          <p:cNvSpPr txBox="1"/>
          <p:nvPr userDrawn="1"/>
        </p:nvSpPr>
        <p:spPr>
          <a:xfrm>
            <a:off x="4286248" y="6315038"/>
            <a:ext cx="4786346" cy="338554"/>
          </a:xfrm>
          <a:prstGeom prst="rect">
            <a:avLst/>
          </a:prstGeom>
          <a:noFill/>
        </p:spPr>
        <p:txBody>
          <a:bodyPr wrap="square" rtlCol="0">
            <a:spAutoFit/>
          </a:bodyPr>
          <a:lstStyle/>
          <a:p>
            <a:pPr algn="r"/>
            <a:r>
              <a:rPr lang="en-GB" sz="800" dirty="0">
                <a:solidFill>
                  <a:srgbClr val="808285"/>
                </a:solidFill>
              </a:rPr>
              <a:t>Registered Charity No 1079752</a:t>
            </a:r>
            <a:br>
              <a:rPr lang="en-GB" sz="800" dirty="0">
                <a:solidFill>
                  <a:srgbClr val="808285"/>
                </a:solidFill>
              </a:rPr>
            </a:br>
            <a:r>
              <a:rPr lang="en-GB" sz="800" dirty="0">
                <a:solidFill>
                  <a:srgbClr val="808285"/>
                </a:solidFill>
              </a:rPr>
              <a:t>RedR UK is a company limited by guarantee. Company Number 3929653</a:t>
            </a:r>
          </a:p>
        </p:txBody>
      </p:sp>
    </p:spTree>
    <p:extLst>
      <p:ext uri="{BB962C8B-B14F-4D97-AF65-F5344CB8AC3E}">
        <p14:creationId xmlns:p14="http://schemas.microsoft.com/office/powerpoint/2010/main" val="78073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7CAD1-33A1-447F-8295-951FCDCCC245}"/>
              </a:ext>
            </a:extLst>
          </p:cNvPr>
          <p:cNvGrpSpPr/>
          <p:nvPr userDrawn="1"/>
        </p:nvGrpSpPr>
        <p:grpSpPr>
          <a:xfrm>
            <a:off x="2384773" y="188640"/>
            <a:ext cx="4374454" cy="432961"/>
            <a:chOff x="1662741" y="276327"/>
            <a:chExt cx="4374454" cy="432961"/>
          </a:xfrm>
        </p:grpSpPr>
        <p:pic>
          <p:nvPicPr>
            <p:cNvPr id="8" name="Picture 7" descr="ACF">
              <a:extLst>
                <a:ext uri="{FF2B5EF4-FFF2-40B4-BE49-F238E27FC236}">
                  <a16:creationId xmlns:a16="http://schemas.microsoft.com/office/drawing/2014/main" id="{D65BF082-176B-4813-AD0A-21647927A0E1}"/>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5364088" y="276327"/>
              <a:ext cx="67310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a:extLst>
                <a:ext uri="{FF2B5EF4-FFF2-40B4-BE49-F238E27FC236}">
                  <a16:creationId xmlns:a16="http://schemas.microsoft.com/office/drawing/2014/main" id="{D66A920F-45C0-437A-BB51-0FB5FF197EB6}"/>
                </a:ext>
              </a:extLst>
            </p:cNvPr>
            <p:cNvGrpSpPr/>
            <p:nvPr userDrawn="1"/>
          </p:nvGrpSpPr>
          <p:grpSpPr>
            <a:xfrm>
              <a:off x="1662741" y="276327"/>
              <a:ext cx="3262701" cy="432961"/>
              <a:chOff x="4437626" y="4242829"/>
              <a:chExt cx="3262701" cy="432961"/>
            </a:xfrm>
          </p:grpSpPr>
          <p:pic>
            <p:nvPicPr>
              <p:cNvPr id="10" name="Picture 9">
                <a:extLst>
                  <a:ext uri="{FF2B5EF4-FFF2-40B4-BE49-F238E27FC236}">
                    <a16:creationId xmlns:a16="http://schemas.microsoft.com/office/drawing/2014/main" id="{5987BADC-26B7-4473-9ED2-241ECC5CB28A}"/>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91672" y="4251347"/>
                <a:ext cx="320865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799284C3-8D9B-4FD8-AEEE-B5C3F521CCBF}"/>
                  </a:ext>
                </a:extLst>
              </p:cNvPr>
              <p:cNvSpPr/>
              <p:nvPr/>
            </p:nvSpPr>
            <p:spPr>
              <a:xfrm>
                <a:off x="4491672" y="4242829"/>
                <a:ext cx="814425" cy="41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a:extLst>
                  <a:ext uri="{FF2B5EF4-FFF2-40B4-BE49-F238E27FC236}">
                    <a16:creationId xmlns:a16="http://schemas.microsoft.com/office/drawing/2014/main" id="{6C290DB8-A206-4B61-9D1C-FF18EE32765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37626" y="4347784"/>
                <a:ext cx="922516" cy="328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15685147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1" r:id="rId3"/>
    <p:sldLayoutId id="2147483673" r:id="rId4"/>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FE1FD70-3044-4D4E-A7FA-5C7B07B02D84}"/>
              </a:ext>
            </a:extLst>
          </p:cNvPr>
          <p:cNvGrpSpPr/>
          <p:nvPr userDrawn="1"/>
        </p:nvGrpSpPr>
        <p:grpSpPr>
          <a:xfrm>
            <a:off x="2384773" y="188640"/>
            <a:ext cx="4374454" cy="432961"/>
            <a:chOff x="1662741" y="276327"/>
            <a:chExt cx="4374454" cy="432961"/>
          </a:xfrm>
        </p:grpSpPr>
        <p:pic>
          <p:nvPicPr>
            <p:cNvPr id="8" name="Picture 7" descr="ACF">
              <a:extLst>
                <a:ext uri="{FF2B5EF4-FFF2-40B4-BE49-F238E27FC236}">
                  <a16:creationId xmlns:a16="http://schemas.microsoft.com/office/drawing/2014/main" id="{036C0EB2-FC85-4A89-8DE3-89E332584919}"/>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364088" y="276327"/>
              <a:ext cx="67310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a:extLst>
                <a:ext uri="{FF2B5EF4-FFF2-40B4-BE49-F238E27FC236}">
                  <a16:creationId xmlns:a16="http://schemas.microsoft.com/office/drawing/2014/main" id="{B7466C72-192D-4924-9AF3-C398623215C0}"/>
                </a:ext>
              </a:extLst>
            </p:cNvPr>
            <p:cNvGrpSpPr/>
            <p:nvPr userDrawn="1"/>
          </p:nvGrpSpPr>
          <p:grpSpPr>
            <a:xfrm>
              <a:off x="1662741" y="276327"/>
              <a:ext cx="3262701" cy="432961"/>
              <a:chOff x="4437626" y="4242829"/>
              <a:chExt cx="3262701" cy="432961"/>
            </a:xfrm>
          </p:grpSpPr>
          <p:pic>
            <p:nvPicPr>
              <p:cNvPr id="10" name="Picture 9">
                <a:extLst>
                  <a:ext uri="{FF2B5EF4-FFF2-40B4-BE49-F238E27FC236}">
                    <a16:creationId xmlns:a16="http://schemas.microsoft.com/office/drawing/2014/main" id="{A7BAA1E7-8971-4EE2-8368-B4D690C5200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91672" y="4251347"/>
                <a:ext cx="320865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D568D51F-EEBD-42CD-9065-8E250B066499}"/>
                  </a:ext>
                </a:extLst>
              </p:cNvPr>
              <p:cNvSpPr/>
              <p:nvPr/>
            </p:nvSpPr>
            <p:spPr>
              <a:xfrm>
                <a:off x="4491672" y="4242829"/>
                <a:ext cx="814425" cy="41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a:extLst>
                  <a:ext uri="{FF2B5EF4-FFF2-40B4-BE49-F238E27FC236}">
                    <a16:creationId xmlns:a16="http://schemas.microsoft.com/office/drawing/2014/main" id="{7B35CB39-5971-4541-BFEC-86EA9EF2DEC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37626" y="4347784"/>
                <a:ext cx="922516" cy="328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205499435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kobo.humanitarianresponse.info/accounts/login" TargetMode="External"/><Relationship Id="rId2" Type="http://schemas.openxmlformats.org/officeDocument/2006/relationships/hyperlink" Target="https://kobo.humanitarianresponse.info/"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5"/>
          </p:nvPr>
        </p:nvSpPr>
        <p:spPr>
          <a:xfrm>
            <a:off x="1135566" y="1844824"/>
            <a:ext cx="7396874" cy="1298415"/>
          </a:xfrm>
          <a:prstGeom prst="rect">
            <a:avLst/>
          </a:prstGeom>
        </p:spPr>
        <p:txBody>
          <a:bodyPr>
            <a:normAutofit/>
          </a:bodyPr>
          <a:lstStyle/>
          <a:p>
            <a:r>
              <a:rPr lang="en-US" b="1" dirty="0" err="1"/>
              <a:t>KoBoToolbox</a:t>
            </a:r>
            <a:endParaRPr lang="en-GB" sz="2400" b="1" dirty="0">
              <a:latin typeface="Arial Unicode MS" pitchFamily="34" charset="-128"/>
              <a:ea typeface="Arial Unicode MS" pitchFamily="34" charset="-128"/>
              <a:cs typeface="Arial Unicode MS" pitchFamily="34" charset="-128"/>
            </a:endParaRPr>
          </a:p>
        </p:txBody>
      </p:sp>
      <p:sp>
        <p:nvSpPr>
          <p:cNvPr id="3" name="Text Placeholder 2"/>
          <p:cNvSpPr>
            <a:spLocks noGrp="1"/>
          </p:cNvSpPr>
          <p:nvPr>
            <p:ph type="body" sz="quarter" idx="13"/>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331640" y="1988840"/>
            <a:ext cx="6768752" cy="3744416"/>
          </a:xfrm>
          <a:prstGeom prst="rect">
            <a:avLst/>
          </a:prstGeom>
        </p:spPr>
        <p:txBody>
          <a:bodyPr>
            <a:no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US" b="1" dirty="0"/>
              <a:t>What is </a:t>
            </a:r>
            <a:r>
              <a:rPr lang="en-US" b="1" dirty="0" err="1"/>
              <a:t>KoBoToolbox</a:t>
            </a:r>
            <a:r>
              <a:rPr lang="en-US" b="1" dirty="0"/>
              <a:t> ?</a:t>
            </a:r>
            <a:endParaRPr lang="en-GB" sz="2800" b="1" dirty="0">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4031326409"/>
      </p:ext>
    </p:extLst>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FF1E80-0B53-43C4-9C87-C124F3EF47F9}"/>
              </a:ext>
            </a:extLst>
          </p:cNvPr>
          <p:cNvSpPr txBox="1">
            <a:spLocks/>
          </p:cNvSpPr>
          <p:nvPr/>
        </p:nvSpPr>
        <p:spPr>
          <a:xfrm>
            <a:off x="683568" y="1268760"/>
            <a:ext cx="7416824" cy="4464496"/>
          </a:xfrm>
          <a:prstGeom prst="rect">
            <a:avLst/>
          </a:prstGeom>
        </p:spPr>
        <p:txBody>
          <a:bodyPr>
            <a:no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n-US" sz="2400" b="1" dirty="0"/>
              <a:t>Poll</a:t>
            </a:r>
          </a:p>
          <a:p>
            <a:r>
              <a:rPr lang="en-US" sz="2400" b="1" dirty="0"/>
              <a:t>Are you familiar with Kobo Tool box </a:t>
            </a:r>
          </a:p>
          <a:p>
            <a:pPr marL="571500" indent="-571500">
              <a:buFont typeface="Arial" panose="020B0604020202020204" pitchFamily="34" charset="0"/>
              <a:buChar char="•"/>
            </a:pPr>
            <a:r>
              <a:rPr lang="en-US" sz="2400" b="1" dirty="0"/>
              <a:t>Yes</a:t>
            </a:r>
          </a:p>
          <a:p>
            <a:pPr marL="571500" indent="-571500">
              <a:buFont typeface="Arial" panose="020B0604020202020204" pitchFamily="34" charset="0"/>
              <a:buChar char="•"/>
            </a:pPr>
            <a:r>
              <a:rPr lang="en-US" sz="2400" b="1" dirty="0"/>
              <a:t>No</a:t>
            </a:r>
          </a:p>
          <a:p>
            <a:endParaRPr lang="en-US" sz="2400" b="1" dirty="0"/>
          </a:p>
          <a:p>
            <a:r>
              <a:rPr lang="en-US" sz="2400" b="1" dirty="0"/>
              <a:t>When Last time you fill </a:t>
            </a:r>
            <a:r>
              <a:rPr lang="en-US" sz="2400" b="1" dirty="0" err="1"/>
              <a:t>KoBoToolbox</a:t>
            </a:r>
            <a:r>
              <a:rPr lang="en-US" sz="2400" b="1" dirty="0"/>
              <a:t>  Report?</a:t>
            </a:r>
          </a:p>
          <a:p>
            <a:pPr marL="457200" indent="-457200">
              <a:buFont typeface="Arial" panose="020B0604020202020204" pitchFamily="34" charset="0"/>
              <a:buChar char="•"/>
            </a:pPr>
            <a:r>
              <a:rPr lang="en-US" sz="2400" b="1" dirty="0">
                <a:ea typeface="Arial Unicode MS" pitchFamily="34" charset="-128"/>
                <a:cs typeface="Arial Unicode MS" pitchFamily="34" charset="-128"/>
              </a:rPr>
              <a:t>One day </a:t>
            </a:r>
          </a:p>
          <a:p>
            <a:pPr marL="457200" indent="-457200">
              <a:buFont typeface="Arial" panose="020B0604020202020204" pitchFamily="34" charset="0"/>
              <a:buChar char="•"/>
            </a:pPr>
            <a:r>
              <a:rPr lang="en-US" sz="2400" b="1" dirty="0">
                <a:ea typeface="Arial Unicode MS" pitchFamily="34" charset="-128"/>
                <a:cs typeface="Arial Unicode MS" pitchFamily="34" charset="-128"/>
              </a:rPr>
              <a:t>One week </a:t>
            </a:r>
          </a:p>
          <a:p>
            <a:pPr marL="457200" indent="-457200">
              <a:buFont typeface="Arial" panose="020B0604020202020204" pitchFamily="34" charset="0"/>
              <a:buChar char="•"/>
            </a:pPr>
            <a:r>
              <a:rPr lang="en-US" sz="2400" b="1" dirty="0">
                <a:ea typeface="Arial Unicode MS" pitchFamily="34" charset="-128"/>
                <a:cs typeface="Arial Unicode MS" pitchFamily="34" charset="-128"/>
              </a:rPr>
              <a:t>One month </a:t>
            </a:r>
          </a:p>
          <a:p>
            <a:pPr marL="457200" indent="-457200">
              <a:buFont typeface="Arial" panose="020B0604020202020204" pitchFamily="34" charset="0"/>
              <a:buChar char="•"/>
            </a:pPr>
            <a:r>
              <a:rPr lang="en-US" sz="2400" b="1" dirty="0">
                <a:ea typeface="Arial Unicode MS" pitchFamily="34" charset="-128"/>
                <a:cs typeface="Arial Unicode MS" pitchFamily="34" charset="-128"/>
              </a:rPr>
              <a:t>Non</a:t>
            </a:r>
          </a:p>
        </p:txBody>
      </p:sp>
    </p:spTree>
    <p:extLst>
      <p:ext uri="{BB962C8B-B14F-4D97-AF65-F5344CB8AC3E}">
        <p14:creationId xmlns:p14="http://schemas.microsoft.com/office/powerpoint/2010/main" val="3649076222"/>
      </p:ext>
    </p:extLst>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2">
            <a:extLst>
              <a:ext uri="{FF2B5EF4-FFF2-40B4-BE49-F238E27FC236}">
                <a16:creationId xmlns:a16="http://schemas.microsoft.com/office/drawing/2014/main" id="{B8836C69-676C-4B1A-B271-040AE39D404A}"/>
              </a:ext>
            </a:extLst>
          </p:cNvPr>
          <p:cNvSpPr txBox="1"/>
          <p:nvPr/>
        </p:nvSpPr>
        <p:spPr>
          <a:xfrm>
            <a:off x="539552" y="1772816"/>
            <a:ext cx="8064896" cy="3951338"/>
          </a:xfrm>
          <a:prstGeom prst="rect">
            <a:avLst/>
          </a:prstGeom>
        </p:spPr>
        <p:txBody>
          <a:bodyPr vert="horz" wrap="square" lIns="0" tIns="12700" rIns="0" bIns="0" rtlCol="0">
            <a:spAutoFit/>
          </a:bodyPr>
          <a:lstStyle/>
          <a:p>
            <a:pPr marL="375920" marR="607695" indent="-342900">
              <a:lnSpc>
                <a:spcPct val="115100"/>
              </a:lnSpc>
              <a:spcBef>
                <a:spcPts val="100"/>
              </a:spcBef>
              <a:buFont typeface="Arial" panose="020B0604020202020204" pitchFamily="34" charset="0"/>
              <a:buChar char="•"/>
            </a:pPr>
            <a:r>
              <a:rPr sz="1900" spc="-5" dirty="0">
                <a:solidFill>
                  <a:srgbClr val="494949"/>
                </a:solidFill>
                <a:latin typeface="Arial"/>
                <a:cs typeface="Arial"/>
              </a:rPr>
              <a:t>KoBo Toolbox is </a:t>
            </a:r>
            <a:r>
              <a:rPr sz="1900" dirty="0">
                <a:solidFill>
                  <a:srgbClr val="494949"/>
                </a:solidFill>
                <a:latin typeface="Arial"/>
                <a:cs typeface="Arial"/>
              </a:rPr>
              <a:t>a </a:t>
            </a:r>
            <a:r>
              <a:rPr sz="1900" spc="-5" dirty="0">
                <a:solidFill>
                  <a:srgbClr val="494949"/>
                </a:solidFill>
                <a:latin typeface="Arial"/>
                <a:cs typeface="Arial"/>
              </a:rPr>
              <a:t>free open-source tool for mobile data  collection.</a:t>
            </a:r>
            <a:endParaRPr sz="1900" dirty="0">
              <a:latin typeface="Arial"/>
              <a:cs typeface="Arial"/>
            </a:endParaRPr>
          </a:p>
          <a:p>
            <a:pPr marL="375920" marR="97790" indent="-342900">
              <a:lnSpc>
                <a:spcPct val="115100"/>
              </a:lnSpc>
              <a:spcBef>
                <a:spcPts val="1350"/>
              </a:spcBef>
              <a:buFont typeface="Arial" panose="020B0604020202020204" pitchFamily="34" charset="0"/>
              <a:buChar char="•"/>
            </a:pPr>
            <a:r>
              <a:rPr sz="1900" spc="-5" dirty="0">
                <a:solidFill>
                  <a:srgbClr val="494949"/>
                </a:solidFill>
                <a:latin typeface="Arial"/>
                <a:cs typeface="Arial"/>
              </a:rPr>
              <a:t>It allows to collect data in the field using mobile devices such  as mobile phones or tablets, as well as   computers.</a:t>
            </a:r>
            <a:endParaRPr sz="1900" dirty="0">
              <a:latin typeface="Arial"/>
              <a:cs typeface="Arial"/>
            </a:endParaRPr>
          </a:p>
          <a:p>
            <a:pPr marL="355600" marR="135255" indent="-342900">
              <a:lnSpc>
                <a:spcPct val="123600"/>
              </a:lnSpc>
              <a:spcBef>
                <a:spcPts val="955"/>
              </a:spcBef>
              <a:buFont typeface="Arial" panose="020B0604020202020204" pitchFamily="34" charset="0"/>
              <a:buChar char="•"/>
            </a:pPr>
            <a:r>
              <a:rPr sz="1900" spc="-5" dirty="0">
                <a:solidFill>
                  <a:srgbClr val="494949"/>
                </a:solidFill>
                <a:latin typeface="Arial"/>
                <a:cs typeface="Arial"/>
              </a:rPr>
              <a:t>There are two separate instances of KoBoToolbox for  humanitarians and other users:  </a:t>
            </a:r>
            <a:r>
              <a:rPr sz="1900" b="1" spc="-5" dirty="0">
                <a:solidFill>
                  <a:srgbClr val="494949"/>
                </a:solidFill>
                <a:latin typeface="Arial"/>
                <a:cs typeface="Arial"/>
              </a:rPr>
              <a:t>kobo.humanitarianresponse.info </a:t>
            </a:r>
            <a:r>
              <a:rPr sz="1900" spc="-5" dirty="0">
                <a:solidFill>
                  <a:srgbClr val="494949"/>
                </a:solidFill>
                <a:latin typeface="Arial"/>
                <a:cs typeface="Arial"/>
              </a:rPr>
              <a:t>and</a:t>
            </a:r>
            <a:r>
              <a:rPr sz="1900" spc="-75" dirty="0">
                <a:solidFill>
                  <a:srgbClr val="494949"/>
                </a:solidFill>
                <a:latin typeface="Arial"/>
                <a:cs typeface="Arial"/>
              </a:rPr>
              <a:t> </a:t>
            </a:r>
            <a:r>
              <a:rPr sz="1900" b="1" spc="-5" dirty="0">
                <a:solidFill>
                  <a:srgbClr val="494949"/>
                </a:solidFill>
                <a:latin typeface="Arial"/>
                <a:cs typeface="Arial"/>
              </a:rPr>
              <a:t>kf.kobotoolbox.org</a:t>
            </a:r>
            <a:endParaRPr sz="1900" dirty="0">
              <a:latin typeface="Arial"/>
              <a:cs typeface="Arial"/>
            </a:endParaRPr>
          </a:p>
          <a:p>
            <a:pPr marL="375920" marR="5080" indent="-342900">
              <a:lnSpc>
                <a:spcPct val="115100"/>
              </a:lnSpc>
              <a:spcBef>
                <a:spcPts val="1705"/>
              </a:spcBef>
              <a:buFont typeface="Arial" panose="020B0604020202020204" pitchFamily="34" charset="0"/>
              <a:buChar char="•"/>
            </a:pPr>
            <a:r>
              <a:rPr sz="1900" spc="-5" dirty="0">
                <a:solidFill>
                  <a:srgbClr val="494949"/>
                </a:solidFill>
                <a:latin typeface="Arial"/>
                <a:cs typeface="Arial"/>
              </a:rPr>
              <a:t>The adaptation of KoBo Toolbox for humanitarian use was </a:t>
            </a:r>
            <a:r>
              <a:rPr sz="1900" dirty="0">
                <a:solidFill>
                  <a:srgbClr val="494949"/>
                </a:solidFill>
                <a:latin typeface="Arial"/>
                <a:cs typeface="Arial"/>
              </a:rPr>
              <a:t>a  </a:t>
            </a:r>
            <a:r>
              <a:rPr sz="1900" spc="-5" dirty="0">
                <a:solidFill>
                  <a:srgbClr val="494949"/>
                </a:solidFill>
                <a:latin typeface="Arial"/>
                <a:cs typeface="Arial"/>
              </a:rPr>
              <a:t>joint initiative between OCHA, Harvard Humanitarian Initiative  (HHI) and the International Rescue Committee</a:t>
            </a:r>
            <a:r>
              <a:rPr sz="1900" spc="-25" dirty="0">
                <a:solidFill>
                  <a:srgbClr val="494949"/>
                </a:solidFill>
                <a:latin typeface="Arial"/>
                <a:cs typeface="Arial"/>
              </a:rPr>
              <a:t> </a:t>
            </a:r>
            <a:r>
              <a:rPr sz="1900" spc="-5" dirty="0">
                <a:solidFill>
                  <a:srgbClr val="494949"/>
                </a:solidFill>
                <a:latin typeface="Arial"/>
                <a:cs typeface="Arial"/>
              </a:rPr>
              <a:t>(IRC).</a:t>
            </a:r>
            <a:endParaRPr sz="1900" dirty="0">
              <a:latin typeface="Arial"/>
              <a:cs typeface="Arial"/>
            </a:endParaRPr>
          </a:p>
        </p:txBody>
      </p:sp>
    </p:spTree>
    <p:extLst>
      <p:ext uri="{BB962C8B-B14F-4D97-AF65-F5344CB8AC3E}">
        <p14:creationId xmlns:p14="http://schemas.microsoft.com/office/powerpoint/2010/main" val="1295231064"/>
      </p:ext>
    </p:extLst>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FF1E80-0B53-43C4-9C87-C124F3EF47F9}"/>
              </a:ext>
            </a:extLst>
          </p:cNvPr>
          <p:cNvSpPr txBox="1">
            <a:spLocks/>
          </p:cNvSpPr>
          <p:nvPr/>
        </p:nvSpPr>
        <p:spPr>
          <a:xfrm>
            <a:off x="755576" y="980728"/>
            <a:ext cx="7416824" cy="770022"/>
          </a:xfrm>
          <a:prstGeom prst="rect">
            <a:avLst/>
          </a:prstGeom>
        </p:spPr>
        <p:txBody>
          <a:bodyPr>
            <a:no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US" spc="10" dirty="0"/>
              <a:t>Why </a:t>
            </a:r>
            <a:r>
              <a:rPr lang="en-US" spc="10" dirty="0" err="1"/>
              <a:t>KoBo</a:t>
            </a:r>
            <a:r>
              <a:rPr lang="en-US" spc="-85" dirty="0"/>
              <a:t> </a:t>
            </a:r>
            <a:r>
              <a:rPr lang="en-US" spc="10" dirty="0"/>
              <a:t>?</a:t>
            </a:r>
            <a:endParaRPr lang="en-GB" sz="2800" b="1" dirty="0">
              <a:latin typeface="+mn-lt"/>
              <a:ea typeface="Arial Unicode MS" pitchFamily="34" charset="-128"/>
              <a:cs typeface="Arial Unicode MS" pitchFamily="34" charset="-128"/>
            </a:endParaRPr>
          </a:p>
        </p:txBody>
      </p:sp>
      <p:sp>
        <p:nvSpPr>
          <p:cNvPr id="3" name="object 12">
            <a:extLst>
              <a:ext uri="{FF2B5EF4-FFF2-40B4-BE49-F238E27FC236}">
                <a16:creationId xmlns:a16="http://schemas.microsoft.com/office/drawing/2014/main" id="{15EC6AF3-78A8-4273-B6A1-B4CF1EFF9507}"/>
              </a:ext>
            </a:extLst>
          </p:cNvPr>
          <p:cNvSpPr txBox="1"/>
          <p:nvPr/>
        </p:nvSpPr>
        <p:spPr>
          <a:xfrm>
            <a:off x="504825" y="1750750"/>
            <a:ext cx="8134350" cy="4652645"/>
          </a:xfrm>
          <a:prstGeom prst="rect">
            <a:avLst/>
          </a:prstGeom>
        </p:spPr>
        <p:txBody>
          <a:bodyPr vert="horz" wrap="square" lIns="0" tIns="12700" rIns="0" bIns="0" rtlCol="0">
            <a:spAutoFit/>
          </a:bodyPr>
          <a:lstStyle/>
          <a:p>
            <a:pPr marL="12700" marR="593090">
              <a:lnSpc>
                <a:spcPct val="113999"/>
              </a:lnSpc>
              <a:spcBef>
                <a:spcPts val="100"/>
              </a:spcBef>
            </a:pPr>
            <a:r>
              <a:rPr sz="1700" b="1" spc="-5" dirty="0">
                <a:solidFill>
                  <a:srgbClr val="494949"/>
                </a:solidFill>
                <a:latin typeface="Arial"/>
                <a:cs typeface="Arial"/>
              </a:rPr>
              <a:t>It is </a:t>
            </a:r>
            <a:r>
              <a:rPr sz="1700" b="1" dirty="0">
                <a:solidFill>
                  <a:srgbClr val="494949"/>
                </a:solidFill>
                <a:latin typeface="Arial"/>
                <a:cs typeface="Arial"/>
              </a:rPr>
              <a:t>a </a:t>
            </a:r>
            <a:r>
              <a:rPr sz="1700" b="1" spc="-5" dirty="0">
                <a:solidFill>
                  <a:srgbClr val="494949"/>
                </a:solidFill>
                <a:latin typeface="Arial"/>
                <a:cs typeface="Arial"/>
              </a:rPr>
              <a:t>ready-to-use all-in-one platform </a:t>
            </a:r>
            <a:r>
              <a:rPr sz="1700" spc="-5" dirty="0">
                <a:solidFill>
                  <a:srgbClr val="494949"/>
                </a:solidFill>
                <a:latin typeface="Arial"/>
                <a:cs typeface="Arial"/>
              </a:rPr>
              <a:t>for developing, storing, managing and  sharing forms, as well as managing and sharing collected</a:t>
            </a:r>
            <a:r>
              <a:rPr sz="1700" spc="-20" dirty="0">
                <a:solidFill>
                  <a:srgbClr val="494949"/>
                </a:solidFill>
                <a:latin typeface="Arial"/>
                <a:cs typeface="Arial"/>
              </a:rPr>
              <a:t> </a:t>
            </a:r>
            <a:r>
              <a:rPr sz="1700" spc="-5" dirty="0">
                <a:solidFill>
                  <a:srgbClr val="494949"/>
                </a:solidFill>
                <a:latin typeface="Arial"/>
                <a:cs typeface="Arial"/>
              </a:rPr>
              <a:t>data.</a:t>
            </a:r>
            <a:endParaRPr sz="1700" dirty="0">
              <a:latin typeface="Arial"/>
              <a:cs typeface="Arial"/>
            </a:endParaRPr>
          </a:p>
          <a:p>
            <a:pPr>
              <a:lnSpc>
                <a:spcPct val="100000"/>
              </a:lnSpc>
            </a:pPr>
            <a:endParaRPr sz="1750" dirty="0">
              <a:latin typeface="Times New Roman"/>
              <a:cs typeface="Times New Roman"/>
            </a:endParaRPr>
          </a:p>
          <a:p>
            <a:pPr marL="12700" marR="5080">
              <a:lnSpc>
                <a:spcPct val="113999"/>
              </a:lnSpc>
              <a:spcBef>
                <a:spcPts val="5"/>
              </a:spcBef>
            </a:pPr>
            <a:r>
              <a:rPr sz="1700" b="1" spc="-5" dirty="0">
                <a:solidFill>
                  <a:srgbClr val="494949"/>
                </a:solidFill>
                <a:latin typeface="Arial"/>
                <a:cs typeface="Arial"/>
              </a:rPr>
              <a:t>It is based on OpenDataKit (ODK)</a:t>
            </a:r>
            <a:r>
              <a:rPr sz="1700" spc="-5" dirty="0">
                <a:solidFill>
                  <a:srgbClr val="494949"/>
                </a:solidFill>
                <a:latin typeface="Arial"/>
                <a:cs typeface="Arial"/>
              </a:rPr>
              <a:t>. KoBo Toolbox is fully compatible and  interchangeable with ODK Collect and XLSForm, but delivers more functionality such  as an easy-to-use formbuilder, question libraries and integrated data management. It  also integrates other open-source ODK-based developments such as formhub and  Enketo.</a:t>
            </a:r>
            <a:endParaRPr sz="1700" dirty="0">
              <a:latin typeface="Arial"/>
              <a:cs typeface="Arial"/>
            </a:endParaRPr>
          </a:p>
          <a:p>
            <a:pPr>
              <a:lnSpc>
                <a:spcPct val="100000"/>
              </a:lnSpc>
              <a:spcBef>
                <a:spcPts val="30"/>
              </a:spcBef>
            </a:pPr>
            <a:endParaRPr sz="1650" dirty="0">
              <a:latin typeface="Times New Roman"/>
              <a:cs typeface="Times New Roman"/>
            </a:endParaRPr>
          </a:p>
          <a:p>
            <a:pPr marL="19685" marR="416559">
              <a:lnSpc>
                <a:spcPct val="113999"/>
              </a:lnSpc>
            </a:pPr>
            <a:r>
              <a:rPr sz="1700" b="1" spc="-5" dirty="0">
                <a:solidFill>
                  <a:srgbClr val="494949"/>
                </a:solidFill>
                <a:latin typeface="Arial"/>
                <a:cs typeface="Arial"/>
              </a:rPr>
              <a:t>It is being continuously improved and optimised </a:t>
            </a:r>
            <a:r>
              <a:rPr sz="1700" spc="-5" dirty="0">
                <a:solidFill>
                  <a:srgbClr val="494949"/>
                </a:solidFill>
                <a:latin typeface="Arial"/>
                <a:cs typeface="Arial"/>
              </a:rPr>
              <a:t>particularly for the use of  humanitarian actors in emergencies and difficult field environments, in support of  needs assessments, monitoring and other data collection</a:t>
            </a:r>
            <a:r>
              <a:rPr sz="1700" spc="-20" dirty="0">
                <a:solidFill>
                  <a:srgbClr val="494949"/>
                </a:solidFill>
                <a:latin typeface="Arial"/>
                <a:cs typeface="Arial"/>
              </a:rPr>
              <a:t> </a:t>
            </a:r>
            <a:r>
              <a:rPr sz="1700" spc="-5" dirty="0">
                <a:solidFill>
                  <a:srgbClr val="494949"/>
                </a:solidFill>
                <a:latin typeface="Arial"/>
                <a:cs typeface="Arial"/>
              </a:rPr>
              <a:t>activities.</a:t>
            </a:r>
            <a:endParaRPr sz="1700" dirty="0">
              <a:latin typeface="Arial"/>
              <a:cs typeface="Arial"/>
            </a:endParaRPr>
          </a:p>
          <a:p>
            <a:pPr>
              <a:lnSpc>
                <a:spcPct val="100000"/>
              </a:lnSpc>
              <a:spcBef>
                <a:spcPts val="15"/>
              </a:spcBef>
            </a:pPr>
            <a:endParaRPr sz="1950" dirty="0">
              <a:latin typeface="Times New Roman"/>
              <a:cs typeface="Times New Roman"/>
            </a:endParaRPr>
          </a:p>
          <a:p>
            <a:pPr marL="19685" marR="236854" algn="just">
              <a:lnSpc>
                <a:spcPct val="113999"/>
              </a:lnSpc>
              <a:spcBef>
                <a:spcPts val="5"/>
              </a:spcBef>
            </a:pPr>
            <a:r>
              <a:rPr sz="1700" b="1" spc="-5" dirty="0">
                <a:solidFill>
                  <a:srgbClr val="494949"/>
                </a:solidFill>
                <a:latin typeface="Arial"/>
                <a:cs typeface="Arial"/>
              </a:rPr>
              <a:t>It is free. </a:t>
            </a:r>
            <a:r>
              <a:rPr sz="1700" spc="-5" dirty="0">
                <a:solidFill>
                  <a:srgbClr val="494949"/>
                </a:solidFill>
                <a:latin typeface="Arial"/>
                <a:cs typeface="Arial"/>
              </a:rPr>
              <a:t>All humanitarian actors can create accounts on the dedicated server and  use them without limitations on data or time. There is no need to install any server,  but if there is </a:t>
            </a:r>
            <a:r>
              <a:rPr sz="1700" dirty="0">
                <a:solidFill>
                  <a:srgbClr val="494949"/>
                </a:solidFill>
                <a:latin typeface="Arial"/>
                <a:cs typeface="Arial"/>
              </a:rPr>
              <a:t>a </a:t>
            </a:r>
            <a:r>
              <a:rPr sz="1700" spc="-5" dirty="0">
                <a:solidFill>
                  <a:srgbClr val="494949"/>
                </a:solidFill>
                <a:latin typeface="Arial"/>
                <a:cs typeface="Arial"/>
              </a:rPr>
              <a:t>need, organisations can install it on their own</a:t>
            </a:r>
            <a:r>
              <a:rPr sz="1700" spc="-25" dirty="0">
                <a:solidFill>
                  <a:srgbClr val="494949"/>
                </a:solidFill>
                <a:latin typeface="Arial"/>
                <a:cs typeface="Arial"/>
              </a:rPr>
              <a:t> </a:t>
            </a:r>
            <a:r>
              <a:rPr sz="1700" spc="-5" dirty="0">
                <a:solidFill>
                  <a:srgbClr val="494949"/>
                </a:solidFill>
                <a:latin typeface="Arial"/>
                <a:cs typeface="Arial"/>
              </a:rPr>
              <a:t>servers.</a:t>
            </a:r>
            <a:endParaRPr sz="1700" dirty="0">
              <a:latin typeface="Arial"/>
              <a:cs typeface="Arial"/>
            </a:endParaRPr>
          </a:p>
        </p:txBody>
      </p:sp>
    </p:spTree>
    <p:extLst>
      <p:ext uri="{BB962C8B-B14F-4D97-AF65-F5344CB8AC3E}">
        <p14:creationId xmlns:p14="http://schemas.microsoft.com/office/powerpoint/2010/main" val="3163014280"/>
      </p:ext>
    </p:extLst>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FF1E80-0B53-43C4-9C87-C124F3EF47F9}"/>
              </a:ext>
            </a:extLst>
          </p:cNvPr>
          <p:cNvSpPr txBox="1">
            <a:spLocks/>
          </p:cNvSpPr>
          <p:nvPr/>
        </p:nvSpPr>
        <p:spPr>
          <a:xfrm>
            <a:off x="2303746" y="762964"/>
            <a:ext cx="7416824" cy="3744416"/>
          </a:xfrm>
          <a:prstGeom prst="rect">
            <a:avLst/>
          </a:prstGeom>
        </p:spPr>
        <p:txBody>
          <a:bodyPr>
            <a:no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US" b="1" dirty="0"/>
              <a:t>Get Started</a:t>
            </a:r>
            <a:endParaRPr lang="en-GB" sz="2800" b="1" dirty="0">
              <a:latin typeface="+mn-lt"/>
              <a:ea typeface="Arial Unicode MS" pitchFamily="34" charset="-128"/>
              <a:cs typeface="Arial Unicode MS" pitchFamily="34" charset="-128"/>
            </a:endParaRPr>
          </a:p>
        </p:txBody>
      </p:sp>
      <p:sp>
        <p:nvSpPr>
          <p:cNvPr id="3" name="Rectangle 2">
            <a:hlinkClick r:id="rId2"/>
            <a:extLst>
              <a:ext uri="{FF2B5EF4-FFF2-40B4-BE49-F238E27FC236}">
                <a16:creationId xmlns:a16="http://schemas.microsoft.com/office/drawing/2014/main" id="{110C909A-F422-4BDE-8E5D-C72F983C4E20}"/>
              </a:ext>
            </a:extLst>
          </p:cNvPr>
          <p:cNvSpPr/>
          <p:nvPr/>
        </p:nvSpPr>
        <p:spPr>
          <a:xfrm>
            <a:off x="4499990" y="1474088"/>
            <a:ext cx="4104457" cy="1200329"/>
          </a:xfrm>
          <a:prstGeom prst="rect">
            <a:avLst/>
          </a:prstGeom>
        </p:spPr>
        <p:txBody>
          <a:bodyPr wrap="square">
            <a:spAutoFit/>
          </a:bodyPr>
          <a:lstStyle/>
          <a:p>
            <a:r>
              <a:rPr lang="en-US" b="1" dirty="0">
                <a:hlinkClick r:id="rId3"/>
              </a:rPr>
              <a:t>https://kobo.humanitarianresponse.info/accounts/login</a:t>
            </a:r>
            <a:endParaRPr lang="en-US" b="1" dirty="0"/>
          </a:p>
          <a:p>
            <a:r>
              <a:rPr lang="en-US" dirty="0"/>
              <a:t>Username: </a:t>
            </a:r>
            <a:r>
              <a:rPr lang="en-US" dirty="0" err="1"/>
              <a:t>gnc</a:t>
            </a:r>
            <a:endParaRPr lang="en-US" dirty="0"/>
          </a:p>
          <a:p>
            <a:r>
              <a:rPr lang="en-US" dirty="0"/>
              <a:t>Password : 123</a:t>
            </a:r>
          </a:p>
        </p:txBody>
      </p:sp>
      <p:sp>
        <p:nvSpPr>
          <p:cNvPr id="5" name="Rectangle 4">
            <a:extLst>
              <a:ext uri="{FF2B5EF4-FFF2-40B4-BE49-F238E27FC236}">
                <a16:creationId xmlns:a16="http://schemas.microsoft.com/office/drawing/2014/main" id="{094ABC90-0A40-4841-AD78-B57239B9BE0F}"/>
              </a:ext>
            </a:extLst>
          </p:cNvPr>
          <p:cNvSpPr/>
          <p:nvPr/>
        </p:nvSpPr>
        <p:spPr>
          <a:xfrm>
            <a:off x="107502" y="1493493"/>
            <a:ext cx="4392487" cy="3754874"/>
          </a:xfrm>
          <a:prstGeom prst="rect">
            <a:avLst/>
          </a:prstGeom>
        </p:spPr>
        <p:txBody>
          <a:bodyPr wrap="square">
            <a:spAutoFit/>
          </a:bodyPr>
          <a:lstStyle/>
          <a:p>
            <a:pPr marL="285750" indent="-285750">
              <a:buFont typeface="Arial" panose="020B0604020202020204" pitchFamily="34" charset="0"/>
              <a:buChar char="•"/>
            </a:pPr>
            <a:r>
              <a:rPr lang="en-US" b="1" dirty="0">
                <a:solidFill>
                  <a:srgbClr val="003246"/>
                </a:solidFill>
                <a:latin typeface="Arimo-Bold"/>
              </a:rPr>
              <a:t>Creating a form</a:t>
            </a:r>
          </a:p>
          <a:p>
            <a:pPr marL="742950" lvl="1" indent="-285750">
              <a:buFont typeface="Arial" panose="020B0604020202020204" pitchFamily="34" charset="0"/>
              <a:buChar char="•"/>
            </a:pPr>
            <a:r>
              <a:rPr lang="en-US" b="1" dirty="0">
                <a:solidFill>
                  <a:srgbClr val="003246"/>
                </a:solidFill>
                <a:latin typeface="Arimo-Bold"/>
              </a:rPr>
              <a:t>Name [text]</a:t>
            </a:r>
          </a:p>
          <a:p>
            <a:pPr marL="742950" lvl="1" indent="-285750">
              <a:buFont typeface="Arial" panose="020B0604020202020204" pitchFamily="34" charset="0"/>
              <a:buChar char="•"/>
            </a:pPr>
            <a:r>
              <a:rPr lang="en-US" b="1" dirty="0">
                <a:solidFill>
                  <a:srgbClr val="003246"/>
                </a:solidFill>
                <a:latin typeface="Arimo-Bold"/>
              </a:rPr>
              <a:t>Email [text]</a:t>
            </a:r>
          </a:p>
          <a:p>
            <a:pPr marL="742950" lvl="1" indent="-285750">
              <a:buFont typeface="Arial" panose="020B0604020202020204" pitchFamily="34" charset="0"/>
              <a:buChar char="•"/>
            </a:pPr>
            <a:r>
              <a:rPr lang="en-US" b="1" dirty="0">
                <a:solidFill>
                  <a:srgbClr val="003246"/>
                </a:solidFill>
                <a:latin typeface="Arimo-Bold"/>
              </a:rPr>
              <a:t>Age [number] </a:t>
            </a:r>
          </a:p>
          <a:p>
            <a:pPr marL="742950" lvl="1" indent="-285750">
              <a:buFont typeface="Arial" panose="020B0604020202020204" pitchFamily="34" charset="0"/>
              <a:buChar char="•"/>
            </a:pPr>
            <a:r>
              <a:rPr lang="en-US" b="1" dirty="0">
                <a:solidFill>
                  <a:srgbClr val="003246"/>
                </a:solidFill>
                <a:latin typeface="Arimo-Bold"/>
              </a:rPr>
              <a:t>You are [Select one]</a:t>
            </a:r>
          </a:p>
          <a:p>
            <a:pPr marL="1200150" lvl="2" indent="-285750">
              <a:buFont typeface="Arial" panose="020B0604020202020204" pitchFamily="34" charset="0"/>
              <a:buChar char="•"/>
            </a:pPr>
            <a:r>
              <a:rPr lang="en-US" sz="1600" dirty="0"/>
              <a:t>Country cluster / Information management officer</a:t>
            </a:r>
          </a:p>
          <a:p>
            <a:pPr marL="1200150" lvl="2" indent="-285750">
              <a:buFont typeface="Arial" panose="020B0604020202020204" pitchFamily="34" charset="0"/>
              <a:buChar char="•"/>
            </a:pPr>
            <a:r>
              <a:rPr lang="en-US" sz="1600" dirty="0"/>
              <a:t>Country cluster / nutrition cluster coordinator (or double-hatting)</a:t>
            </a:r>
          </a:p>
          <a:p>
            <a:pPr marL="1200150" lvl="2" indent="-285750">
              <a:buFont typeface="Arial" panose="020B0604020202020204" pitchFamily="34" charset="0"/>
              <a:buChar char="•"/>
            </a:pPr>
            <a:r>
              <a:rPr lang="en-US" sz="1600" dirty="0"/>
              <a:t>Country cluster / other nutrition staff (UNICEF, co-leads)</a:t>
            </a:r>
          </a:p>
          <a:p>
            <a:pPr marL="1200150" lvl="2" indent="-285750">
              <a:buFont typeface="Arial" panose="020B0604020202020204" pitchFamily="34" charset="0"/>
              <a:buChar char="•"/>
            </a:pPr>
            <a:r>
              <a:rPr lang="en-US" sz="1600" dirty="0">
                <a:latin typeface="Arimo-Bold"/>
              </a:rPr>
              <a:t>Other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7" name="Picture 6">
            <a:extLst>
              <a:ext uri="{FF2B5EF4-FFF2-40B4-BE49-F238E27FC236}">
                <a16:creationId xmlns:a16="http://schemas.microsoft.com/office/drawing/2014/main" id="{662B26CC-534F-488C-84AB-6E39FB93B298}"/>
              </a:ext>
            </a:extLst>
          </p:cNvPr>
          <p:cNvPicPr>
            <a:picLocks noChangeAspect="1"/>
          </p:cNvPicPr>
          <p:nvPr/>
        </p:nvPicPr>
        <p:blipFill>
          <a:blip r:embed="rId4"/>
          <a:stretch>
            <a:fillRect/>
          </a:stretch>
        </p:blipFill>
        <p:spPr>
          <a:xfrm>
            <a:off x="4572000" y="2828521"/>
            <a:ext cx="4253391" cy="2710126"/>
          </a:xfrm>
          <a:prstGeom prst="rect">
            <a:avLst/>
          </a:prstGeom>
        </p:spPr>
      </p:pic>
    </p:spTree>
    <p:extLst>
      <p:ext uri="{BB962C8B-B14F-4D97-AF65-F5344CB8AC3E}">
        <p14:creationId xmlns:p14="http://schemas.microsoft.com/office/powerpoint/2010/main" val="3199786084"/>
      </p:ext>
    </p:extLst>
  </p:cSld>
  <p:clrMapOvr>
    <a:masterClrMapping/>
  </p:clrMapOvr>
  <p:transition spd="slow">
    <p:dissolve/>
  </p:transition>
</p:sld>
</file>

<file path=ppt/theme/theme1.xml><?xml version="1.0" encoding="utf-8"?>
<a:theme xmlns:a="http://schemas.openxmlformats.org/drawingml/2006/main" name="RedR Theme - Office">
  <a:themeElements>
    <a:clrScheme name="RedR Brand Theme">
      <a:dk1>
        <a:srgbClr val="231F20"/>
      </a:dk1>
      <a:lt1>
        <a:sysClr val="window" lastClr="FFFFFF"/>
      </a:lt1>
      <a:dk2>
        <a:srgbClr val="4A8DAA"/>
      </a:dk2>
      <a:lt2>
        <a:srgbClr val="EE3528"/>
      </a:lt2>
      <a:accent1>
        <a:srgbClr val="4A8DAA"/>
      </a:accent1>
      <a:accent2>
        <a:srgbClr val="EE3528"/>
      </a:accent2>
      <a:accent3>
        <a:srgbClr val="808285"/>
      </a:accent3>
      <a:accent4>
        <a:srgbClr val="1D5873"/>
      </a:accent4>
      <a:accent5>
        <a:srgbClr val="80C2DE"/>
      </a:accent5>
      <a:accent6>
        <a:srgbClr val="FFFFFF"/>
      </a:accent6>
      <a:hlink>
        <a:srgbClr val="EE3528"/>
      </a:hlink>
      <a:folHlink>
        <a:srgbClr val="4A8DAA"/>
      </a:folHlink>
    </a:clrScheme>
    <a:fontScheme name="Arial Br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_Arial_powerpoint" id="{B04597F6-5833-430B-80E0-0B23BF29AEA9}" vid="{8BD9E51E-9664-4E25-BEB3-8EBE30D25DB5}"/>
    </a:ext>
  </a:extLst>
</a:theme>
</file>

<file path=ppt/theme/theme2.xml><?xml version="1.0" encoding="utf-8"?>
<a:theme xmlns:a="http://schemas.openxmlformats.org/drawingml/2006/main" name="1_RedR Theme - Office">
  <a:themeElements>
    <a:clrScheme name="RedR Brand Theme">
      <a:dk1>
        <a:srgbClr val="231F20"/>
      </a:dk1>
      <a:lt1>
        <a:sysClr val="window" lastClr="FFFFFF"/>
      </a:lt1>
      <a:dk2>
        <a:srgbClr val="4A8DAA"/>
      </a:dk2>
      <a:lt2>
        <a:srgbClr val="EE3528"/>
      </a:lt2>
      <a:accent1>
        <a:srgbClr val="4A8DAA"/>
      </a:accent1>
      <a:accent2>
        <a:srgbClr val="EE3528"/>
      </a:accent2>
      <a:accent3>
        <a:srgbClr val="808285"/>
      </a:accent3>
      <a:accent4>
        <a:srgbClr val="1D5873"/>
      </a:accent4>
      <a:accent5>
        <a:srgbClr val="80C2DE"/>
      </a:accent5>
      <a:accent6>
        <a:srgbClr val="FFFFFF"/>
      </a:accent6>
      <a:hlink>
        <a:srgbClr val="EE3528"/>
      </a:hlink>
      <a:folHlink>
        <a:srgbClr val="4A8DAA"/>
      </a:folHlink>
    </a:clrScheme>
    <a:fontScheme name="Arial Br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ew_Arial_powerpoint" id="{B04597F6-5833-430B-80E0-0B23BF29AEA9}" vid="{9418077A-119B-4648-8C73-00423E5755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238" ma:contentTypeDescription="" ma:contentTypeScope="" ma:versionID="2ac8e92143867755744d8e98aef07036">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3</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h6a71f3e574e4344bc34f3fc9dd20054>
    <TaxKeywordTaxHTField xmlns="5858627f-d058-4b92-9b52-677b5fd7d454">
      <Terms xmlns="http://schemas.microsoft.com/office/infopath/2007/PartnerControls"/>
    </TaxKeywordTaxHTField>
    <CategoryDescription xmlns="http://schemas.microsoft.com/sharepoint.v3" xsi:nil="true"/>
    <mda26ace941f4791a7314a339fee829c xmlns="ca283e0b-db31-4043-a2ef-b80661bf084a">
      <Terms xmlns="http://schemas.microsoft.com/office/infopath/2007/PartnerControl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EMOPSGCCU-1435067120-17694</_dlc_DocId>
    <_dlc_DocIdUrl xmlns="5858627f-d058-4b92-9b52-677b5fd7d454">
      <Url>https://unicef.sharepoint.com/teams/EMOPS-GCCU/_layouts/15/DocIdRedir.aspx?ID=EMOPSGCCU-1435067120-17694</Url>
      <Description>EMOPSGCCU-1435067120-17694</Description>
    </_dlc_DocIdUrl>
  </documentManagement>
</p:properties>
</file>

<file path=customXml/item3.xml><?xml version="1.0" encoding="utf-8"?>
<?mso-contentType ?>
<SharedContentType xmlns="Microsoft.SharePoint.Taxonomy.ContentTypeSync" SourceId="73f51738-d318-4883-9d64-4f0bd0ccc55e" ContentTypeId="0x0101009BA85F8052A6DA4FA3E31FF9F74C6970" PreviousValue="false"/>
</file>

<file path=customXml/item4.xml><?xml version="1.0" encoding="utf-8"?>
<?mso-contentType ?>
<customXsn xmlns="http://schemas.microsoft.com/office/2006/metadata/customXsn">
  <xsnLocation/>
  <cached>True</cached>
  <openByDefault>True</openByDefault>
  <xsnScope/>
</customXsn>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5F2D1F-4F37-4412-8EA3-62D5B43221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283e0b-db31-4043-a2ef-b80661bf084a"/>
    <ds:schemaRef ds:uri="http://schemas.microsoft.com/sharepoint.v3"/>
    <ds:schemaRef ds:uri="http://schemas.microsoft.com/sharepoint/v4"/>
    <ds:schemaRef ds:uri="5858627f-d058-4b92-9b52-677b5fd7d454"/>
    <ds:schemaRef ds:uri="a438dd15-07ca-4cdc-82a3-f2206b9202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2E2D28-23DE-4708-9C01-5E4281F29ADB}">
  <ds:schemaRefs>
    <ds:schemaRef ds:uri="5858627f-d058-4b92-9b52-677b5fd7d454"/>
    <ds:schemaRef ds:uri="http://schemas.microsoft.com/office/2006/documentManagement/types"/>
    <ds:schemaRef ds:uri="http://schemas.microsoft.com/sharepoint.v3"/>
    <ds:schemaRef ds:uri="http://purl.org/dc/elements/1.1/"/>
    <ds:schemaRef ds:uri="ca283e0b-db31-4043-a2ef-b80661bf084a"/>
    <ds:schemaRef ds:uri="http://www.w3.org/XML/1998/namespace"/>
    <ds:schemaRef ds:uri="http://schemas.openxmlformats.org/package/2006/metadata/core-properties"/>
    <ds:schemaRef ds:uri="http://schemas.microsoft.com/office/infopath/2007/PartnerControls"/>
    <ds:schemaRef ds:uri="http://schemas.microsoft.com/sharepoint/v3"/>
    <ds:schemaRef ds:uri="a438dd15-07ca-4cdc-82a3-f2206b92025e"/>
    <ds:schemaRef ds:uri="http://schemas.microsoft.com/office/2006/metadata/properties"/>
    <ds:schemaRef ds:uri="http://schemas.microsoft.com/sharepoint/v4"/>
    <ds:schemaRef ds:uri="http://purl.org/dc/dcmitype/"/>
    <ds:schemaRef ds:uri="http://purl.org/dc/terms/"/>
  </ds:schemaRefs>
</ds:datastoreItem>
</file>

<file path=customXml/itemProps3.xml><?xml version="1.0" encoding="utf-8"?>
<ds:datastoreItem xmlns:ds="http://schemas.openxmlformats.org/officeDocument/2006/customXml" ds:itemID="{10D56ECB-41A9-44FB-9BC1-2DE7557A40DA}">
  <ds:schemaRefs>
    <ds:schemaRef ds:uri="Microsoft.SharePoint.Taxonomy.ContentTypeSync"/>
  </ds:schemaRefs>
</ds:datastoreItem>
</file>

<file path=customXml/itemProps4.xml><?xml version="1.0" encoding="utf-8"?>
<ds:datastoreItem xmlns:ds="http://schemas.openxmlformats.org/officeDocument/2006/customXml" ds:itemID="{7CB7F40E-14CB-4657-9726-FDC2EA117C58}">
  <ds:schemaRefs>
    <ds:schemaRef ds:uri="http://schemas.microsoft.com/office/2006/metadata/customXsn"/>
  </ds:schemaRefs>
</ds:datastoreItem>
</file>

<file path=customXml/itemProps5.xml><?xml version="1.0" encoding="utf-8"?>
<ds:datastoreItem xmlns:ds="http://schemas.openxmlformats.org/officeDocument/2006/customXml" ds:itemID="{8443C2A8-CC8A-4789-9D21-74B41B1BDD4D}">
  <ds:schemaRefs>
    <ds:schemaRef ds:uri="http://schemas.microsoft.com/sharepoint/events"/>
  </ds:schemaRefs>
</ds:datastoreItem>
</file>

<file path=customXml/itemProps6.xml><?xml version="1.0" encoding="utf-8"?>
<ds:datastoreItem xmlns:ds="http://schemas.openxmlformats.org/officeDocument/2006/customXml" ds:itemID="{CD278F72-F60E-4A91-8BE4-FCD8B0D23B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New_Arial_powerpoint</Template>
  <TotalTime>486</TotalTime>
  <Words>348</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Arial Unicode MS</vt:lpstr>
      <vt:lpstr>Arimo-Bold</vt:lpstr>
      <vt:lpstr>Calibri</vt:lpstr>
      <vt:lpstr>Times New Roman</vt:lpstr>
      <vt:lpstr>Wingdings</vt:lpstr>
      <vt:lpstr>RedR Theme - Office</vt:lpstr>
      <vt:lpstr>1_RedR Theme - Office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Erina Mugadu</dc:creator>
  <cp:lastModifiedBy>Shabib AlQobati</cp:lastModifiedBy>
  <cp:revision>44</cp:revision>
  <dcterms:created xsi:type="dcterms:W3CDTF">2016-02-17T12:50:41Z</dcterms:created>
  <dcterms:modified xsi:type="dcterms:W3CDTF">2020-06-04T13:37:59Z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
  </property>
  <property fmtid="{D5CDD505-2E9C-101B-9397-08002B2CF9AE}" pid="5" name="Topic">
    <vt:lpwstr/>
  </property>
  <property fmtid="{D5CDD505-2E9C-101B-9397-08002B2CF9AE}" pid="6" name="DocumentType">
    <vt:lpwstr/>
  </property>
  <property fmtid="{D5CDD505-2E9C-101B-9397-08002B2CF9AE}" pid="7" name="GeographicScope">
    <vt:lpwstr/>
  </property>
  <property fmtid="{D5CDD505-2E9C-101B-9397-08002B2CF9AE}" pid="8" name="_dlc_DocIdItemGuid">
    <vt:lpwstr>7610e74e-92b7-4cbf-a9d9-d1aaceb666b1</vt:lpwstr>
  </property>
</Properties>
</file>