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45"/>
  </p:notesMasterIdLst>
  <p:handoutMasterIdLst>
    <p:handoutMasterId r:id="rId46"/>
  </p:handoutMasterIdLst>
  <p:sldIdLst>
    <p:sldId id="256" r:id="rId2"/>
    <p:sldId id="351" r:id="rId3"/>
    <p:sldId id="353" r:id="rId4"/>
    <p:sldId id="356" r:id="rId5"/>
    <p:sldId id="416" r:id="rId6"/>
    <p:sldId id="262" r:id="rId7"/>
    <p:sldId id="265" r:id="rId8"/>
    <p:sldId id="270" r:id="rId9"/>
    <p:sldId id="284" r:id="rId10"/>
    <p:sldId id="283" r:id="rId11"/>
    <p:sldId id="282" r:id="rId12"/>
    <p:sldId id="286" r:id="rId13"/>
    <p:sldId id="285" r:id="rId14"/>
    <p:sldId id="288" r:id="rId15"/>
    <p:sldId id="287" r:id="rId16"/>
    <p:sldId id="280" r:id="rId17"/>
    <p:sldId id="292" r:id="rId18"/>
    <p:sldId id="317" r:id="rId19"/>
    <p:sldId id="299" r:id="rId20"/>
    <p:sldId id="309" r:id="rId21"/>
    <p:sldId id="415" r:id="rId22"/>
    <p:sldId id="314" r:id="rId23"/>
    <p:sldId id="316" r:id="rId24"/>
    <p:sldId id="319" r:id="rId25"/>
    <p:sldId id="322" r:id="rId26"/>
    <p:sldId id="323" r:id="rId27"/>
    <p:sldId id="324" r:id="rId28"/>
    <p:sldId id="326" r:id="rId29"/>
    <p:sldId id="330" r:id="rId30"/>
    <p:sldId id="332" r:id="rId31"/>
    <p:sldId id="342" r:id="rId32"/>
    <p:sldId id="357" r:id="rId33"/>
    <p:sldId id="413" r:id="rId34"/>
    <p:sldId id="412" r:id="rId35"/>
    <p:sldId id="346" r:id="rId36"/>
    <p:sldId id="349" r:id="rId37"/>
    <p:sldId id="365" r:id="rId38"/>
    <p:sldId id="374" r:id="rId39"/>
    <p:sldId id="387" r:id="rId40"/>
    <p:sldId id="392" r:id="rId41"/>
    <p:sldId id="399" r:id="rId42"/>
    <p:sldId id="367" r:id="rId43"/>
    <p:sldId id="35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D8FB"/>
    <a:srgbClr val="4EB3CF"/>
    <a:srgbClr val="44C1A3"/>
    <a:srgbClr val="37A76F"/>
    <a:srgbClr val="63A537"/>
    <a:srgbClr val="95C93D"/>
    <a:srgbClr val="A3E1D2"/>
    <a:srgbClr val="5BC9AF"/>
    <a:srgbClr val="69BD93"/>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439" autoAdjust="0"/>
  </p:normalViewPr>
  <p:slideViewPr>
    <p:cSldViewPr snapToGrid="0">
      <p:cViewPr varScale="1">
        <p:scale>
          <a:sx n="80" d="100"/>
          <a:sy n="80" d="100"/>
        </p:scale>
        <p:origin x="58" y="82"/>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4EB3CF">
                  <a:lumMod val="50000"/>
                </a:srgbClr>
              </a:solidFill>
            </c:spPr>
            <c:extLst>
              <c:ext xmlns:c16="http://schemas.microsoft.com/office/drawing/2014/chart" uri="{C3380CC4-5D6E-409C-BE32-E72D297353CC}">
                <c16:uniqueId val="{00000001-1378-4BB4-905D-A723C7496928}"/>
              </c:ext>
            </c:extLst>
          </c:dPt>
          <c:dPt>
            <c:idx val="1"/>
            <c:bubble3D val="0"/>
            <c:spPr>
              <a:solidFill>
                <a:srgbClr val="4EB3CF">
                  <a:lumMod val="40000"/>
                  <a:lumOff val="60000"/>
                </a:srgbClr>
              </a:solidFill>
            </c:spPr>
            <c:extLst>
              <c:ext xmlns:c16="http://schemas.microsoft.com/office/drawing/2014/chart" uri="{C3380CC4-5D6E-409C-BE32-E72D297353CC}">
                <c16:uniqueId val="{00000003-1378-4BB4-905D-A723C7496928}"/>
              </c:ext>
            </c:extLst>
          </c:dPt>
          <c:cat>
            <c:numRef>
              <c:f>Sheet1!$A$2:$A$3</c:f>
              <c:numCache>
                <c:formatCode>General</c:formatCode>
                <c:ptCount val="2"/>
              </c:numCache>
            </c:num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1378-4BB4-905D-A723C7496928}"/>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bg1"/>
            </a:solidFill>
            <a:ln w="38100">
              <a:solidFill>
                <a:schemeClr val="accent1">
                  <a:alpha val="70000"/>
                </a:schemeClr>
              </a:solidFill>
            </a:ln>
            <a:effectLst/>
          </c:spPr>
          <c:invertIfNegative val="0"/>
          <c:dPt>
            <c:idx val="0"/>
            <c:invertIfNegative val="0"/>
            <c:bubble3D val="0"/>
            <c:spPr>
              <a:solidFill>
                <a:schemeClr val="bg1"/>
              </a:solidFill>
              <a:ln w="38100">
                <a:solidFill>
                  <a:schemeClr val="accent1"/>
                </a:solidFill>
              </a:ln>
              <a:effectLst/>
            </c:spPr>
            <c:extLst>
              <c:ext xmlns:c16="http://schemas.microsoft.com/office/drawing/2014/chart" uri="{C3380CC4-5D6E-409C-BE32-E72D297353CC}">
                <c16:uniqueId val="{00000001-1D59-4383-AA72-96974BB85673}"/>
              </c:ext>
            </c:extLst>
          </c:dPt>
          <c:dPt>
            <c:idx val="1"/>
            <c:invertIfNegative val="0"/>
            <c:bubble3D val="0"/>
            <c:spPr>
              <a:solidFill>
                <a:schemeClr val="bg1"/>
              </a:solidFill>
              <a:ln w="38100">
                <a:solidFill>
                  <a:schemeClr val="accent2"/>
                </a:solidFill>
              </a:ln>
              <a:effectLst/>
            </c:spPr>
            <c:extLst>
              <c:ext xmlns:c16="http://schemas.microsoft.com/office/drawing/2014/chart" uri="{C3380CC4-5D6E-409C-BE32-E72D297353CC}">
                <c16:uniqueId val="{00000003-1D59-4383-AA72-96974BB85673}"/>
              </c:ext>
            </c:extLst>
          </c:dPt>
          <c:dPt>
            <c:idx val="2"/>
            <c:invertIfNegative val="0"/>
            <c:bubble3D val="0"/>
            <c:spPr>
              <a:solidFill>
                <a:schemeClr val="bg1"/>
              </a:solidFill>
              <a:ln w="38100">
                <a:solidFill>
                  <a:schemeClr val="accent3"/>
                </a:solidFill>
              </a:ln>
              <a:effectLst/>
            </c:spPr>
            <c:extLst>
              <c:ext xmlns:c16="http://schemas.microsoft.com/office/drawing/2014/chart" uri="{C3380CC4-5D6E-409C-BE32-E72D297353CC}">
                <c16:uniqueId val="{00000005-1D59-4383-AA72-96974BB85673}"/>
              </c:ext>
            </c:extLst>
          </c:dPt>
          <c:dPt>
            <c:idx val="3"/>
            <c:invertIfNegative val="0"/>
            <c:bubble3D val="0"/>
            <c:spPr>
              <a:solidFill>
                <a:schemeClr val="bg1"/>
              </a:solidFill>
              <a:ln w="38100">
                <a:solidFill>
                  <a:schemeClr val="accent4"/>
                </a:solidFill>
              </a:ln>
              <a:effectLst/>
            </c:spPr>
            <c:extLst>
              <c:ext xmlns:c16="http://schemas.microsoft.com/office/drawing/2014/chart" uri="{C3380CC4-5D6E-409C-BE32-E72D297353CC}">
                <c16:uniqueId val="{00000007-1D59-4383-AA72-96974BB85673}"/>
              </c:ext>
            </c:extLst>
          </c:dPt>
          <c:dPt>
            <c:idx val="4"/>
            <c:invertIfNegative val="0"/>
            <c:bubble3D val="0"/>
            <c:spPr>
              <a:solidFill>
                <a:schemeClr val="bg1"/>
              </a:solidFill>
              <a:ln w="38100">
                <a:solidFill>
                  <a:schemeClr val="accent5"/>
                </a:solidFill>
              </a:ln>
              <a:effectLst/>
            </c:spPr>
            <c:extLst>
              <c:ext xmlns:c16="http://schemas.microsoft.com/office/drawing/2014/chart" uri="{C3380CC4-5D6E-409C-BE32-E72D297353CC}">
                <c16:uniqueId val="{00000009-1D59-4383-AA72-96974BB85673}"/>
              </c:ext>
            </c:extLst>
          </c:dPt>
          <c:dLbls>
            <c:spPr>
              <a:noFill/>
              <a:ln>
                <a:noFill/>
              </a:ln>
              <a:effectLst/>
            </c:spPr>
            <c:txPr>
              <a:bodyPr rot="0" spcFirstLastPara="1" vertOverflow="ellipsis" vert="horz" wrap="square" anchor="ctr" anchorCtr="1"/>
              <a:lstStyle/>
              <a:p>
                <a:pPr>
                  <a:defRPr sz="1000" b="1" i="0" u="none" strike="noStrike" kern="1200" baseline="0">
                    <a:solidFill>
                      <a:schemeClr val="bg1">
                        <a:lumMod val="65000"/>
                      </a:schemeClr>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cmpd="sng">
                <a:solidFill>
                  <a:schemeClr val="bg1">
                    <a:lumMod val="65000"/>
                  </a:schemeClr>
                </a:solidFill>
                <a:prstDash val="sysDot"/>
              </a:ln>
              <a:effectLst/>
            </c:spPr>
            <c:trendlineType val="poly"/>
            <c:order val="4"/>
            <c:dispRSqr val="0"/>
            <c:dispEq val="0"/>
          </c:trendline>
          <c:xVal>
            <c:numRef>
              <c:f>Sheet1!$A$2:$A$6</c:f>
              <c:numCache>
                <c:formatCode>General</c:formatCode>
                <c:ptCount val="5"/>
                <c:pt idx="0">
                  <c:v>0.5</c:v>
                </c:pt>
                <c:pt idx="1">
                  <c:v>1</c:v>
                </c:pt>
                <c:pt idx="2">
                  <c:v>1.5</c:v>
                </c:pt>
                <c:pt idx="3">
                  <c:v>2</c:v>
                </c:pt>
                <c:pt idx="4">
                  <c:v>2.5</c:v>
                </c:pt>
              </c:numCache>
            </c:numRef>
          </c:xVal>
          <c:yVal>
            <c:numRef>
              <c:f>Sheet1!$B$2:$B$6</c:f>
              <c:numCache>
                <c:formatCode>General</c:formatCode>
                <c:ptCount val="5"/>
                <c:pt idx="0">
                  <c:v>0.5</c:v>
                </c:pt>
                <c:pt idx="1">
                  <c:v>2</c:v>
                </c:pt>
                <c:pt idx="2">
                  <c:v>2</c:v>
                </c:pt>
                <c:pt idx="3">
                  <c:v>1.5</c:v>
                </c:pt>
                <c:pt idx="4">
                  <c:v>2.5</c:v>
                </c:pt>
              </c:numCache>
            </c:numRef>
          </c:yVal>
          <c:bubbleSize>
            <c:numRef>
              <c:f>Sheet1!$C$2:$C$6</c:f>
              <c:numCache>
                <c:formatCode>General</c:formatCode>
                <c:ptCount val="5"/>
                <c:pt idx="0">
                  <c:v>6</c:v>
                </c:pt>
                <c:pt idx="1">
                  <c:v>8</c:v>
                </c:pt>
                <c:pt idx="2">
                  <c:v>5</c:v>
                </c:pt>
                <c:pt idx="3">
                  <c:v>8</c:v>
                </c:pt>
                <c:pt idx="4">
                  <c:v>10</c:v>
                </c:pt>
              </c:numCache>
            </c:numRef>
          </c:bubbleSize>
          <c:bubble3D val="0"/>
          <c:extLst>
            <c:ext xmlns:c16="http://schemas.microsoft.com/office/drawing/2014/chart" uri="{C3380CC4-5D6E-409C-BE32-E72D297353CC}">
              <c16:uniqueId val="{0000000B-1D59-4383-AA72-96974BB85673}"/>
            </c:ext>
          </c:extLst>
        </c:ser>
        <c:dLbls>
          <c:dLblPos val="ctr"/>
          <c:showLegendKey val="0"/>
          <c:showVal val="1"/>
          <c:showCatName val="0"/>
          <c:showSerName val="0"/>
          <c:showPercent val="0"/>
          <c:showBubbleSize val="0"/>
        </c:dLbls>
        <c:bubbleScale val="100"/>
        <c:showNegBubbles val="0"/>
        <c:axId val="353171504"/>
        <c:axId val="353167192"/>
      </c:bubbleChart>
      <c:valAx>
        <c:axId val="353171504"/>
        <c:scaling>
          <c:orientation val="minMax"/>
        </c:scaling>
        <c:delete val="0"/>
        <c:axPos val="b"/>
        <c:majorGridlines>
          <c:spPr>
            <a:ln w="9525">
              <a:solidFill>
                <a:schemeClr val="tx1">
                  <a:lumMod val="15000"/>
                  <a:lumOff val="85000"/>
                </a:schemeClr>
              </a:solidFill>
            </a:ln>
            <a:effectLst/>
          </c:spPr>
        </c:majorGridlines>
        <c:title>
          <c:tx>
            <c:rich>
              <a:bodyPr rot="0" spcFirstLastPara="1" vertOverflow="ellipsis" vert="horz" wrap="square" anchor="ctr" anchorCtr="1"/>
              <a:lstStyle/>
              <a:p>
                <a:pPr>
                  <a:defRPr sz="1100" b="1" i="0" u="none" strike="noStrike" kern="1200" baseline="0">
                    <a:solidFill>
                      <a:schemeClr val="bg1">
                        <a:lumMod val="50000"/>
                      </a:schemeClr>
                    </a:solidFill>
                    <a:latin typeface="Lato" panose="020F0502020204030203" pitchFamily="34" charset="0"/>
                    <a:ea typeface="+mn-ea"/>
                    <a:cs typeface="+mn-cs"/>
                  </a:defRPr>
                </a:pPr>
                <a:r>
                  <a:rPr lang="en-US" sz="1100" b="1" dirty="0">
                    <a:solidFill>
                      <a:schemeClr val="bg1">
                        <a:lumMod val="50000"/>
                      </a:schemeClr>
                    </a:solidFill>
                    <a:latin typeface="Calibri" panose="020F0502020204030204" pitchFamily="34" charset="0"/>
                  </a:rPr>
                  <a:t>Reached vs  Admin</a:t>
                </a:r>
                <a:r>
                  <a:rPr lang="en-US" sz="1100" b="1" baseline="0" dirty="0">
                    <a:solidFill>
                      <a:schemeClr val="bg1">
                        <a:lumMod val="50000"/>
                      </a:schemeClr>
                    </a:solidFill>
                    <a:latin typeface="Calibri" panose="020F0502020204030204" pitchFamily="34" charset="0"/>
                  </a:rPr>
                  <a:t> level</a:t>
                </a:r>
                <a:endParaRPr lang="id-ID" sz="1100" b="1" dirty="0">
                  <a:solidFill>
                    <a:schemeClr val="bg1">
                      <a:lumMod val="50000"/>
                    </a:schemeClr>
                  </a:solidFill>
                  <a:latin typeface="Calibri" panose="020F0502020204030204" pitchFamily="34" charset="0"/>
                </a:endParaRPr>
              </a:p>
            </c:rich>
          </c:tx>
          <c:layout>
            <c:manualLayout>
              <c:xMode val="edge"/>
              <c:yMode val="edge"/>
              <c:x val="0.43483307809282445"/>
              <c:y val="0.9066356890197447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1">
                      <a:lumMod val="50000"/>
                    </a:schemeClr>
                  </a:solidFill>
                  <a:latin typeface="Lato" panose="020F0502020204030203" pitchFamily="34" charset="0"/>
                  <a:ea typeface="+mn-ea"/>
                  <a:cs typeface="+mn-cs"/>
                </a:defRPr>
              </a:pPr>
              <a:endParaRPr lang="en-US"/>
            </a:p>
          </c:txPr>
        </c:title>
        <c:numFmt formatCode="General" sourceLinked="1"/>
        <c:majorTickMark val="out"/>
        <c:minorTickMark val="none"/>
        <c:tickLblPos val="nextTo"/>
        <c:spPr>
          <a:noFill/>
          <a:ln w="25400">
            <a:solidFill>
              <a:schemeClr val="accent6"/>
            </a:solid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Lato" panose="020F0502020204030203" pitchFamily="34" charset="0"/>
                <a:ea typeface="+mn-ea"/>
                <a:cs typeface="+mn-cs"/>
              </a:defRPr>
            </a:pPr>
            <a:endParaRPr lang="en-US"/>
          </a:p>
        </c:txPr>
        <c:crossAx val="353167192"/>
        <c:crosses val="autoZero"/>
        <c:crossBetween val="midCat"/>
      </c:valAx>
      <c:valAx>
        <c:axId val="353167192"/>
        <c:scaling>
          <c:orientation val="minMax"/>
        </c:scaling>
        <c:delete val="0"/>
        <c:axPos val="l"/>
        <c:majorGridlines>
          <c:spPr>
            <a:ln w="9525">
              <a:solidFill>
                <a:schemeClr val="tx1">
                  <a:lumMod val="15000"/>
                  <a:lumOff val="85000"/>
                </a:schemeClr>
              </a:solidFill>
            </a:ln>
            <a:effectLst/>
          </c:spPr>
        </c:majorGridlines>
        <c:numFmt formatCode="General" sourceLinked="1"/>
        <c:majorTickMark val="out"/>
        <c:minorTickMark val="none"/>
        <c:tickLblPos val="nextTo"/>
        <c:spPr>
          <a:noFill/>
          <a:ln w="25400">
            <a:solidFill>
              <a:schemeClr val="accent6"/>
            </a:solidFill>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Lato" panose="020F0502020204030203" pitchFamily="34" charset="0"/>
                <a:ea typeface="+mn-ea"/>
                <a:cs typeface="+mn-cs"/>
              </a:defRPr>
            </a:pPr>
            <a:endParaRPr lang="en-US"/>
          </a:p>
        </c:txPr>
        <c:crossAx val="353171504"/>
        <c:crosses val="autoZero"/>
        <c:crossBetween val="midCat"/>
      </c:valAx>
      <c:spPr>
        <a:noFill/>
        <a:ln>
          <a:noFill/>
        </a:ln>
        <a:effectLst/>
      </c:spPr>
    </c:plotArea>
    <c:plotVisOnly val="1"/>
    <c:dispBlanksAs val="gap"/>
    <c:showDLblsOverMax val="0"/>
  </c:chart>
  <c:spPr>
    <a:noFill/>
    <a:ln>
      <a:noFill/>
    </a:ln>
    <a:effectLst/>
  </c:spPr>
  <c:txPr>
    <a:bodyPr/>
    <a:lstStyle/>
    <a:p>
      <a:pPr>
        <a:defRPr sz="1000">
          <a:solidFill>
            <a:schemeClr val="bg1">
              <a:lumMod val="50000"/>
            </a:schemeClr>
          </a:solidFill>
          <a:latin typeface="Lato" panose="020F050202020403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reached</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69B-465A-80DA-EBD3EF74BACF}"/>
              </c:ext>
            </c:extLst>
          </c:dPt>
          <c:dPt>
            <c:idx val="1"/>
            <c:bubble3D val="0"/>
            <c:spPr>
              <a:solidFill>
                <a:schemeClr val="accent2"/>
              </a:solidFill>
              <a:ln w="19050">
                <a:noFill/>
              </a:ln>
              <a:effectLst/>
            </c:spPr>
            <c:extLst>
              <c:ext xmlns:c16="http://schemas.microsoft.com/office/drawing/2014/chart" uri="{C3380CC4-5D6E-409C-BE32-E72D297353CC}">
                <c16:uniqueId val="{00000003-569B-465A-80DA-EBD3EF74BACF}"/>
              </c:ext>
            </c:extLst>
          </c:dPt>
          <c:dPt>
            <c:idx val="2"/>
            <c:bubble3D val="0"/>
            <c:spPr>
              <a:solidFill>
                <a:schemeClr val="accent3"/>
              </a:solidFill>
              <a:ln w="19050">
                <a:noFill/>
              </a:ln>
              <a:effectLst/>
            </c:spPr>
            <c:extLst>
              <c:ext xmlns:c16="http://schemas.microsoft.com/office/drawing/2014/chart" uri="{C3380CC4-5D6E-409C-BE32-E72D297353CC}">
                <c16:uniqueId val="{00000005-569B-465A-80DA-EBD3EF74BACF}"/>
              </c:ext>
            </c:extLst>
          </c:dPt>
          <c:dPt>
            <c:idx val="3"/>
            <c:bubble3D val="0"/>
            <c:spPr>
              <a:solidFill>
                <a:schemeClr val="accent4"/>
              </a:solidFill>
              <a:ln w="19050">
                <a:noFill/>
              </a:ln>
              <a:effectLst/>
            </c:spPr>
            <c:extLst>
              <c:ext xmlns:c16="http://schemas.microsoft.com/office/drawing/2014/chart" uri="{C3380CC4-5D6E-409C-BE32-E72D297353CC}">
                <c16:uniqueId val="{00000007-569B-465A-80DA-EBD3EF74BACF}"/>
              </c:ext>
            </c:extLst>
          </c:dPt>
          <c:dLbls>
            <c:dLbl>
              <c:idx val="0"/>
              <c:layout>
                <c:manualLayout>
                  <c:x val="0.13815790449632923"/>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9B-465A-80DA-EBD3EF74BACF}"/>
                </c:ext>
              </c:extLst>
            </c:dLbl>
            <c:dLbl>
              <c:idx val="1"/>
              <c:layout>
                <c:manualLayout>
                  <c:x val="-0.10257177758060815"/>
                  <c:y val="0.117897259753740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69B-465A-80DA-EBD3EF74BACF}"/>
                </c:ext>
              </c:extLst>
            </c:dLbl>
            <c:dLbl>
              <c:idx val="2"/>
              <c:layout>
                <c:manualLayout>
                  <c:x val="-0.1151315870802745"/>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9B-465A-80DA-EBD3EF74BACF}"/>
                </c:ext>
              </c:extLst>
            </c:dLbl>
            <c:dLbl>
              <c:idx val="3"/>
              <c:layout>
                <c:manualLayout>
                  <c:x val="-3.0352790544078752E-2"/>
                  <c:y val="-0.1071793270488552"/>
                </c:manualLayout>
              </c:layout>
              <c:showLegendKey val="0"/>
              <c:showVal val="0"/>
              <c:showCatName val="1"/>
              <c:showSerName val="0"/>
              <c:showPercent val="1"/>
              <c:showBubbleSize val="0"/>
              <c:extLst>
                <c:ext xmlns:c15="http://schemas.microsoft.com/office/drawing/2012/chart" uri="{CE6537A1-D6FC-4f65-9D91-7224C49458BB}">
                  <c15:layout>
                    <c:manualLayout>
                      <c:w val="0.1738801784284118"/>
                      <c:h val="0.11511059725047049"/>
                    </c:manualLayout>
                  </c15:layout>
                </c:ext>
                <c:ext xmlns:c16="http://schemas.microsoft.com/office/drawing/2014/chart" uri="{C3380CC4-5D6E-409C-BE32-E72D297353CC}">
                  <c16:uniqueId val="{00000007-569B-465A-80DA-EBD3EF74BACF}"/>
                </c:ext>
              </c:extLst>
            </c:dLbl>
            <c:spPr>
              <a:noFill/>
              <a:ln>
                <a:noFill/>
              </a:ln>
              <a:effectLst/>
            </c:spPr>
            <c:txPr>
              <a:bodyPr rot="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CU5</c:v>
                </c:pt>
                <c:pt idx="1">
                  <c:v>IDPs</c:v>
                </c:pt>
                <c:pt idx="2">
                  <c:v>PLWs</c:v>
                </c:pt>
                <c:pt idx="3">
                  <c:v>Returnees</c:v>
                </c:pt>
              </c:strCache>
            </c:strRef>
          </c:cat>
          <c:val>
            <c:numRef>
              <c:f>Sheet1!$B$2:$B$5</c:f>
              <c:numCache>
                <c:formatCode>General</c:formatCode>
                <c:ptCount val="4"/>
                <c:pt idx="0">
                  <c:v>5</c:v>
                </c:pt>
                <c:pt idx="1">
                  <c:v>2</c:v>
                </c:pt>
                <c:pt idx="2">
                  <c:v>3</c:v>
                </c:pt>
                <c:pt idx="3">
                  <c:v>1.5</c:v>
                </c:pt>
              </c:numCache>
            </c:numRef>
          </c:val>
          <c:extLst>
            <c:ext xmlns:c16="http://schemas.microsoft.com/office/drawing/2014/chart" uri="{C3380CC4-5D6E-409C-BE32-E72D297353CC}">
              <c16:uniqueId val="{00000008-569B-465A-80DA-EBD3EF74BACF}"/>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lumMod val="65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44C1A3">
                  <a:lumMod val="50000"/>
                </a:srgbClr>
              </a:solidFill>
            </c:spPr>
            <c:extLst>
              <c:ext xmlns:c16="http://schemas.microsoft.com/office/drawing/2014/chart" uri="{C3380CC4-5D6E-409C-BE32-E72D297353CC}">
                <c16:uniqueId val="{00000001-16FF-4462-92CA-6ADEF52C2FC8}"/>
              </c:ext>
            </c:extLst>
          </c:dPt>
          <c:dPt>
            <c:idx val="1"/>
            <c:bubble3D val="0"/>
            <c:spPr>
              <a:solidFill>
                <a:srgbClr val="44C1A3">
                  <a:lumMod val="40000"/>
                  <a:lumOff val="60000"/>
                </a:srgbClr>
              </a:solidFill>
            </c:spPr>
            <c:extLst>
              <c:ext xmlns:c16="http://schemas.microsoft.com/office/drawing/2014/chart" uri="{C3380CC4-5D6E-409C-BE32-E72D297353CC}">
                <c16:uniqueId val="{00000003-16FF-4462-92CA-6ADEF52C2FC8}"/>
              </c:ext>
            </c:extLst>
          </c:dPt>
          <c:cat>
            <c:numRef>
              <c:f>Sheet1!$A$2:$A$3</c:f>
              <c:numCache>
                <c:formatCode>General</c:formatCode>
                <c:ptCount val="2"/>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6FF-4462-92CA-6ADEF52C2FC8}"/>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37A76F">
                <a:lumMod val="40000"/>
                <a:lumOff val="60000"/>
              </a:srgbClr>
            </a:solidFill>
          </c:spPr>
          <c:dPt>
            <c:idx val="0"/>
            <c:bubble3D val="0"/>
            <c:spPr>
              <a:solidFill>
                <a:srgbClr val="37A76F">
                  <a:lumMod val="50000"/>
                </a:srgbClr>
              </a:solidFill>
            </c:spPr>
            <c:extLst>
              <c:ext xmlns:c16="http://schemas.microsoft.com/office/drawing/2014/chart" uri="{C3380CC4-5D6E-409C-BE32-E72D297353CC}">
                <c16:uniqueId val="{00000001-94A7-4C9E-B06E-A6354102D21E}"/>
              </c:ext>
            </c:extLst>
          </c:dPt>
          <c:dPt>
            <c:idx val="1"/>
            <c:bubble3D val="0"/>
            <c:extLst>
              <c:ext xmlns:c16="http://schemas.microsoft.com/office/drawing/2014/chart" uri="{C3380CC4-5D6E-409C-BE32-E72D297353CC}">
                <c16:uniqueId val="{00000003-94A7-4C9E-B06E-A6354102D21E}"/>
              </c:ext>
            </c:extLst>
          </c:dPt>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94A7-4C9E-B06E-A6354102D21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63A537">
                  <a:lumMod val="50000"/>
                </a:srgbClr>
              </a:solidFill>
            </c:spPr>
            <c:extLst>
              <c:ext xmlns:c16="http://schemas.microsoft.com/office/drawing/2014/chart" uri="{C3380CC4-5D6E-409C-BE32-E72D297353CC}">
                <c16:uniqueId val="{00000001-89E7-4109-AE79-1AEE6AAC0CDD}"/>
              </c:ext>
            </c:extLst>
          </c:dPt>
          <c:dPt>
            <c:idx val="1"/>
            <c:bubble3D val="0"/>
            <c:spPr>
              <a:solidFill>
                <a:srgbClr val="63A537">
                  <a:lumMod val="40000"/>
                  <a:lumOff val="60000"/>
                </a:srgbClr>
              </a:solidFill>
            </c:spPr>
            <c:extLst>
              <c:ext xmlns:c16="http://schemas.microsoft.com/office/drawing/2014/chart" uri="{C3380CC4-5D6E-409C-BE32-E72D297353CC}">
                <c16:uniqueId val="{00000003-89E7-4109-AE79-1AEE6AAC0CDD}"/>
              </c:ext>
            </c:extLst>
          </c:dPt>
          <c:cat>
            <c:numRef>
              <c:f>Sheet1!$A$2:$A$3</c:f>
              <c:numCache>
                <c:formatCode>General</c:formatCode>
                <c:ptCount val="2"/>
              </c:numCache>
            </c:num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89E7-4109-AE79-1AEE6AAC0CDD}"/>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CB38">
                  <a:lumMod val="50000"/>
                </a:srgbClr>
              </a:solidFill>
            </c:spPr>
            <c:extLst>
              <c:ext xmlns:c16="http://schemas.microsoft.com/office/drawing/2014/chart" uri="{C3380CC4-5D6E-409C-BE32-E72D297353CC}">
                <c16:uniqueId val="{00000001-20B5-4F72-BC17-BC473F1DBDD7}"/>
              </c:ext>
            </c:extLst>
          </c:dPt>
          <c:dPt>
            <c:idx val="1"/>
            <c:bubble3D val="0"/>
            <c:spPr>
              <a:solidFill>
                <a:srgbClr val="99CB38">
                  <a:lumMod val="40000"/>
                  <a:lumOff val="60000"/>
                </a:srgbClr>
              </a:solidFill>
            </c:spPr>
            <c:extLst>
              <c:ext xmlns:c16="http://schemas.microsoft.com/office/drawing/2014/chart" uri="{C3380CC4-5D6E-409C-BE32-E72D297353CC}">
                <c16:uniqueId val="{00000003-20B5-4F72-BC17-BC473F1DBDD7}"/>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20B5-4F72-BC17-BC473F1DBDD7}"/>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rgbClr val="99CB38">
                <a:lumMod val="40000"/>
                <a:lumOff val="60000"/>
              </a:srgbClr>
            </a:solidFill>
          </c:spPr>
          <c:dPt>
            <c:idx val="0"/>
            <c:bubble3D val="0"/>
            <c:spPr>
              <a:solidFill>
                <a:srgbClr val="99CB38">
                  <a:lumMod val="50000"/>
                </a:srgbClr>
              </a:solidFill>
            </c:spPr>
            <c:extLst>
              <c:ext xmlns:c16="http://schemas.microsoft.com/office/drawing/2014/chart" uri="{C3380CC4-5D6E-409C-BE32-E72D297353CC}">
                <c16:uniqueId val="{00000001-10FF-487B-AD31-65E9EDB09EE9}"/>
              </c:ext>
            </c:extLst>
          </c:dPt>
          <c:dPt>
            <c:idx val="1"/>
            <c:bubble3D val="0"/>
            <c:extLst>
              <c:ext xmlns:c16="http://schemas.microsoft.com/office/drawing/2014/chart" uri="{C3380CC4-5D6E-409C-BE32-E72D297353CC}">
                <c16:uniqueId val="{00000003-10FF-487B-AD31-65E9EDB09EE9}"/>
              </c:ext>
            </c:extLst>
          </c:dPt>
          <c:cat>
            <c:numRef>
              <c:f>Sheet1!$A$2:$A$3</c:f>
              <c:numCache>
                <c:formatCode>General</c:formatCode>
                <c:ptCount val="2"/>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0FF-487B-AD31-65E9EDB09EE9}"/>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62626">
                  <a:lumMod val="90000"/>
                  <a:lumOff val="10000"/>
                </a:srgbClr>
              </a:solidFill>
            </c:spPr>
            <c:extLst>
              <c:ext xmlns:c16="http://schemas.microsoft.com/office/drawing/2014/chart" uri="{C3380CC4-5D6E-409C-BE32-E72D297353CC}">
                <c16:uniqueId val="{00000001-072F-4AE2-A660-3256040E35B3}"/>
              </c:ext>
            </c:extLst>
          </c:dPt>
          <c:dPt>
            <c:idx val="1"/>
            <c:bubble3D val="0"/>
            <c:spPr>
              <a:pattFill prst="pct70">
                <a:fgClr>
                  <a:sysClr val="window" lastClr="FFFFFF">
                    <a:lumMod val="95000"/>
                  </a:sysClr>
                </a:fgClr>
                <a:bgClr>
                  <a:sysClr val="window" lastClr="FFFFFF">
                    <a:lumMod val="75000"/>
                  </a:sysClr>
                </a:bgClr>
              </a:pattFill>
            </c:spPr>
            <c:extLst>
              <c:ext xmlns:c16="http://schemas.microsoft.com/office/drawing/2014/chart" uri="{C3380CC4-5D6E-409C-BE32-E72D297353CC}">
                <c16:uniqueId val="{00000003-072F-4AE2-A660-3256040E35B3}"/>
              </c:ext>
            </c:extLst>
          </c:dPt>
          <c:cat>
            <c:numRef>
              <c:f>Sheet1!$A$2:$A$3</c:f>
              <c:numCache>
                <c:formatCode>General</c:formatCode>
                <c:ptCount val="2"/>
              </c:numCache>
            </c:num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072F-4AE2-A660-3256040E35B3}"/>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CB38">
                  <a:lumMod val="50000"/>
                </a:srgbClr>
              </a:solidFill>
            </c:spPr>
            <c:extLst>
              <c:ext xmlns:c16="http://schemas.microsoft.com/office/drawing/2014/chart" uri="{C3380CC4-5D6E-409C-BE32-E72D297353CC}">
                <c16:uniqueId val="{00000001-7E1D-4507-B7F2-EB8A48FA4036}"/>
              </c:ext>
            </c:extLst>
          </c:dPt>
          <c:dPt>
            <c:idx val="1"/>
            <c:bubble3D val="0"/>
            <c:spPr>
              <a:pattFill prst="pct70">
                <a:fgClr>
                  <a:sysClr val="window" lastClr="FFFFFF">
                    <a:lumMod val="95000"/>
                  </a:sysClr>
                </a:fgClr>
                <a:bgClr>
                  <a:sysClr val="window" lastClr="FFFFFF">
                    <a:lumMod val="75000"/>
                  </a:sysClr>
                </a:bgClr>
              </a:pattFill>
            </c:spPr>
            <c:extLst>
              <c:ext xmlns:c16="http://schemas.microsoft.com/office/drawing/2014/chart" uri="{C3380CC4-5D6E-409C-BE32-E72D297353CC}">
                <c16:uniqueId val="{00000003-7E1D-4507-B7F2-EB8A48FA4036}"/>
              </c:ext>
            </c:extLst>
          </c:dPt>
          <c:cat>
            <c:numRef>
              <c:f>Sheet1!$A$2:$A$3</c:f>
              <c:numCache>
                <c:formatCode>General</c:formatCode>
                <c:ptCount val="2"/>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7E1D-4507-B7F2-EB8A48FA4036}"/>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cap="rnd" cmpd="sng" algn="ctr">
              <a:solidFill>
                <a:schemeClr val="tx1">
                  <a:lumMod val="90000"/>
                  <a:lumOff val="10000"/>
                </a:schemeClr>
              </a:solidFill>
              <a:prstDash val="sysDash"/>
              <a:round/>
            </a:ln>
            <a:effectLst/>
          </c:spPr>
          <c:marker>
            <c:symbol val="circle"/>
            <c:size val="17"/>
            <c:spPr>
              <a:solidFill>
                <a:schemeClr val="bg1">
                  <a:lumMod val="95000"/>
                </a:schemeClr>
              </a:solidFill>
              <a:ln w="25400">
                <a:solidFill>
                  <a:schemeClr val="tx1">
                    <a:lumMod val="90000"/>
                    <a:lumOff val="10000"/>
                  </a:schemeClr>
                </a:solidFill>
              </a:ln>
              <a:effectLst/>
            </c:spPr>
          </c:marker>
          <c:dLbls>
            <c:numFmt formatCode="General" sourceLinked="0"/>
            <c:spPr>
              <a:noFill/>
              <a:ln>
                <a:noFill/>
              </a:ln>
              <a:effectLst/>
            </c:spPr>
            <c:txPr>
              <a:bodyPr rot="0" spcFirstLastPara="1" vertOverflow="ellipsis" vert="horz" wrap="square" anchor="ctr" anchorCtr="1"/>
              <a:lstStyle/>
              <a:p>
                <a:pPr>
                  <a:defRPr sz="900" b="1" i="0" u="none" strike="noStrike" kern="1200" baseline="0">
                    <a:solidFill>
                      <a:schemeClr val="tx1">
                        <a:lumMod val="90000"/>
                        <a:lumOff val="10000"/>
                      </a:schemeClr>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75</c:v>
                </c:pt>
                <c:pt idx="2">
                  <c:v>50</c:v>
                </c:pt>
                <c:pt idx="3">
                  <c:v>45</c:v>
                </c:pt>
                <c:pt idx="4">
                  <c:v>40</c:v>
                </c:pt>
                <c:pt idx="5">
                  <c:v>60</c:v>
                </c:pt>
                <c:pt idx="6">
                  <c:v>35</c:v>
                </c:pt>
                <c:pt idx="7">
                  <c:v>10</c:v>
                </c:pt>
                <c:pt idx="8">
                  <c:v>30</c:v>
                </c:pt>
                <c:pt idx="9">
                  <c:v>20</c:v>
                </c:pt>
                <c:pt idx="10">
                  <c:v>25</c:v>
                </c:pt>
                <c:pt idx="11">
                  <c:v>30</c:v>
                </c:pt>
              </c:numCache>
            </c:numRef>
          </c:val>
          <c:smooth val="0"/>
          <c:extLst>
            <c:ext xmlns:c16="http://schemas.microsoft.com/office/drawing/2014/chart" uri="{C3380CC4-5D6E-409C-BE32-E72D297353CC}">
              <c16:uniqueId val="{00000000-56BF-4AE3-AFD8-5208537BCC98}"/>
            </c:ext>
          </c:extLst>
        </c:ser>
        <c:ser>
          <c:idx val="1"/>
          <c:order val="1"/>
          <c:tx>
            <c:strRef>
              <c:f>Sheet1!$C$1</c:f>
              <c:strCache>
                <c:ptCount val="1"/>
                <c:pt idx="0">
                  <c:v>Series 2</c:v>
                </c:pt>
              </c:strCache>
            </c:strRef>
          </c:tx>
          <c:spPr>
            <a:ln w="25400" cap="rnd" cmpd="sng" algn="ctr">
              <a:solidFill>
                <a:schemeClr val="accent1"/>
              </a:solidFill>
              <a:prstDash val="sysDash"/>
              <a:round/>
            </a:ln>
            <a:effectLst/>
          </c:spPr>
          <c:marker>
            <c:symbol val="circle"/>
            <c:size val="17"/>
            <c:spPr>
              <a:solidFill>
                <a:schemeClr val="bg1">
                  <a:lumMod val="95000"/>
                </a:schemeClr>
              </a:solidFill>
              <a:ln w="25400">
                <a:solidFill>
                  <a:schemeClr val="accent1"/>
                </a:solidFill>
              </a:ln>
              <a:effectLst/>
            </c:spPr>
          </c:marker>
          <c:dLbls>
            <c:dLbl>
              <c:idx val="2"/>
              <c:layout>
                <c:manualLayout>
                  <c:x val="-3.4553173316624927E-2"/>
                  <c:y val="-0.30212469892685911"/>
                </c:manualLayout>
              </c:layout>
              <c:tx>
                <c:rich>
                  <a:bodyPr/>
                  <a:lstStyle/>
                  <a:p>
                    <a:fld id="{9055D683-F36D-4BA5-8FAB-4A65CA00D673}" type="VALUE">
                      <a:rPr lang="en-US">
                        <a:latin typeface="Calibri" panose="020F050202020403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BF-4AE3-AFD8-5208537BCC98}"/>
                </c:ext>
              </c:extLst>
            </c:dLbl>
            <c:dLbl>
              <c:idx val="4"/>
              <c:layout>
                <c:manualLayout>
                  <c:x val="-3.4553173316624927E-2"/>
                  <c:y val="-0.22330956007637418"/>
                </c:manualLayout>
              </c:layout>
              <c:tx>
                <c:rich>
                  <a:bodyPr/>
                  <a:lstStyle/>
                  <a:p>
                    <a:fld id="{3FA35563-CDB5-4033-AA7A-F6C2C7057CD6}" type="VALUE">
                      <a:rPr lang="en-US">
                        <a:latin typeface="Calibri" panose="020F050202020403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BF-4AE3-AFD8-5208537BCC98}"/>
                </c:ext>
              </c:extLst>
            </c:dLbl>
            <c:dLbl>
              <c:idx val="7"/>
              <c:layout>
                <c:manualLayout>
                  <c:x val="-3.4553173316624927E-2"/>
                  <c:y val="-0.17514475300107776"/>
                </c:manualLayout>
              </c:layout>
              <c:tx>
                <c:rich>
                  <a:bodyPr/>
                  <a:lstStyle/>
                  <a:p>
                    <a:fld id="{8413EC2B-1ABF-4769-A1EE-10106FEBAF33}" type="VALUE">
                      <a:rPr lang="en-US">
                        <a:latin typeface="Calibri" panose="020F050202020403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BF-4AE3-AFD8-5208537BCC98}"/>
                </c:ext>
              </c:extLst>
            </c:dLbl>
            <c:dLbl>
              <c:idx val="9"/>
              <c:layout>
                <c:manualLayout>
                  <c:x val="-3.4553173316624927E-2"/>
                  <c:y val="-0.31963917422696692"/>
                </c:manualLayout>
              </c:layout>
              <c:tx>
                <c:rich>
                  <a:bodyPr/>
                  <a:lstStyle/>
                  <a:p>
                    <a:fld id="{C9E4E9E6-7D37-4BF8-8E09-8E68402EE368}" type="VALUE">
                      <a:rPr lang="en-US">
                        <a:latin typeface="Calibri" panose="020F0502020204030204" pitchFamily="34" charset="0"/>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6BF-4AE3-AFD8-5208537BCC98}"/>
                </c:ext>
              </c:extLst>
            </c:dLbl>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a:solidFill>
                        <a:schemeClr val="accent1"/>
                      </a:solidFill>
                      <a:prstDash val="sysDash"/>
                      <a:headEnd type="oval" w="sm" len="sm"/>
                      <a:tailEnd type="oval" w="sm" len="sm"/>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40</c:v>
                </c:pt>
                <c:pt idx="2">
                  <c:v>65</c:v>
                </c:pt>
                <c:pt idx="3">
                  <c:v>20</c:v>
                </c:pt>
                <c:pt idx="4">
                  <c:v>50</c:v>
                </c:pt>
                <c:pt idx="5">
                  <c:v>40</c:v>
                </c:pt>
                <c:pt idx="6">
                  <c:v>15</c:v>
                </c:pt>
                <c:pt idx="7">
                  <c:v>35</c:v>
                </c:pt>
                <c:pt idx="8">
                  <c:v>10</c:v>
                </c:pt>
                <c:pt idx="9">
                  <c:v>45</c:v>
                </c:pt>
                <c:pt idx="10">
                  <c:v>35</c:v>
                </c:pt>
                <c:pt idx="11">
                  <c:v>10</c:v>
                </c:pt>
              </c:numCache>
            </c:numRef>
          </c:val>
          <c:smooth val="0"/>
          <c:extLst>
            <c:ext xmlns:c16="http://schemas.microsoft.com/office/drawing/2014/chart" uri="{C3380CC4-5D6E-409C-BE32-E72D297353CC}">
              <c16:uniqueId val="{00000005-56BF-4AE3-AFD8-5208537BCC98}"/>
            </c:ext>
          </c:extLst>
        </c:ser>
        <c:ser>
          <c:idx val="2"/>
          <c:order val="2"/>
          <c:tx>
            <c:strRef>
              <c:f>Sheet1!$D$1</c:f>
              <c:strCache>
                <c:ptCount val="1"/>
                <c:pt idx="0">
                  <c:v>Column1</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spPr>
              <a:solidFill>
                <a:schemeClr val="bg1">
                  <a:lumMod val="95000"/>
                </a:schemeClr>
              </a:solidFill>
              <a:ln>
                <a:noFill/>
              </a:ln>
              <a:effectLst/>
            </c:spPr>
            <c:txPr>
              <a:bodyPr rot="0" spcFirstLastPara="1" vertOverflow="ellipsis" vert="horz" wrap="square" anchor="ctr" anchorCtr="1"/>
              <a:lstStyle/>
              <a:p>
                <a:pPr>
                  <a:defRPr sz="900" b="1" i="0" u="none" strike="noStrike" kern="1200" baseline="0">
                    <a:solidFill>
                      <a:schemeClr val="accent4"/>
                    </a:solidFill>
                    <a:latin typeface="Lato" panose="020F050202020403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numCache>
            </c:numRef>
          </c:val>
          <c:smooth val="0"/>
          <c:extLst>
            <c:ext xmlns:c16="http://schemas.microsoft.com/office/drawing/2014/chart" uri="{C3380CC4-5D6E-409C-BE32-E72D297353CC}">
              <c16:uniqueId val="{00000006-56BF-4AE3-AFD8-5208537BCC98}"/>
            </c:ext>
          </c:extLst>
        </c:ser>
        <c:dLbls>
          <c:dLblPos val="ctr"/>
          <c:showLegendKey val="0"/>
          <c:showVal val="1"/>
          <c:showCatName val="0"/>
          <c:showSerName val="0"/>
          <c:showPercent val="0"/>
          <c:showBubbleSize val="0"/>
        </c:dLbls>
        <c:marker val="1"/>
        <c:smooth val="0"/>
        <c:axId val="353162488"/>
        <c:axId val="353170720"/>
      </c:lineChart>
      <c:catAx>
        <c:axId val="353162488"/>
        <c:scaling>
          <c:orientation val="minMax"/>
        </c:scaling>
        <c:delete val="0"/>
        <c:axPos val="b"/>
        <c:numFmt formatCode="General" sourceLinked="1"/>
        <c:majorTickMark val="none"/>
        <c:minorTickMark val="none"/>
        <c:tickLblPos val="nextTo"/>
        <c:spPr>
          <a:noFill/>
          <a:ln w="12700" cap="flat" cmpd="sng" algn="ctr">
            <a:solidFill>
              <a:schemeClr val="bg1">
                <a:lumMod val="50000"/>
              </a:schemeClr>
            </a:solidFill>
            <a:round/>
            <a:headEnd type="oval" w="sm" len="sm"/>
            <a:tailEnd type="oval" w="sm" len="sm"/>
          </a:ln>
          <a:effectLst/>
        </c:spPr>
        <c:txPr>
          <a:bodyPr rot="-60000000" spcFirstLastPara="1" vertOverflow="ellipsis" vert="horz" wrap="square" anchor="ctr" anchorCtr="1"/>
          <a:lstStyle/>
          <a:p>
            <a:pPr>
              <a:defRPr sz="1000" b="1" i="0" u="none" strike="noStrike" kern="1200" baseline="0">
                <a:solidFill>
                  <a:schemeClr val="bg1">
                    <a:lumMod val="65000"/>
                  </a:schemeClr>
                </a:solidFill>
                <a:latin typeface="Lato" panose="020F0502020204030203" pitchFamily="34" charset="0"/>
                <a:ea typeface="+mn-ea"/>
                <a:cs typeface="+mn-cs"/>
              </a:defRPr>
            </a:pPr>
            <a:endParaRPr lang="en-US"/>
          </a:p>
        </c:txPr>
        <c:crossAx val="353170720"/>
        <c:crosses val="autoZero"/>
        <c:auto val="1"/>
        <c:lblAlgn val="ctr"/>
        <c:lblOffset val="100"/>
        <c:noMultiLvlLbl val="0"/>
      </c:catAx>
      <c:valAx>
        <c:axId val="353170720"/>
        <c:scaling>
          <c:orientation val="minMax"/>
          <c:max val="100"/>
        </c:scaling>
        <c:delete val="1"/>
        <c:axPos val="l"/>
        <c:numFmt formatCode="General" sourceLinked="1"/>
        <c:majorTickMark val="none"/>
        <c:minorTickMark val="none"/>
        <c:tickLblPos val="nextTo"/>
        <c:crossAx val="353162488"/>
        <c:crosses val="autoZero"/>
        <c:crossBetween val="between"/>
      </c:valAx>
      <c:spPr>
        <a:noFill/>
        <a:ln>
          <a:noFill/>
        </a:ln>
        <a:effectLst/>
      </c:spPr>
    </c:plotArea>
    <c:plotVisOnly val="1"/>
    <c:dispBlanksAs val="gap"/>
    <c:showDLblsOverMax val="0"/>
  </c:chart>
  <c:spPr>
    <a:noFill/>
    <a:ln w="0" cap="flat" cmpd="sng" algn="ctr">
      <a:noFill/>
      <a:round/>
    </a:ln>
    <a:effectLst/>
  </c:spPr>
  <c:txPr>
    <a:bodyPr/>
    <a:lstStyle/>
    <a:p>
      <a:pPr>
        <a:defRPr sz="900">
          <a:latin typeface="Lato"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spPr>
      <a:ln>
        <a:solidFill>
          <a:schemeClr val="tx1">
            <a:lumMod val="15000"/>
            <a:lumOff val="85000"/>
          </a:schemeClr>
        </a:solidFill>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31750">
        <a:solidFill>
          <a:schemeClr val="phClr">
            <a:alpha val="70000"/>
          </a:schemeClr>
        </a:solidFill>
      </a:ln>
    </cs:spPr>
  </cs:dataPoint>
  <cs:dataPoint3D>
    <cs:lnRef idx="0">
      <cs:styleClr val="auto"/>
    </cs:lnRef>
    <cs:fillRef idx="0">
      <cs:styleClr val="auto"/>
    </cs:fillRef>
    <cs:effectRef idx="0"/>
    <cs:fontRef idx="minor">
      <a:schemeClr val="dk1"/>
    </cs:fontRef>
    <cs:spPr>
      <a:noFill/>
      <a:ln w="31750">
        <a:solidFill>
          <a:schemeClr val="phClr">
            <a:alpha val="70000"/>
          </a:scheme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a:solidFill>
          <a:schemeClr val="tx1">
            <a:lumMod val="15000"/>
            <a:lumOff val="85000"/>
          </a:schemeClr>
        </a:solidFill>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a:solidFill>
          <a:schemeClr val="tx1">
            <a:lumMod val="25000"/>
            <a:lumOff val="75000"/>
          </a:schemeClr>
        </a:solid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5EA65F-BF9D-46F0-920B-4094A950EF30}" type="datetimeFigureOut">
              <a:rPr lang="en-US" smtClean="0"/>
              <a:t>5/1/2020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D054DC-CEA0-4A73-9701-793B9AD28E26}" type="slidenum">
              <a:rPr lang="en-US" smtClean="0"/>
              <a:t>‹#›</a:t>
            </a:fld>
            <a:endParaRPr lang="en-US"/>
          </a:p>
        </p:txBody>
      </p:sp>
    </p:spTree>
    <p:extLst>
      <p:ext uri="{BB962C8B-B14F-4D97-AF65-F5344CB8AC3E}">
        <p14:creationId xmlns:p14="http://schemas.microsoft.com/office/powerpoint/2010/main" val="12464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D25C4-8950-425B-BC07-4CB38248063C}"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11677-E072-4943-BBFE-B57AD27CD112}" type="slidenum">
              <a:rPr lang="en-US" smtClean="0"/>
              <a:t>‹#›</a:t>
            </a:fld>
            <a:endParaRPr lang="en-US"/>
          </a:p>
        </p:txBody>
      </p:sp>
    </p:spTree>
    <p:extLst>
      <p:ext uri="{BB962C8B-B14F-4D97-AF65-F5344CB8AC3E}">
        <p14:creationId xmlns:p14="http://schemas.microsoft.com/office/powerpoint/2010/main" val="117418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711677-E072-4943-BBFE-B57AD27CD112}" type="slidenum">
              <a:rPr lang="en-US" smtClean="0"/>
              <a:t>21</a:t>
            </a:fld>
            <a:endParaRPr lang="en-US"/>
          </a:p>
        </p:txBody>
      </p:sp>
    </p:spTree>
    <p:extLst>
      <p:ext uri="{BB962C8B-B14F-4D97-AF65-F5344CB8AC3E}">
        <p14:creationId xmlns:p14="http://schemas.microsoft.com/office/powerpoint/2010/main" val="7102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BFE7555-07CF-4CC1-9AD4-26EB01ADEF75}"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97744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fographic Slide full pag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Tree>
    <p:extLst>
      <p:ext uri="{BB962C8B-B14F-4D97-AF65-F5344CB8AC3E}">
        <p14:creationId xmlns:p14="http://schemas.microsoft.com/office/powerpoint/2010/main" val="150815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5194300"/>
          </a:xfrm>
          <a:solidFill>
            <a:schemeClr val="bg1">
              <a:lumMod val="85000"/>
            </a:schemeClr>
          </a:solidFill>
        </p:spPr>
        <p:txBody>
          <a:bodyPr/>
          <a:lstStyle>
            <a:lvl1pPr marL="0" indent="0" algn="ctr">
              <a:buNone/>
              <a:defRPr/>
            </a:lvl1pPr>
          </a:lstStyle>
          <a:p>
            <a:r>
              <a:rPr lang="en-US" dirty="0"/>
              <a:t>Click icon to add picture</a:t>
            </a:r>
          </a:p>
        </p:txBody>
      </p:sp>
      <p:sp>
        <p:nvSpPr>
          <p:cNvPr id="17" name="Picture Placeholder 2"/>
          <p:cNvSpPr>
            <a:spLocks noGrp="1"/>
          </p:cNvSpPr>
          <p:nvPr>
            <p:ph type="pic" sz="quarter" idx="12" hasCustomPrompt="1"/>
          </p:nvPr>
        </p:nvSpPr>
        <p:spPr>
          <a:xfrm>
            <a:off x="6669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18" name="Picture Placeholder 2"/>
          <p:cNvSpPr>
            <a:spLocks noGrp="1"/>
          </p:cNvSpPr>
          <p:nvPr>
            <p:ph type="pic" sz="quarter" idx="13" hasCustomPrompt="1"/>
          </p:nvPr>
        </p:nvSpPr>
        <p:spPr>
          <a:xfrm>
            <a:off x="88183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19" name="Picture Placeholder 2"/>
          <p:cNvSpPr>
            <a:spLocks noGrp="1"/>
          </p:cNvSpPr>
          <p:nvPr>
            <p:ph type="pic" sz="quarter" idx="14" hasCustomPrompt="1"/>
          </p:nvPr>
        </p:nvSpPr>
        <p:spPr>
          <a:xfrm>
            <a:off x="475380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20" name="Text Placeholder 4"/>
          <p:cNvSpPr>
            <a:spLocks noGrp="1"/>
          </p:cNvSpPr>
          <p:nvPr>
            <p:ph type="body" sz="quarter" idx="17" hasCustomPrompt="1"/>
          </p:nvPr>
        </p:nvSpPr>
        <p:spPr>
          <a:xfrm>
            <a:off x="2090652" y="2699543"/>
            <a:ext cx="8155524"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dirty="0"/>
              <a:t>THANK YOU</a:t>
            </a:r>
            <a:endParaRPr lang="en-US" dirty="0"/>
          </a:p>
        </p:txBody>
      </p:sp>
    </p:spTree>
    <p:extLst>
      <p:ext uri="{BB962C8B-B14F-4D97-AF65-F5344CB8AC3E}">
        <p14:creationId xmlns:p14="http://schemas.microsoft.com/office/powerpoint/2010/main" val="131063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6858000"/>
          </a:xfrm>
          <a:solidFill>
            <a:schemeClr val="bg1">
              <a:lumMod val="85000"/>
            </a:schemeClr>
          </a:solidFill>
        </p:spPr>
        <p:txBody>
          <a:bodyPr/>
          <a:lstStyle>
            <a:lvl1pPr marL="0" indent="0" algn="ctr">
              <a:buNone/>
              <a:defRPr/>
            </a:lvl1pPr>
          </a:lstStyle>
          <a:p>
            <a:r>
              <a:rPr lang="en-US" dirty="0"/>
              <a:t>Click icon to add picture</a:t>
            </a:r>
          </a:p>
        </p:txBody>
      </p:sp>
      <p:sp>
        <p:nvSpPr>
          <p:cNvPr id="20" name="Text Placeholder 4"/>
          <p:cNvSpPr>
            <a:spLocks noGrp="1"/>
          </p:cNvSpPr>
          <p:nvPr>
            <p:ph type="body" sz="quarter" idx="17" hasCustomPrompt="1"/>
          </p:nvPr>
        </p:nvSpPr>
        <p:spPr>
          <a:xfrm>
            <a:off x="0" y="2799754"/>
            <a:ext cx="4793672"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dirty="0"/>
              <a:t>THANK YOU</a:t>
            </a:r>
            <a:endParaRPr lang="en-US" dirty="0"/>
          </a:p>
        </p:txBody>
      </p:sp>
      <p:pic>
        <p:nvPicPr>
          <p:cNvPr id="4" name="Graphic 3">
            <a:extLst>
              <a:ext uri="{FF2B5EF4-FFF2-40B4-BE49-F238E27FC236}">
                <a16:creationId xmlns:a16="http://schemas.microsoft.com/office/drawing/2014/main" id="{21B7C62D-129C-49BC-BF22-52627F246B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9427" y="5751367"/>
            <a:ext cx="952500" cy="952500"/>
          </a:xfrm>
          <a:prstGeom prst="rect">
            <a:avLst/>
          </a:prstGeom>
        </p:spPr>
      </p:pic>
    </p:spTree>
    <p:extLst>
      <p:ext uri="{BB962C8B-B14F-4D97-AF65-F5344CB8AC3E}">
        <p14:creationId xmlns:p14="http://schemas.microsoft.com/office/powerpoint/2010/main" val="536415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50825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72610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3927"/>
            <a:ext cx="10515600" cy="477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
        <p:nvSpPr>
          <p:cNvPr id="7" name="Title 1">
            <a:extLst>
              <a:ext uri="{FF2B5EF4-FFF2-40B4-BE49-F238E27FC236}">
                <a16:creationId xmlns:a16="http://schemas.microsoft.com/office/drawing/2014/main" id="{DCF3BEDA-FA7D-4B55-86EB-C1B1FEE87EEE}"/>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8" name="TextBox 7">
            <a:extLst>
              <a:ext uri="{FF2B5EF4-FFF2-40B4-BE49-F238E27FC236}">
                <a16:creationId xmlns:a16="http://schemas.microsoft.com/office/drawing/2014/main" id="{D68A7F86-6418-436F-A3FA-479202477A47}"/>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0" name="Title 1">
            <a:extLst>
              <a:ext uri="{FF2B5EF4-FFF2-40B4-BE49-F238E27FC236}">
                <a16:creationId xmlns:a16="http://schemas.microsoft.com/office/drawing/2014/main" id="{D747D75D-1B19-4DFB-B1FA-C94653A5192F}"/>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29630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28249"/>
            <a:ext cx="3932237" cy="1564887"/>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1458474"/>
            <a:ext cx="6172200" cy="47660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528449"/>
            <a:ext cx="3932237" cy="37274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043C942A-68EC-4FDA-A616-CBC924D51FDB}"/>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9" name="TextBox 8">
            <a:extLst>
              <a:ext uri="{FF2B5EF4-FFF2-40B4-BE49-F238E27FC236}">
                <a16:creationId xmlns:a16="http://schemas.microsoft.com/office/drawing/2014/main" id="{84FB0979-7CFB-42AB-8E52-BBA222530D37}"/>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Tree>
    <p:extLst>
      <p:ext uri="{BB962C8B-B14F-4D97-AF65-F5344CB8AC3E}">
        <p14:creationId xmlns:p14="http://schemas.microsoft.com/office/powerpoint/2010/main" val="1798930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FE7555-07CF-4CC1-9AD4-26EB01ADEF75}"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E0D5BB03-C378-43A3-A13C-B6F344A17DEC}"/>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9" name="TextBox 8">
            <a:extLst>
              <a:ext uri="{FF2B5EF4-FFF2-40B4-BE49-F238E27FC236}">
                <a16:creationId xmlns:a16="http://schemas.microsoft.com/office/drawing/2014/main" id="{2F42110C-2B2B-44DA-86E8-380056BFF168}"/>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1" name="Title 1">
            <a:extLst>
              <a:ext uri="{FF2B5EF4-FFF2-40B4-BE49-F238E27FC236}">
                <a16:creationId xmlns:a16="http://schemas.microsoft.com/office/drawing/2014/main" id="{3FC1A977-6079-495F-8089-92C1B3A26D45}"/>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8449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FE7555-07CF-4CC1-9AD4-26EB01ADEF75}"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E0707-16D1-4EFD-9C7E-2A3D500773BC}" type="slidenum">
              <a:rPr lang="en-US" smtClean="0"/>
              <a:t>‹#›</a:t>
            </a:fld>
            <a:endParaRPr lang="en-US"/>
          </a:p>
        </p:txBody>
      </p:sp>
      <p:sp>
        <p:nvSpPr>
          <p:cNvPr id="10" name="Title 1">
            <a:extLst>
              <a:ext uri="{FF2B5EF4-FFF2-40B4-BE49-F238E27FC236}">
                <a16:creationId xmlns:a16="http://schemas.microsoft.com/office/drawing/2014/main" id="{C7285787-E804-46E5-A50D-39CB87CCB2A9}"/>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11" name="TextBox 10">
            <a:extLst>
              <a:ext uri="{FF2B5EF4-FFF2-40B4-BE49-F238E27FC236}">
                <a16:creationId xmlns:a16="http://schemas.microsoft.com/office/drawing/2014/main" id="{2C146158-6709-47DA-9B62-0E6B346E57CF}"/>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3" name="Title 1">
            <a:extLst>
              <a:ext uri="{FF2B5EF4-FFF2-40B4-BE49-F238E27FC236}">
                <a16:creationId xmlns:a16="http://schemas.microsoft.com/office/drawing/2014/main" id="{1EDE12C1-B8E3-4975-A2E6-CA262AD04741}"/>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2882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E7555-07CF-4CC1-9AD4-26EB01ADEF75}"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191685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C65DB132-42FE-4865-929D-86B31A2DD82A}"/>
              </a:ext>
            </a:extLst>
          </p:cNvPr>
          <p:cNvSpPr txBox="1">
            <a:spLocks/>
          </p:cNvSpPr>
          <p:nvPr userDrawn="1"/>
        </p:nvSpPr>
        <p:spPr bwMode="auto">
          <a:xfrm>
            <a:off x="0" y="2196380"/>
            <a:ext cx="12192000" cy="1972731"/>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28" name="Date Placeholder 1">
            <a:extLst>
              <a:ext uri="{FF2B5EF4-FFF2-40B4-BE49-F238E27FC236}">
                <a16:creationId xmlns:a16="http://schemas.microsoft.com/office/drawing/2014/main" id="{D6E1D5BE-8C2B-4BEF-8F1B-D7594950F0BF}"/>
              </a:ext>
            </a:extLst>
          </p:cNvPr>
          <p:cNvSpPr>
            <a:spLocks noGrp="1"/>
          </p:cNvSpPr>
          <p:nvPr>
            <p:ph type="dt" sz="half" idx="10"/>
          </p:nvPr>
        </p:nvSpPr>
        <p:spPr>
          <a:xfrm>
            <a:off x="838200" y="6356350"/>
            <a:ext cx="2743200" cy="365125"/>
          </a:xfrm>
        </p:spPr>
        <p:txBody>
          <a:bodyPr/>
          <a:lstStyle/>
          <a:p>
            <a:fld id="{5BFE7555-07CF-4CC1-9AD4-26EB01ADEF75}" type="datetimeFigureOut">
              <a:rPr lang="en-US" smtClean="0"/>
              <a:t>5/1/2020</a:t>
            </a:fld>
            <a:endParaRPr lang="en-US"/>
          </a:p>
        </p:txBody>
      </p:sp>
      <p:sp>
        <p:nvSpPr>
          <p:cNvPr id="29" name="Footer Placeholder 2">
            <a:extLst>
              <a:ext uri="{FF2B5EF4-FFF2-40B4-BE49-F238E27FC236}">
                <a16:creationId xmlns:a16="http://schemas.microsoft.com/office/drawing/2014/main" id="{25DB1619-726E-4DE0-96BB-C7621012ED8F}"/>
              </a:ext>
            </a:extLst>
          </p:cNvPr>
          <p:cNvSpPr>
            <a:spLocks noGrp="1"/>
          </p:cNvSpPr>
          <p:nvPr>
            <p:ph type="ftr" sz="quarter" idx="11"/>
          </p:nvPr>
        </p:nvSpPr>
        <p:spPr>
          <a:xfrm>
            <a:off x="4038600" y="6356350"/>
            <a:ext cx="4114800" cy="365125"/>
          </a:xfrm>
        </p:spPr>
        <p:txBody>
          <a:bodyPr/>
          <a:lstStyle/>
          <a:p>
            <a:endParaRPr lang="en-US"/>
          </a:p>
        </p:txBody>
      </p:sp>
      <p:sp>
        <p:nvSpPr>
          <p:cNvPr id="30" name="Subtitle 2">
            <a:extLst>
              <a:ext uri="{FF2B5EF4-FFF2-40B4-BE49-F238E27FC236}">
                <a16:creationId xmlns:a16="http://schemas.microsoft.com/office/drawing/2014/main" id="{988563D6-72E7-4941-9ACC-A227535E4D07}"/>
              </a:ext>
            </a:extLst>
          </p:cNvPr>
          <p:cNvSpPr>
            <a:spLocks noGrp="1"/>
          </p:cNvSpPr>
          <p:nvPr>
            <p:ph type="subTitle" idx="1"/>
          </p:nvPr>
        </p:nvSpPr>
        <p:spPr>
          <a:xfrm>
            <a:off x="2397337" y="4648200"/>
            <a:ext cx="7766936" cy="1070868"/>
          </a:xfrm>
        </p:spPr>
        <p:txBody>
          <a:bodyPr anchor="ctr">
            <a:normAutofit/>
          </a:bodyPr>
          <a:lstStyle>
            <a:lvl1pPr marL="0" indent="0" algn="ctr">
              <a:buNone/>
              <a:defRPr/>
            </a:lvl1pPr>
          </a:lstStyle>
          <a:p>
            <a:r>
              <a:rPr lang="en-US" dirty="0">
                <a:solidFill>
                  <a:schemeClr val="tx1">
                    <a:lumMod val="50000"/>
                    <a:lumOff val="50000"/>
                  </a:schemeClr>
                </a:solidFill>
                <a:latin typeface="Arial" panose="020B0604020202020204" pitchFamily="34" charset="0"/>
                <a:cs typeface="Arial" panose="020B0604020202020204" pitchFamily="34" charset="0"/>
              </a:rPr>
              <a:t>[meeting date]</a:t>
            </a:r>
          </a:p>
        </p:txBody>
      </p:sp>
    </p:spTree>
    <p:extLst>
      <p:ext uri="{BB962C8B-B14F-4D97-AF65-F5344CB8AC3E}">
        <p14:creationId xmlns:p14="http://schemas.microsoft.com/office/powerpoint/2010/main" val="1435911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8101E6-5E8A-4678-A8F6-5909939C6A7F}"/>
              </a:ext>
            </a:extLst>
          </p:cNvPr>
          <p:cNvSpPr>
            <a:spLocks noGrp="1"/>
          </p:cNvSpPr>
          <p:nvPr>
            <p:ph type="dt" sz="half" idx="10"/>
          </p:nvPr>
        </p:nvSpPr>
        <p:spPr/>
        <p:txBody>
          <a:bodyPr/>
          <a:lstStyle/>
          <a:p>
            <a:fld id="{5BFE7555-07CF-4CC1-9AD4-26EB01ADEF75}" type="datetimeFigureOut">
              <a:rPr lang="en-US" smtClean="0"/>
              <a:t>5/1/2020</a:t>
            </a:fld>
            <a:endParaRPr lang="en-US"/>
          </a:p>
        </p:txBody>
      </p:sp>
      <p:sp>
        <p:nvSpPr>
          <p:cNvPr id="4" name="Footer Placeholder 3">
            <a:extLst>
              <a:ext uri="{FF2B5EF4-FFF2-40B4-BE49-F238E27FC236}">
                <a16:creationId xmlns:a16="http://schemas.microsoft.com/office/drawing/2014/main" id="{7817A7D5-4ECA-4308-8CA9-100718DF5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39DB7-4E4A-4D92-AF1E-12032277547C}"/>
              </a:ext>
            </a:extLst>
          </p:cNvPr>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1770516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598740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326548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28080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808285"/>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84718" y="2228653"/>
            <a:ext cx="7850222" cy="1818967"/>
          </a:xfrm>
        </p:spPr>
        <p:txBody>
          <a:bodyPr>
            <a:noAutofit/>
          </a:bodyPr>
          <a:lstStyle>
            <a:lvl1pPr marL="0" indent="0">
              <a:lnSpc>
                <a:spcPct val="70000"/>
              </a:lnSpc>
              <a:buNone/>
              <a:defRPr sz="5800" baseline="0">
                <a:solidFill>
                  <a:srgbClr val="FFFFFF"/>
                </a:solidFill>
              </a:defRPr>
            </a:lvl1pPr>
            <a:lvl2pPr marL="609493" indent="0">
              <a:buNone/>
              <a:defRPr/>
            </a:lvl2pPr>
            <a:lvl3pPr marL="1218987" indent="0">
              <a:buNone/>
              <a:defRPr/>
            </a:lvl3pPr>
            <a:lvl4pPr marL="1828480" indent="0">
              <a:buNone/>
              <a:defRPr/>
            </a:lvl4pPr>
            <a:lvl5pPr marL="2437973" indent="0">
              <a:buNone/>
              <a:defRPr/>
            </a:lvl5pPr>
          </a:lstStyle>
          <a:p>
            <a:pPr lvl="0"/>
            <a:r>
              <a:rPr lang="fr-FR" dirty="0"/>
              <a:t>Click to </a:t>
            </a:r>
            <a:r>
              <a:rPr lang="fr-FR" dirty="0" err="1"/>
              <a:t>edit</a:t>
            </a:r>
            <a:r>
              <a:rPr lang="fr-FR" dirty="0"/>
              <a:t> </a:t>
            </a:r>
            <a:r>
              <a:rPr lang="fr-FR" dirty="0" err="1"/>
              <a:t>Title</a:t>
            </a:r>
            <a:r>
              <a:rPr lang="fr-FR" dirty="0"/>
              <a:t> </a:t>
            </a:r>
            <a:r>
              <a:rPr lang="fr-FR" dirty="0" err="1"/>
              <a:t>Presentation</a:t>
            </a:r>
            <a:endParaRPr lang="en-US" dirty="0"/>
          </a:p>
        </p:txBody>
      </p:sp>
      <p:cxnSp>
        <p:nvCxnSpPr>
          <p:cNvPr id="10" name="Straight Connector 9"/>
          <p:cNvCxnSpPr/>
          <p:nvPr userDrawn="1"/>
        </p:nvCxnSpPr>
        <p:spPr>
          <a:xfrm>
            <a:off x="634175" y="4059641"/>
            <a:ext cx="4086498"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634175" y="4275499"/>
            <a:ext cx="4086498" cy="1065213"/>
          </a:xfrm>
        </p:spPr>
        <p:txBody>
          <a:bodyPr>
            <a:noAutofit/>
          </a:bodyPr>
          <a:lstStyle>
            <a:lvl1pPr marL="0" indent="0" algn="ctr">
              <a:lnSpc>
                <a:spcPct val="70000"/>
              </a:lnSpc>
              <a:buNone/>
              <a:defRPr sz="2800"/>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Click to </a:t>
            </a:r>
            <a:r>
              <a:rPr lang="fr-FR" dirty="0" err="1"/>
              <a:t>edit</a:t>
            </a:r>
            <a:r>
              <a:rPr lang="fr-FR" dirty="0"/>
              <a:t> Place </a:t>
            </a:r>
          </a:p>
          <a:p>
            <a:pPr lvl="0"/>
            <a:r>
              <a:rPr lang="fr-FR" dirty="0"/>
              <a:t>and/or Date</a:t>
            </a:r>
            <a:endParaRPr lang="en-US" dirty="0"/>
          </a:p>
        </p:txBody>
      </p:sp>
    </p:spTree>
    <p:extLst>
      <p:ext uri="{BB962C8B-B14F-4D97-AF65-F5344CB8AC3E}">
        <p14:creationId xmlns:p14="http://schemas.microsoft.com/office/powerpoint/2010/main" val="146801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with partners logo">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42084" y="2228652"/>
            <a:ext cx="10954611" cy="1007805"/>
          </a:xfrm>
        </p:spPr>
        <p:txBody>
          <a:bodyPr>
            <a:noAutofit/>
          </a:bodyPr>
          <a:lstStyle>
            <a:lvl1pPr marL="0" indent="0">
              <a:lnSpc>
                <a:spcPct val="70000"/>
              </a:lnSpc>
              <a:buNone/>
              <a:defRPr sz="6000" baseline="0">
                <a:solidFill>
                  <a:srgbClr val="FFFFFF"/>
                </a:solidFill>
              </a:defRPr>
            </a:lvl1pPr>
            <a:lvl2pPr marL="609493" indent="0">
              <a:buNone/>
              <a:defRPr/>
            </a:lvl2pPr>
            <a:lvl3pPr marL="1218987" indent="0">
              <a:buNone/>
              <a:defRPr/>
            </a:lvl3pPr>
            <a:lvl4pPr marL="1828480" indent="0">
              <a:buNone/>
              <a:defRPr/>
            </a:lvl4pPr>
            <a:lvl5pPr marL="2437973" indent="0">
              <a:buNone/>
              <a:defRPr/>
            </a:lvl5pPr>
          </a:lstStyle>
          <a:p>
            <a:pPr lvl="0"/>
            <a:r>
              <a:rPr lang="fr-FR" dirty="0"/>
              <a:t>Click to </a:t>
            </a:r>
            <a:r>
              <a:rPr lang="fr-FR" dirty="0" err="1"/>
              <a:t>edit</a:t>
            </a:r>
            <a:r>
              <a:rPr lang="fr-FR" dirty="0"/>
              <a:t> </a:t>
            </a:r>
            <a:r>
              <a:rPr lang="fr-FR" dirty="0" err="1"/>
              <a:t>Title</a:t>
            </a:r>
            <a:r>
              <a:rPr lang="fr-FR" dirty="0"/>
              <a:t> </a:t>
            </a:r>
            <a:r>
              <a:rPr lang="fr-FR" dirty="0" err="1"/>
              <a:t>Presentation</a:t>
            </a:r>
            <a:endParaRPr lang="en-US" dirty="0"/>
          </a:p>
        </p:txBody>
      </p:sp>
      <p:cxnSp>
        <p:nvCxnSpPr>
          <p:cNvPr id="10" name="Straight Connector 9"/>
          <p:cNvCxnSpPr/>
          <p:nvPr userDrawn="1"/>
        </p:nvCxnSpPr>
        <p:spPr>
          <a:xfrm>
            <a:off x="691541" y="3354995"/>
            <a:ext cx="3750482"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691541" y="3570853"/>
            <a:ext cx="3750482" cy="861858"/>
          </a:xfrm>
        </p:spPr>
        <p:txBody>
          <a:bodyPr>
            <a:noAutofit/>
          </a:bodyPr>
          <a:lstStyle>
            <a:lvl1pPr marL="0" indent="0" algn="ctr">
              <a:lnSpc>
                <a:spcPct val="70000"/>
              </a:lnSpc>
              <a:buNone/>
              <a:defRPr sz="2800"/>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Click to </a:t>
            </a:r>
            <a:r>
              <a:rPr lang="fr-FR" dirty="0" err="1"/>
              <a:t>edit</a:t>
            </a:r>
            <a:r>
              <a:rPr lang="fr-FR" dirty="0"/>
              <a:t> Place </a:t>
            </a:r>
          </a:p>
          <a:p>
            <a:pPr lvl="0"/>
            <a:r>
              <a:rPr lang="fr-FR" dirty="0"/>
              <a:t>and/or Date</a:t>
            </a:r>
            <a:endParaRPr lang="en-US" dirty="0"/>
          </a:p>
        </p:txBody>
      </p:sp>
      <p:sp>
        <p:nvSpPr>
          <p:cNvPr id="6" name="Rectangle 5"/>
          <p:cNvSpPr/>
          <p:nvPr userDrawn="1"/>
        </p:nvSpPr>
        <p:spPr>
          <a:xfrm>
            <a:off x="-3176" y="5194300"/>
            <a:ext cx="12195176"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sz="quarter" idx="12" hasCustomPrompt="1"/>
          </p:nvPr>
        </p:nvSpPr>
        <p:spPr>
          <a:xfrm>
            <a:off x="6669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9" name="Picture Placeholder 2"/>
          <p:cNvSpPr>
            <a:spLocks noGrp="1"/>
          </p:cNvSpPr>
          <p:nvPr>
            <p:ph type="pic" sz="quarter" idx="13" hasCustomPrompt="1"/>
          </p:nvPr>
        </p:nvSpPr>
        <p:spPr>
          <a:xfrm>
            <a:off x="88183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11" name="Picture Placeholder 2"/>
          <p:cNvSpPr>
            <a:spLocks noGrp="1"/>
          </p:cNvSpPr>
          <p:nvPr>
            <p:ph type="pic" sz="quarter" idx="14" hasCustomPrompt="1"/>
          </p:nvPr>
        </p:nvSpPr>
        <p:spPr>
          <a:xfrm>
            <a:off x="4753806" y="5555278"/>
            <a:ext cx="2719452" cy="958850"/>
          </a:xfrm>
        </p:spPr>
        <p:txBody>
          <a:bodyPr/>
          <a:lstStyle>
            <a:lvl1pPr marL="0" indent="0" algn="ctr">
              <a:buNone/>
              <a:defRPr>
                <a:solidFill>
                  <a:schemeClr val="bg1">
                    <a:lumMod val="85000"/>
                  </a:schemeClr>
                </a:solidFill>
              </a:defRPr>
            </a:lvl1pPr>
          </a:lstStyle>
          <a:p>
            <a:r>
              <a:rPr lang="en-US" dirty="0"/>
              <a:t>LOGO</a:t>
            </a:r>
          </a:p>
        </p:txBody>
      </p:sp>
    </p:spTree>
    <p:extLst>
      <p:ext uri="{BB962C8B-B14F-4D97-AF65-F5344CB8AC3E}">
        <p14:creationId xmlns:p14="http://schemas.microsoft.com/office/powerpoint/2010/main" val="281086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Slide with logos at the bottom">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2091" y="1049338"/>
            <a:ext cx="5891159" cy="4144963"/>
          </a:xfrm>
        </p:spPr>
        <p:txBody>
          <a:bodyPr>
            <a:noAutofit/>
          </a:bodyPr>
          <a:lstStyle>
            <a:lvl1pPr marL="0" indent="0">
              <a:lnSpc>
                <a:spcPct val="70000"/>
              </a:lnSpc>
              <a:buNone/>
              <a:defRPr sz="5400" baseline="0">
                <a:solidFill>
                  <a:schemeClr val="accent1"/>
                </a:solidFill>
              </a:defRPr>
            </a:lvl1pPr>
            <a:lvl2pPr marL="609494" indent="0">
              <a:lnSpc>
                <a:spcPct val="80000"/>
              </a:lnSpc>
              <a:buNone/>
              <a:defRPr sz="5400">
                <a:solidFill>
                  <a:srgbClr val="118987"/>
                </a:solidFill>
              </a:defRPr>
            </a:lvl2pPr>
            <a:lvl3pPr marL="1218986" indent="0">
              <a:lnSpc>
                <a:spcPct val="80000"/>
              </a:lnSpc>
              <a:buNone/>
              <a:defRPr sz="5400">
                <a:solidFill>
                  <a:srgbClr val="118987"/>
                </a:solidFill>
              </a:defRPr>
            </a:lvl3pPr>
            <a:lvl4pPr marL="1828480" indent="0">
              <a:lnSpc>
                <a:spcPct val="80000"/>
              </a:lnSpc>
              <a:buNone/>
              <a:defRPr sz="5400">
                <a:solidFill>
                  <a:srgbClr val="118987"/>
                </a:solidFill>
              </a:defRPr>
            </a:lvl4pPr>
            <a:lvl5pPr marL="2437973" indent="0">
              <a:lnSpc>
                <a:spcPct val="80000"/>
              </a:lnSpc>
              <a:buNone/>
              <a:defRPr sz="5400">
                <a:solidFill>
                  <a:srgbClr val="118987"/>
                </a:solidFill>
              </a:defRPr>
            </a:lvl5pPr>
          </a:lstStyle>
          <a:p>
            <a:pPr lvl="0"/>
            <a:r>
              <a:rPr lang="fr-FR" dirty="0" err="1"/>
              <a:t>Willkommen</a:t>
            </a:r>
            <a:endParaRPr lang="fr-FR" dirty="0"/>
          </a:p>
          <a:p>
            <a:pPr lvl="0"/>
            <a:r>
              <a:rPr lang="fr-FR" dirty="0"/>
              <a:t>Bienvenue</a:t>
            </a:r>
          </a:p>
          <a:p>
            <a:pPr lvl="0"/>
            <a:r>
              <a:rPr lang="fr-FR" dirty="0" err="1"/>
              <a:t>Bienvenido</a:t>
            </a:r>
            <a:endParaRPr lang="fr-FR" dirty="0"/>
          </a:p>
          <a:p>
            <a:pPr lvl="0"/>
            <a:r>
              <a:rPr lang="fr-FR" dirty="0" err="1"/>
              <a:t>Ahlan</a:t>
            </a:r>
            <a:r>
              <a:rPr lang="fr-FR" dirty="0"/>
              <a:t> </a:t>
            </a:r>
            <a:r>
              <a:rPr lang="fr-FR" dirty="0" err="1"/>
              <a:t>wa</a:t>
            </a:r>
            <a:r>
              <a:rPr lang="fr-FR" dirty="0"/>
              <a:t> </a:t>
            </a:r>
            <a:r>
              <a:rPr lang="fr-FR" dirty="0" err="1"/>
              <a:t>sahlan</a:t>
            </a:r>
            <a:endParaRPr lang="fr-FR" dirty="0"/>
          </a:p>
          <a:p>
            <a:pPr lvl="0"/>
            <a:r>
              <a:rPr lang="fr-FR" dirty="0" err="1"/>
              <a:t>Welcome</a:t>
            </a:r>
            <a:endParaRPr lang="fr-FR" dirty="0"/>
          </a:p>
        </p:txBody>
      </p:sp>
      <p:sp>
        <p:nvSpPr>
          <p:cNvPr id="3" name="Rectangle 2"/>
          <p:cNvSpPr/>
          <p:nvPr userDrawn="1"/>
        </p:nvSpPr>
        <p:spPr>
          <a:xfrm>
            <a:off x="-3176" y="5194300"/>
            <a:ext cx="12195176"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Picture Placeholder 2"/>
          <p:cNvSpPr>
            <a:spLocks noGrp="1"/>
          </p:cNvSpPr>
          <p:nvPr>
            <p:ph type="pic" sz="quarter" idx="12" hasCustomPrompt="1"/>
          </p:nvPr>
        </p:nvSpPr>
        <p:spPr>
          <a:xfrm>
            <a:off x="6669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5" name="Picture Placeholder 2"/>
          <p:cNvSpPr>
            <a:spLocks noGrp="1"/>
          </p:cNvSpPr>
          <p:nvPr>
            <p:ph type="pic" sz="quarter" idx="13" hasCustomPrompt="1"/>
          </p:nvPr>
        </p:nvSpPr>
        <p:spPr>
          <a:xfrm>
            <a:off x="88183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6" name="Picture Placeholder 2"/>
          <p:cNvSpPr>
            <a:spLocks noGrp="1"/>
          </p:cNvSpPr>
          <p:nvPr>
            <p:ph type="pic" sz="quarter" idx="14" hasCustomPrompt="1"/>
          </p:nvPr>
        </p:nvSpPr>
        <p:spPr>
          <a:xfrm>
            <a:off x="4753806" y="5555278"/>
            <a:ext cx="2719452" cy="958850"/>
          </a:xfrm>
        </p:spPr>
        <p:txBody>
          <a:bodyPr/>
          <a:lstStyle>
            <a:lvl1pPr marL="0" indent="0" algn="ctr">
              <a:buNone/>
              <a:defRPr>
                <a:solidFill>
                  <a:schemeClr val="bg1">
                    <a:lumMod val="85000"/>
                  </a:schemeClr>
                </a:solidFill>
              </a:defRPr>
            </a:lvl1pPr>
          </a:lstStyle>
          <a:p>
            <a:r>
              <a:rPr lang="en-US" dirty="0"/>
              <a:t>LOGO</a:t>
            </a:r>
          </a:p>
        </p:txBody>
      </p:sp>
    </p:spTree>
    <p:extLst>
      <p:ext uri="{BB962C8B-B14F-4D97-AF65-F5344CB8AC3E}">
        <p14:creationId xmlns:p14="http://schemas.microsoft.com/office/powerpoint/2010/main" val="229597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0"/>
            <a:ext cx="5289340" cy="6858000"/>
          </a:xfrm>
          <a:solidFill>
            <a:schemeClr val="bg1">
              <a:lumMod val="85000"/>
            </a:schemeClr>
          </a:solidFill>
          <a:ln>
            <a:noFill/>
          </a:ln>
        </p:spPr>
        <p:txBody>
          <a:bodyPr/>
          <a:lstStyle>
            <a:lvl1pPr marL="0" indent="0" algn="ctr">
              <a:buFontTx/>
              <a:buNone/>
              <a:defRPr/>
            </a:lvl1pPr>
          </a:lstStyle>
          <a:p>
            <a:r>
              <a:rPr lang="en-US"/>
              <a:t>Click icon to add picture</a:t>
            </a:r>
            <a:endParaRPr lang="en-US" dirty="0"/>
          </a:p>
        </p:txBody>
      </p:sp>
      <p:sp>
        <p:nvSpPr>
          <p:cNvPr id="20" name="Text Placeholder 19"/>
          <p:cNvSpPr>
            <a:spLocks noGrp="1"/>
          </p:cNvSpPr>
          <p:nvPr>
            <p:ph type="body" sz="quarter" idx="16" hasCustomPrompt="1"/>
          </p:nvPr>
        </p:nvSpPr>
        <p:spPr>
          <a:xfrm>
            <a:off x="5648238" y="3150243"/>
            <a:ext cx="5276636" cy="754113"/>
          </a:xfrm>
        </p:spPr>
        <p:txBody>
          <a:bodyPr>
            <a:normAutofit/>
          </a:bodyPr>
          <a:lstStyle>
            <a:lvl1pPr marL="0" indent="0">
              <a:lnSpc>
                <a:spcPct val="80000"/>
              </a:lnSpc>
              <a:buNone/>
              <a:defRPr sz="5000">
                <a:solidFill>
                  <a:schemeClr val="tx1">
                    <a:lumMod val="65000"/>
                    <a:lumOff val="35000"/>
                  </a:schemeClr>
                </a:solidFill>
              </a:defRPr>
            </a:lvl1pPr>
            <a:lvl2pPr marL="609494" indent="0">
              <a:buNone/>
              <a:defRPr/>
            </a:lvl2pPr>
            <a:lvl3pPr marL="1218986" indent="0">
              <a:buNone/>
              <a:defRPr/>
            </a:lvl3pPr>
            <a:lvl4pPr marL="1828480" indent="0">
              <a:buNone/>
              <a:defRPr/>
            </a:lvl4pPr>
            <a:lvl5pPr marL="2437973" indent="0">
              <a:buNone/>
              <a:defRPr/>
            </a:lvl5pPr>
          </a:lstStyle>
          <a:p>
            <a:pPr lvl="0"/>
            <a:r>
              <a:rPr lang="fr-FR" dirty="0"/>
              <a:t>Click to </a:t>
            </a:r>
            <a:r>
              <a:rPr lang="fr-FR" dirty="0" err="1"/>
              <a:t>edit</a:t>
            </a:r>
            <a:r>
              <a:rPr lang="fr-FR" dirty="0"/>
              <a:t> </a:t>
            </a:r>
            <a:r>
              <a:rPr lang="fr-FR" dirty="0" err="1"/>
              <a:t>Title</a:t>
            </a:r>
            <a:endParaRPr lang="fr-FR" dirty="0"/>
          </a:p>
          <a:p>
            <a:pPr lvl="0"/>
            <a:endParaRPr lang="en-US" dirty="0"/>
          </a:p>
        </p:txBody>
      </p:sp>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22" name="Text Placeholder 19"/>
          <p:cNvSpPr>
            <a:spLocks noGrp="1"/>
          </p:cNvSpPr>
          <p:nvPr>
            <p:ph type="body" sz="quarter" idx="17" hasCustomPrompt="1"/>
          </p:nvPr>
        </p:nvSpPr>
        <p:spPr>
          <a:xfrm>
            <a:off x="5648237" y="2408935"/>
            <a:ext cx="6543764" cy="754113"/>
          </a:xfrm>
        </p:spPr>
        <p:txBody>
          <a:bodyPr>
            <a:normAutofit/>
          </a:bodyPr>
          <a:lstStyle>
            <a:lvl1pPr marL="0" indent="0">
              <a:lnSpc>
                <a:spcPct val="80000"/>
              </a:lnSpc>
              <a:buNone/>
              <a:defRPr sz="5000" b="1" baseline="0">
                <a:solidFill>
                  <a:schemeClr val="accent1"/>
                </a:solidFill>
              </a:defRPr>
            </a:lvl1pPr>
            <a:lvl2pPr marL="609494" indent="0">
              <a:buNone/>
              <a:defRPr/>
            </a:lvl2pPr>
            <a:lvl3pPr marL="1218986" indent="0">
              <a:buNone/>
              <a:defRPr/>
            </a:lvl3pPr>
            <a:lvl4pPr marL="1828480" indent="0">
              <a:buNone/>
              <a:defRPr/>
            </a:lvl4pPr>
            <a:lvl5pPr marL="2437973" indent="0">
              <a:buNone/>
              <a:defRPr/>
            </a:lvl5pPr>
          </a:lstStyle>
          <a:p>
            <a:pPr lvl="0"/>
            <a:r>
              <a:rPr lang="fr-FR" dirty="0"/>
              <a:t>Global Nutrition Cluster</a:t>
            </a:r>
            <a:endParaRPr lang="en-US" dirty="0"/>
          </a:p>
        </p:txBody>
      </p:sp>
      <p:sp>
        <p:nvSpPr>
          <p:cNvPr id="23"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24"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25"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Tree>
    <p:extLst>
      <p:ext uri="{BB962C8B-B14F-4D97-AF65-F5344CB8AC3E}">
        <p14:creationId xmlns:p14="http://schemas.microsoft.com/office/powerpoint/2010/main" val="340838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full picture">
    <p:spTree>
      <p:nvGrpSpPr>
        <p:cNvPr id="1" name=""/>
        <p:cNvGrpSpPr/>
        <p:nvPr/>
      </p:nvGrpSpPr>
      <p:grpSpPr>
        <a:xfrm>
          <a:off x="0" y="0"/>
          <a:ext cx="0" cy="0"/>
          <a:chOff x="0" y="0"/>
          <a:chExt cx="0" cy="0"/>
        </a:xfrm>
      </p:grpSpPr>
      <p:sp>
        <p:nvSpPr>
          <p:cNvPr id="13"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5"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6"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5715000"/>
          </a:xfrm>
          <a:solidFill>
            <a:schemeClr val="bg1">
              <a:lumMod val="85000"/>
            </a:schemeClr>
          </a:solidFill>
        </p:spPr>
        <p:txBody>
          <a:bodyPr/>
          <a:lstStyle>
            <a:lvl1pPr marL="0" indent="0" algn="ctr">
              <a:buNone/>
              <a:defRPr/>
            </a:lvl1pPr>
          </a:lstStyle>
          <a:p>
            <a:r>
              <a:rPr lang="en-US"/>
              <a:t>Click icon to add picture</a:t>
            </a:r>
            <a:endParaRPr lang="en-US" dirty="0"/>
          </a:p>
        </p:txBody>
      </p:sp>
      <p:sp>
        <p:nvSpPr>
          <p:cNvPr id="5" name="Text Placeholder 4"/>
          <p:cNvSpPr>
            <a:spLocks noGrp="1"/>
          </p:cNvSpPr>
          <p:nvPr>
            <p:ph type="body" sz="quarter" idx="17" hasCustomPrompt="1"/>
          </p:nvPr>
        </p:nvSpPr>
        <p:spPr>
          <a:xfrm>
            <a:off x="2018238" y="3020037"/>
            <a:ext cx="8155524"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dirty="0"/>
              <a:t>Click to </a:t>
            </a:r>
            <a:r>
              <a:rPr lang="fr-FR" dirty="0" err="1"/>
              <a:t>edit</a:t>
            </a:r>
            <a:r>
              <a:rPr lang="fr-FR" dirty="0"/>
              <a:t> </a:t>
            </a:r>
            <a:r>
              <a:rPr lang="fr-FR" dirty="0" err="1"/>
              <a:t>Title</a:t>
            </a:r>
            <a:endParaRPr lang="en-US" dirty="0"/>
          </a:p>
        </p:txBody>
      </p:sp>
      <p:sp>
        <p:nvSpPr>
          <p:cNvPr id="14"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Tree>
    <p:extLst>
      <p:ext uri="{BB962C8B-B14F-4D97-AF65-F5344CB8AC3E}">
        <p14:creationId xmlns:p14="http://schemas.microsoft.com/office/powerpoint/2010/main" val="7570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 Slide ">
    <p:spTree>
      <p:nvGrpSpPr>
        <p:cNvPr id="1" name=""/>
        <p:cNvGrpSpPr/>
        <p:nvPr/>
      </p:nvGrpSpPr>
      <p:grpSpPr>
        <a:xfrm>
          <a:off x="0" y="0"/>
          <a:ext cx="0" cy="0"/>
          <a:chOff x="0" y="0"/>
          <a:chExt cx="0" cy="0"/>
        </a:xfrm>
      </p:grpSpPr>
      <p:sp>
        <p:nvSpPr>
          <p:cNvPr id="6" name="Rectangle 5"/>
          <p:cNvSpPr/>
          <p:nvPr userDrawn="1"/>
        </p:nvSpPr>
        <p:spPr>
          <a:xfrm>
            <a:off x="0" y="0"/>
            <a:ext cx="5297279" cy="68580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Tree>
    <p:extLst>
      <p:ext uri="{BB962C8B-B14F-4D97-AF65-F5344CB8AC3E}">
        <p14:creationId xmlns:p14="http://schemas.microsoft.com/office/powerpoint/2010/main" val="179094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fographic Slide full pag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Tree>
    <p:extLst>
      <p:ext uri="{BB962C8B-B14F-4D97-AF65-F5344CB8AC3E}">
        <p14:creationId xmlns:p14="http://schemas.microsoft.com/office/powerpoint/2010/main" val="359683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E7555-07CF-4CC1-9AD4-26EB01ADEF75}" type="datetimeFigureOut">
              <a:rPr lang="en-US" smtClean="0"/>
              <a:t>5/1/2020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E0707-16D1-4EFD-9C7E-2A3D500773BC}" type="slidenum">
              <a:rPr lang="en-US" smtClean="0"/>
              <a:t>‹#›</a:t>
            </a:fld>
            <a:endParaRPr lang="en-US"/>
          </a:p>
        </p:txBody>
      </p:sp>
    </p:spTree>
    <p:extLst>
      <p:ext uri="{BB962C8B-B14F-4D97-AF65-F5344CB8AC3E}">
        <p14:creationId xmlns:p14="http://schemas.microsoft.com/office/powerpoint/2010/main" val="1432777796"/>
      </p:ext>
    </p:extLst>
  </p:cSld>
  <p:clrMap bg1="lt1" tx1="dk1" bg2="lt2" tx2="dk2" accent1="accent1" accent2="accent2" accent3="accent3" accent4="accent4" accent5="accent5" accent6="accent6" hlink="hlink" folHlink="folHlink"/>
  <p:sldLayoutIdLst>
    <p:sldLayoutId id="2147483770" r:id="rId1"/>
    <p:sldLayoutId id="2147483776" r:id="rId2"/>
    <p:sldLayoutId id="2147483794" r:id="rId3"/>
    <p:sldLayoutId id="2147483795" r:id="rId4"/>
    <p:sldLayoutId id="2147483796" r:id="rId5"/>
    <p:sldLayoutId id="2147483798" r:id="rId6"/>
    <p:sldLayoutId id="2147483799" r:id="rId7"/>
    <p:sldLayoutId id="2147483800" r:id="rId8"/>
    <p:sldLayoutId id="2147483801" r:id="rId9"/>
    <p:sldLayoutId id="2147483781" r:id="rId10"/>
    <p:sldLayoutId id="2147483803" r:id="rId11"/>
    <p:sldLayoutId id="2147483834" r:id="rId12"/>
    <p:sldLayoutId id="2147483802" r:id="rId13"/>
    <p:sldLayoutId id="2147483835" r:id="rId14"/>
    <p:sldLayoutId id="2147483771" r:id="rId15"/>
    <p:sldLayoutId id="2147483778" r:id="rId16"/>
    <p:sldLayoutId id="2147483773" r:id="rId17"/>
    <p:sldLayoutId id="2147483774" r:id="rId18"/>
    <p:sldLayoutId id="2147483772" r:id="rId19"/>
    <p:sldLayoutId id="2147483833" r:id="rId20"/>
    <p:sldLayoutId id="2147483777" r:id="rId21"/>
    <p:sldLayoutId id="2147483779" r:id="rId22"/>
    <p:sldLayoutId id="214748378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chart" Target="../charts/chart10.xml"/><Relationship Id="rId1" Type="http://schemas.openxmlformats.org/officeDocument/2006/relationships/slideLayout" Target="../slideLayouts/slideLayout14.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14.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1.svg"/><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8">
            <a:extLst>
              <a:ext uri="{FF2B5EF4-FFF2-40B4-BE49-F238E27FC236}">
                <a16:creationId xmlns:a16="http://schemas.microsoft.com/office/drawing/2014/main" id="{53D1E226-952F-4DD8-97A0-0267A24A49C7}"/>
              </a:ext>
            </a:extLst>
          </p:cNvPr>
          <p:cNvSpPr txBox="1">
            <a:spLocks/>
          </p:cNvSpPr>
          <p:nvPr/>
        </p:nvSpPr>
        <p:spPr>
          <a:xfrm>
            <a:off x="2397337" y="4648200"/>
            <a:ext cx="7766936" cy="1070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chemeClr val="tx1">
                    <a:lumMod val="50000"/>
                    <a:lumOff val="50000"/>
                  </a:schemeClr>
                </a:solidFill>
                <a:latin typeface="Arial" panose="020B0604020202020204" pitchFamily="34" charset="0"/>
                <a:cs typeface="Arial" panose="020B0604020202020204" pitchFamily="34" charset="0"/>
              </a:rPr>
              <a:t>[meeting date]</a:t>
            </a:r>
          </a:p>
          <a:p>
            <a:endParaRPr lang="en-US">
              <a:solidFill>
                <a:schemeClr val="tx1">
                  <a:lumMod val="50000"/>
                  <a:lumOff val="50000"/>
                </a:schemeClr>
              </a:solidFill>
              <a:latin typeface="Arial" panose="020B0604020202020204" pitchFamily="34" charset="0"/>
              <a:cs typeface="Arial" panose="020B0604020202020204" pitchFamily="34" charset="0"/>
            </a:endParaRPr>
          </a:p>
          <a:p>
            <a:endParaRPr lang="en-US" dirty="0">
              <a:solidFill>
                <a:schemeClr val="bg1">
                  <a:lumMod val="50000"/>
                </a:schemeClr>
              </a:solidFill>
            </a:endParaRPr>
          </a:p>
        </p:txBody>
      </p:sp>
      <p:sp>
        <p:nvSpPr>
          <p:cNvPr id="5" name="Rectangle 4">
            <a:extLst>
              <a:ext uri="{FF2B5EF4-FFF2-40B4-BE49-F238E27FC236}">
                <a16:creationId xmlns:a16="http://schemas.microsoft.com/office/drawing/2014/main" id="{26399F48-9CBE-4B34-A415-7CE182B16A82}"/>
              </a:ext>
            </a:extLst>
          </p:cNvPr>
          <p:cNvSpPr/>
          <p:nvPr/>
        </p:nvSpPr>
        <p:spPr>
          <a:xfrm>
            <a:off x="3232805" y="2577934"/>
            <a:ext cx="6096000" cy="1200329"/>
          </a:xfrm>
          <a:prstGeom prst="rect">
            <a:avLst/>
          </a:prstGeom>
        </p:spPr>
        <p:txBody>
          <a:bodyPr>
            <a:spAutoFit/>
          </a:bodyPr>
          <a:lstStyle/>
          <a:p>
            <a:pPr algn="ctr"/>
            <a:r>
              <a:rPr lang="en-US" sz="3600" b="1" dirty="0">
                <a:solidFill>
                  <a:schemeClr val="bg1"/>
                </a:solidFill>
                <a:latin typeface="Arial" panose="020B0604020202020204" pitchFamily="34" charset="0"/>
                <a:cs typeface="Arial" panose="020B0604020202020204" pitchFamily="34" charset="0"/>
              </a:rPr>
              <a:t>[Country] Nutrition Cluster</a:t>
            </a:r>
            <a:br>
              <a:rPr lang="en-US" sz="3600" b="1" dirty="0">
                <a:solidFill>
                  <a:schemeClr val="bg1"/>
                </a:solidFill>
                <a:latin typeface="Arial" panose="020B0604020202020204" pitchFamily="34" charset="0"/>
                <a:cs typeface="Arial" panose="020B0604020202020204" pitchFamily="34" charset="0"/>
              </a:rPr>
            </a:br>
            <a:r>
              <a:rPr lang="en-US" sz="3600" i="1" dirty="0">
                <a:solidFill>
                  <a:schemeClr val="bg1"/>
                </a:solidFill>
                <a:latin typeface="Arial" panose="020B0604020202020204" pitchFamily="34" charset="0"/>
                <a:cs typeface="Arial" panose="020B0604020202020204" pitchFamily="34" charset="0"/>
              </a:rPr>
              <a:t>[Title]</a:t>
            </a:r>
            <a:endParaRPr lang="en-US" sz="3600" dirty="0"/>
          </a:p>
        </p:txBody>
      </p:sp>
      <p:graphicFrame>
        <p:nvGraphicFramePr>
          <p:cNvPr id="6" name="Table 5">
            <a:extLst>
              <a:ext uri="{FF2B5EF4-FFF2-40B4-BE49-F238E27FC236}">
                <a16:creationId xmlns:a16="http://schemas.microsoft.com/office/drawing/2014/main" id="{FB117562-8513-4602-8634-3ED9B0D34966}"/>
              </a:ext>
            </a:extLst>
          </p:cNvPr>
          <p:cNvGraphicFramePr>
            <a:graphicFrameLocks noGrp="1"/>
          </p:cNvGraphicFramePr>
          <p:nvPr>
            <p:extLst>
              <p:ext uri="{D42A27DB-BD31-4B8C-83A1-F6EECF244321}">
                <p14:modId xmlns:p14="http://schemas.microsoft.com/office/powerpoint/2010/main" val="4209110100"/>
              </p:ext>
            </p:extLst>
          </p:nvPr>
        </p:nvGraphicFramePr>
        <p:xfrm>
          <a:off x="497417" y="223272"/>
          <a:ext cx="4000133" cy="885444"/>
        </p:xfrm>
        <a:graphic>
          <a:graphicData uri="http://schemas.openxmlformats.org/drawingml/2006/table">
            <a:tbl>
              <a:tblPr firstRow="1" firstCol="1" bandRow="1"/>
              <a:tblGrid>
                <a:gridCol w="529916">
                  <a:extLst>
                    <a:ext uri="{9D8B030D-6E8A-4147-A177-3AD203B41FA5}">
                      <a16:colId xmlns:a16="http://schemas.microsoft.com/office/drawing/2014/main" val="3351425173"/>
                    </a:ext>
                  </a:extLst>
                </a:gridCol>
                <a:gridCol w="3470217">
                  <a:extLst>
                    <a:ext uri="{9D8B030D-6E8A-4147-A177-3AD203B41FA5}">
                      <a16:colId xmlns:a16="http://schemas.microsoft.com/office/drawing/2014/main" val="830194897"/>
                    </a:ext>
                  </a:extLst>
                </a:gridCol>
              </a:tblGrid>
              <a:tr h="266700">
                <a:tc rowSpan="3">
                  <a:txBody>
                    <a:bodyPr/>
                    <a:lstStyle/>
                    <a:p>
                      <a:pPr marL="0" marR="0" algn="r">
                        <a:spcBef>
                          <a:spcPts val="0"/>
                        </a:spcBef>
                        <a:spcAft>
                          <a:spcPts val="0"/>
                        </a:spcAft>
                        <a:tabLst>
                          <a:tab pos="2971800" algn="ctr"/>
                          <a:tab pos="5943600" algn="r"/>
                        </a:tabLst>
                      </a:pPr>
                      <a:endParaRPr lang="en-US" sz="100" dirty="0">
                        <a:solidFill>
                          <a:srgbClr val="455F5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GB" sz="1800" dirty="0">
                          <a:solidFill>
                            <a:srgbClr val="808285"/>
                          </a:solidFill>
                          <a:effectLst/>
                          <a:latin typeface="Arial" panose="020B0604020202020204" pitchFamily="34" charset="0"/>
                          <a:ea typeface="Calibri" panose="020F0502020204030204" pitchFamily="34" charset="0"/>
                          <a:cs typeface="Times New Roman" panose="02020603050405020304" pitchFamily="18" charset="0"/>
                        </a:rPr>
                        <a:t>“Add text”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60148732"/>
                  </a:ext>
                </a:extLst>
              </a:tr>
              <a:tr h="245745">
                <a:tc vMerge="1">
                  <a:txBody>
                    <a:bodyPr/>
                    <a:lstStyle/>
                    <a:p>
                      <a:endParaRPr lang="en-US"/>
                    </a:p>
                  </a:txBody>
                  <a:tcPr/>
                </a:tc>
                <a:tc>
                  <a:txBody>
                    <a:bodyPr/>
                    <a:lstStyle/>
                    <a:p>
                      <a:pPr marL="0" marR="0">
                        <a:lnSpc>
                          <a:spcPct val="115000"/>
                        </a:lnSpc>
                        <a:spcBef>
                          <a:spcPts val="0"/>
                        </a:spcBef>
                        <a:spcAft>
                          <a:spcPts val="0"/>
                        </a:spcAft>
                      </a:pPr>
                      <a:r>
                        <a:rPr lang="en-GB" sz="1800" b="1" dirty="0">
                          <a:solidFill>
                            <a:srgbClr val="95C93D"/>
                          </a:solidFill>
                          <a:effectLst/>
                          <a:latin typeface="Arial" panose="020B0604020202020204" pitchFamily="34" charset="0"/>
                          <a:ea typeface="Calibri" panose="020F0502020204030204" pitchFamily="34" charset="0"/>
                          <a:cs typeface="Times New Roman" panose="02020603050405020304" pitchFamily="18" charset="0"/>
                        </a:rPr>
                        <a:t>NUTRITION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34167600"/>
                  </a:ext>
                </a:extLst>
              </a:tr>
              <a:tr h="238125">
                <a:tc vMerge="1">
                  <a:txBody>
                    <a:bodyPr/>
                    <a:lstStyle/>
                    <a:p>
                      <a:endParaRPr lang="en-US"/>
                    </a:p>
                  </a:txBody>
                  <a:tcPr/>
                </a:tc>
                <a:tc>
                  <a:txBody>
                    <a:bodyPr/>
                    <a:lstStyle/>
                    <a:p>
                      <a:pPr marL="0" marR="0">
                        <a:lnSpc>
                          <a:spcPct val="115000"/>
                        </a:lnSpc>
                        <a:spcBef>
                          <a:spcPts val="0"/>
                        </a:spcBef>
                        <a:spcAft>
                          <a:spcPts val="0"/>
                        </a:spcAft>
                      </a:pPr>
                      <a:r>
                        <a:rPr lang="en-GB" sz="1800" dirty="0">
                          <a:solidFill>
                            <a:srgbClr val="808285"/>
                          </a:solidFill>
                          <a:effectLst/>
                          <a:latin typeface="Arial" panose="020B0604020202020204" pitchFamily="34" charset="0"/>
                          <a:ea typeface="Calibri" panose="020F0502020204030204" pitchFamily="34" charset="0"/>
                          <a:cs typeface="Times New Roman" panose="02020603050405020304" pitchFamily="18" charset="0"/>
                        </a:rPr>
                        <a:t>CLUSTER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305817"/>
                  </a:ext>
                </a:extLst>
              </a:tr>
            </a:tbl>
          </a:graphicData>
        </a:graphic>
      </p:graphicFrame>
      <p:pic>
        <p:nvPicPr>
          <p:cNvPr id="7" name="Graphic 6">
            <a:extLst>
              <a:ext uri="{FF2B5EF4-FFF2-40B4-BE49-F238E27FC236}">
                <a16:creationId xmlns:a16="http://schemas.microsoft.com/office/drawing/2014/main" id="{3409F45D-A413-4ECE-9291-68E3B576092D}"/>
              </a:ext>
            </a:extLst>
          </p:cNvPr>
          <p:cNvPicPr/>
          <p:nvPr/>
        </p:nvPicPr>
        <p:blipFill>
          <a:blip r:embed="rId2">
            <a:extLst>
              <a:ext uri="{96DAC541-7B7A-43D3-8B79-37D633B846F1}">
                <asvg:svgBlip xmlns:asvg="http://schemas.microsoft.com/office/drawing/2016/SVG/main" r:embed="rId3"/>
              </a:ext>
            </a:extLst>
          </a:blip>
          <a:stretch>
            <a:fillRect/>
          </a:stretch>
        </p:blipFill>
        <p:spPr>
          <a:xfrm>
            <a:off x="211300" y="209470"/>
            <a:ext cx="885825" cy="885825"/>
          </a:xfrm>
          <a:prstGeom prst="rect">
            <a:avLst/>
          </a:prstGeom>
        </p:spPr>
      </p:pic>
    </p:spTree>
    <p:extLst>
      <p:ext uri="{BB962C8B-B14F-4D97-AF65-F5344CB8AC3E}">
        <p14:creationId xmlns:p14="http://schemas.microsoft.com/office/powerpoint/2010/main" val="122868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10</a:t>
            </a:fld>
            <a:endParaRPr lang="id-ID" sz="1200" dirty="0">
              <a:solidFill>
                <a:schemeClr val="bg1">
                  <a:lumMod val="50000"/>
                </a:schemeClr>
              </a:solidFill>
            </a:endParaRPr>
          </a:p>
        </p:txBody>
      </p:sp>
      <p:sp>
        <p:nvSpPr>
          <p:cNvPr id="32" name="TextBox 31"/>
          <p:cNvSpPr txBox="1"/>
          <p:nvPr/>
        </p:nvSpPr>
        <p:spPr>
          <a:xfrm>
            <a:off x="5114606" y="905686"/>
            <a:ext cx="1919563"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34" name="TextBox 33"/>
          <p:cNvSpPr txBox="1"/>
          <p:nvPr/>
        </p:nvSpPr>
        <p:spPr>
          <a:xfrm>
            <a:off x="736272" y="5047753"/>
            <a:ext cx="10771831" cy="590349"/>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sp>
        <p:nvSpPr>
          <p:cNvPr id="37" name="Rectangle 36"/>
          <p:cNvSpPr/>
          <p:nvPr/>
        </p:nvSpPr>
        <p:spPr>
          <a:xfrm>
            <a:off x="7276346" y="1752363"/>
            <a:ext cx="2430000"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4068" y="1752363"/>
            <a:ext cx="2430000"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848778" y="1752363"/>
            <a:ext cx="2430000"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9709798" y="1753022"/>
            <a:ext cx="2482201"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2420695" y="1752363"/>
            <a:ext cx="2430000"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0009E29-136F-465B-9B85-CFECF15A7080}"/>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36458384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1000" fill="hold"/>
                                        <p:tgtEl>
                                          <p:spTgt spid="42"/>
                                        </p:tgtEl>
                                        <p:attrNameLst>
                                          <p:attrName>ppt_w</p:attrName>
                                        </p:attrNameLst>
                                      </p:cBhvr>
                                      <p:tavLst>
                                        <p:tav tm="0">
                                          <p:val>
                                            <p:fltVal val="0"/>
                                          </p:val>
                                        </p:tav>
                                        <p:tav tm="100000">
                                          <p:val>
                                            <p:strVal val="#ppt_w"/>
                                          </p:val>
                                        </p:tav>
                                      </p:tavLst>
                                    </p:anim>
                                    <p:anim calcmode="lin" valueType="num">
                                      <p:cBhvr>
                                        <p:cTn id="14" dur="1000" fill="hold"/>
                                        <p:tgtEl>
                                          <p:spTgt spid="42"/>
                                        </p:tgtEl>
                                        <p:attrNameLst>
                                          <p:attrName>ppt_h</p:attrName>
                                        </p:attrNameLst>
                                      </p:cBhvr>
                                      <p:tavLst>
                                        <p:tav tm="0">
                                          <p:val>
                                            <p:fltVal val="0"/>
                                          </p:val>
                                        </p:tav>
                                        <p:tav tm="100000">
                                          <p:val>
                                            <p:strVal val="#ppt_h"/>
                                          </p:val>
                                        </p:tav>
                                      </p:tavLst>
                                    </p:anim>
                                    <p:anim calcmode="lin" valueType="num">
                                      <p:cBhvr>
                                        <p:cTn id="15" dur="1000" fill="hold"/>
                                        <p:tgtEl>
                                          <p:spTgt spid="42"/>
                                        </p:tgtEl>
                                        <p:attrNameLst>
                                          <p:attrName>style.rotation</p:attrName>
                                        </p:attrNameLst>
                                      </p:cBhvr>
                                      <p:tavLst>
                                        <p:tav tm="0">
                                          <p:val>
                                            <p:fltVal val="90"/>
                                          </p:val>
                                        </p:tav>
                                        <p:tav tm="100000">
                                          <p:val>
                                            <p:fltVal val="0"/>
                                          </p:val>
                                        </p:tav>
                                      </p:tavLst>
                                    </p:anim>
                                    <p:animEffect transition="in" filter="fade">
                                      <p:cBhvr>
                                        <p:cTn id="16" dur="1000"/>
                                        <p:tgtEl>
                                          <p:spTgt spid="42"/>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 calcmode="lin" valueType="num">
                                      <p:cBhvr>
                                        <p:cTn id="20" dur="1000" fill="hold"/>
                                        <p:tgtEl>
                                          <p:spTgt spid="57"/>
                                        </p:tgtEl>
                                        <p:attrNameLst>
                                          <p:attrName>ppt_w</p:attrName>
                                        </p:attrNameLst>
                                      </p:cBhvr>
                                      <p:tavLst>
                                        <p:tav tm="0">
                                          <p:val>
                                            <p:fltVal val="0"/>
                                          </p:val>
                                        </p:tav>
                                        <p:tav tm="100000">
                                          <p:val>
                                            <p:strVal val="#ppt_w"/>
                                          </p:val>
                                        </p:tav>
                                      </p:tavLst>
                                    </p:anim>
                                    <p:anim calcmode="lin" valueType="num">
                                      <p:cBhvr>
                                        <p:cTn id="21" dur="1000" fill="hold"/>
                                        <p:tgtEl>
                                          <p:spTgt spid="57"/>
                                        </p:tgtEl>
                                        <p:attrNameLst>
                                          <p:attrName>ppt_h</p:attrName>
                                        </p:attrNameLst>
                                      </p:cBhvr>
                                      <p:tavLst>
                                        <p:tav tm="0">
                                          <p:val>
                                            <p:fltVal val="0"/>
                                          </p:val>
                                        </p:tav>
                                        <p:tav tm="100000">
                                          <p:val>
                                            <p:strVal val="#ppt_h"/>
                                          </p:val>
                                        </p:tav>
                                      </p:tavLst>
                                    </p:anim>
                                    <p:anim calcmode="lin" valueType="num">
                                      <p:cBhvr>
                                        <p:cTn id="22" dur="1000" fill="hold"/>
                                        <p:tgtEl>
                                          <p:spTgt spid="57"/>
                                        </p:tgtEl>
                                        <p:attrNameLst>
                                          <p:attrName>style.rotation</p:attrName>
                                        </p:attrNameLst>
                                      </p:cBhvr>
                                      <p:tavLst>
                                        <p:tav tm="0">
                                          <p:val>
                                            <p:fltVal val="90"/>
                                          </p:val>
                                        </p:tav>
                                        <p:tav tm="100000">
                                          <p:val>
                                            <p:fltVal val="0"/>
                                          </p:val>
                                        </p:tav>
                                      </p:tavLst>
                                    </p:anim>
                                    <p:animEffect transition="in" filter="fade">
                                      <p:cBhvr>
                                        <p:cTn id="23" dur="1000"/>
                                        <p:tgtEl>
                                          <p:spTgt spid="57"/>
                                        </p:tgtEl>
                                      </p:cBhvr>
                                    </p:animEffect>
                                  </p:childTnLst>
                                </p:cTn>
                              </p:par>
                            </p:childTnLst>
                          </p:cTn>
                        </p:par>
                        <p:par>
                          <p:cTn id="24" fill="hold">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3500"/>
                            </p:stCondLst>
                            <p:childTnLst>
                              <p:par>
                                <p:cTn id="32" presetID="31"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1000" fill="hold"/>
                                        <p:tgtEl>
                                          <p:spTgt spid="37"/>
                                        </p:tgtEl>
                                        <p:attrNameLst>
                                          <p:attrName>ppt_w</p:attrName>
                                        </p:attrNameLst>
                                      </p:cBhvr>
                                      <p:tavLst>
                                        <p:tav tm="0">
                                          <p:val>
                                            <p:fltVal val="0"/>
                                          </p:val>
                                        </p:tav>
                                        <p:tav tm="100000">
                                          <p:val>
                                            <p:strVal val="#ppt_w"/>
                                          </p:val>
                                        </p:tav>
                                      </p:tavLst>
                                    </p:anim>
                                    <p:anim calcmode="lin" valueType="num">
                                      <p:cBhvr>
                                        <p:cTn id="35" dur="1000" fill="hold"/>
                                        <p:tgtEl>
                                          <p:spTgt spid="37"/>
                                        </p:tgtEl>
                                        <p:attrNameLst>
                                          <p:attrName>ppt_h</p:attrName>
                                        </p:attrNameLst>
                                      </p:cBhvr>
                                      <p:tavLst>
                                        <p:tav tm="0">
                                          <p:val>
                                            <p:fltVal val="0"/>
                                          </p:val>
                                        </p:tav>
                                        <p:tav tm="100000">
                                          <p:val>
                                            <p:strVal val="#ppt_h"/>
                                          </p:val>
                                        </p:tav>
                                      </p:tavLst>
                                    </p:anim>
                                    <p:anim calcmode="lin" valueType="num">
                                      <p:cBhvr>
                                        <p:cTn id="36" dur="1000" fill="hold"/>
                                        <p:tgtEl>
                                          <p:spTgt spid="37"/>
                                        </p:tgtEl>
                                        <p:attrNameLst>
                                          <p:attrName>style.rotation</p:attrName>
                                        </p:attrNameLst>
                                      </p:cBhvr>
                                      <p:tavLst>
                                        <p:tav tm="0">
                                          <p:val>
                                            <p:fltVal val="90"/>
                                          </p:val>
                                        </p:tav>
                                        <p:tav tm="100000">
                                          <p:val>
                                            <p:fltVal val="0"/>
                                          </p:val>
                                        </p:tav>
                                      </p:tavLst>
                                    </p:anim>
                                    <p:animEffect transition="in" filter="fade">
                                      <p:cBhvr>
                                        <p:cTn id="37" dur="1000"/>
                                        <p:tgtEl>
                                          <p:spTgt spid="37"/>
                                        </p:tgtEl>
                                      </p:cBhvr>
                                    </p:animEffect>
                                  </p:childTnLst>
                                </p:cTn>
                              </p:par>
                            </p:childTnLst>
                          </p:cTn>
                        </p:par>
                        <p:par>
                          <p:cTn id="38" fill="hold">
                            <p:stCondLst>
                              <p:cond delay="4500"/>
                            </p:stCondLst>
                            <p:childTnLst>
                              <p:par>
                                <p:cTn id="39" presetID="31" presetClass="entr" presetSubtype="0"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1000" fill="hold"/>
                                        <p:tgtEl>
                                          <p:spTgt spid="52"/>
                                        </p:tgtEl>
                                        <p:attrNameLst>
                                          <p:attrName>ppt_w</p:attrName>
                                        </p:attrNameLst>
                                      </p:cBhvr>
                                      <p:tavLst>
                                        <p:tav tm="0">
                                          <p:val>
                                            <p:fltVal val="0"/>
                                          </p:val>
                                        </p:tav>
                                        <p:tav tm="100000">
                                          <p:val>
                                            <p:strVal val="#ppt_w"/>
                                          </p:val>
                                        </p:tav>
                                      </p:tavLst>
                                    </p:anim>
                                    <p:anim calcmode="lin" valueType="num">
                                      <p:cBhvr>
                                        <p:cTn id="42" dur="1000" fill="hold"/>
                                        <p:tgtEl>
                                          <p:spTgt spid="52"/>
                                        </p:tgtEl>
                                        <p:attrNameLst>
                                          <p:attrName>ppt_h</p:attrName>
                                        </p:attrNameLst>
                                      </p:cBhvr>
                                      <p:tavLst>
                                        <p:tav tm="0">
                                          <p:val>
                                            <p:fltVal val="0"/>
                                          </p:val>
                                        </p:tav>
                                        <p:tav tm="100000">
                                          <p:val>
                                            <p:strVal val="#ppt_h"/>
                                          </p:val>
                                        </p:tav>
                                      </p:tavLst>
                                    </p:anim>
                                    <p:anim calcmode="lin" valueType="num">
                                      <p:cBhvr>
                                        <p:cTn id="43" dur="1000" fill="hold"/>
                                        <p:tgtEl>
                                          <p:spTgt spid="52"/>
                                        </p:tgtEl>
                                        <p:attrNameLst>
                                          <p:attrName>style.rotation</p:attrName>
                                        </p:attrNameLst>
                                      </p:cBhvr>
                                      <p:tavLst>
                                        <p:tav tm="0">
                                          <p:val>
                                            <p:fltVal val="90"/>
                                          </p:val>
                                        </p:tav>
                                        <p:tav tm="100000">
                                          <p:val>
                                            <p:fltVal val="0"/>
                                          </p:val>
                                        </p:tav>
                                      </p:tavLst>
                                    </p:anim>
                                    <p:animEffect transition="in" filter="fade">
                                      <p:cBhvr>
                                        <p:cTn id="44" dur="1000"/>
                                        <p:tgtEl>
                                          <p:spTgt spid="52"/>
                                        </p:tgtEl>
                                      </p:cBhvr>
                                    </p:animEffect>
                                  </p:childTnLst>
                                </p:cTn>
                              </p:par>
                              <p:par>
                                <p:cTn id="45" presetID="47" presetClass="entr" presetSubtype="0" fill="hold" grpId="0" nodeType="withEffect">
                                  <p:stCondLst>
                                    <p:cond delay="50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7" grpId="0" animBg="1"/>
      <p:bldP spid="42" grpId="0" animBg="1"/>
      <p:bldP spid="47" grpId="0" animBg="1"/>
      <p:bldP spid="52"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11</a:t>
            </a:fld>
            <a:endParaRPr lang="id-ID" sz="1200" dirty="0">
              <a:solidFill>
                <a:schemeClr val="bg1">
                  <a:lumMod val="50000"/>
                </a:schemeClr>
              </a:solidFill>
            </a:endParaRPr>
          </a:p>
        </p:txBody>
      </p:sp>
      <p:sp>
        <p:nvSpPr>
          <p:cNvPr id="3" name="TextBox 2"/>
          <p:cNvSpPr txBox="1"/>
          <p:nvPr/>
        </p:nvSpPr>
        <p:spPr>
          <a:xfrm>
            <a:off x="531526" y="2523917"/>
            <a:ext cx="4096810" cy="307777"/>
          </a:xfrm>
          <a:prstGeom prst="rect">
            <a:avLst/>
          </a:prstGeom>
          <a:noFill/>
        </p:spPr>
        <p:txBody>
          <a:bodyPr wrap="square" rtlCol="0">
            <a:spAutoFit/>
          </a:bodyPr>
          <a:lstStyle/>
          <a:p>
            <a:pPr algn="r"/>
            <a:r>
              <a:rPr lang="id-ID" sz="1400" dirty="0">
                <a:solidFill>
                  <a:schemeClr val="bg1">
                    <a:lumMod val="65000"/>
                  </a:schemeClr>
                </a:solidFill>
                <a:latin typeface="Calibri" panose="020F0502020204030204" pitchFamily="34" charset="0"/>
              </a:rPr>
              <a:t>Put your great subtitle </a:t>
            </a:r>
            <a:r>
              <a:rPr lang="id-ID" sz="1400" dirty="0">
                <a:solidFill>
                  <a:schemeClr val="accent1"/>
                </a:solidFill>
                <a:latin typeface="Calibri" panose="020F0502020204030204" pitchFamily="34" charset="0"/>
              </a:rPr>
              <a:t>here</a:t>
            </a:r>
            <a:endParaRPr lang="en-US" sz="1400" dirty="0">
              <a:solidFill>
                <a:schemeClr val="accent1"/>
              </a:solidFill>
              <a:latin typeface="Calibri" panose="020F0502020204030204" pitchFamily="34" charset="0"/>
            </a:endParaRPr>
          </a:p>
        </p:txBody>
      </p:sp>
      <p:sp>
        <p:nvSpPr>
          <p:cNvPr id="5" name="TextBox 4"/>
          <p:cNvSpPr txBox="1"/>
          <p:nvPr/>
        </p:nvSpPr>
        <p:spPr>
          <a:xfrm>
            <a:off x="560554" y="2952536"/>
            <a:ext cx="4082296" cy="1436735"/>
          </a:xfrm>
          <a:prstGeom prst="rect">
            <a:avLst/>
          </a:prstGeom>
          <a:noFill/>
        </p:spPr>
        <p:txBody>
          <a:bodyPr wrap="square" rIns="144000" bIns="36000" numCol="1" spcCol="360000">
            <a:spAutoFit/>
          </a:bodyPr>
          <a:lstStyle/>
          <a:p>
            <a:pPr algn="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sp>
        <p:nvSpPr>
          <p:cNvPr id="9" name="Rectangle 8"/>
          <p:cNvSpPr/>
          <p:nvPr/>
        </p:nvSpPr>
        <p:spPr>
          <a:xfrm>
            <a:off x="7276346" y="1752363"/>
            <a:ext cx="2430000"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848778" y="1752363"/>
            <a:ext cx="2430000"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709798" y="1753022"/>
            <a:ext cx="2482201"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B6EBE6F4-E0A3-47B3-8AD1-7DCB759EFCA4}"/>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38035376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12</a:t>
            </a:fld>
            <a:endParaRPr lang="id-ID" sz="1200" dirty="0">
              <a:solidFill>
                <a:schemeClr val="bg1">
                  <a:lumMod val="50000"/>
                </a:schemeClr>
              </a:solidFill>
            </a:endParaRPr>
          </a:p>
        </p:txBody>
      </p:sp>
      <p:sp>
        <p:nvSpPr>
          <p:cNvPr id="3" name="TextBox 2"/>
          <p:cNvSpPr txBox="1"/>
          <p:nvPr/>
        </p:nvSpPr>
        <p:spPr>
          <a:xfrm>
            <a:off x="7425807" y="2509403"/>
            <a:ext cx="2647108" cy="307777"/>
          </a:xfrm>
          <a:prstGeom prst="rect">
            <a:avLst/>
          </a:prstGeom>
          <a:noFill/>
        </p:spPr>
        <p:txBody>
          <a:bodyPr wrap="square" rtlCol="0">
            <a:spAutoFit/>
          </a:bodyPr>
          <a:lstStyle/>
          <a:p>
            <a:r>
              <a:rPr lang="id-ID" sz="1400" dirty="0">
                <a:solidFill>
                  <a:schemeClr val="bg1">
                    <a:lumMod val="65000"/>
                  </a:schemeClr>
                </a:solidFill>
                <a:latin typeface="Calibri" panose="020F0502020204030204" pitchFamily="34" charset="0"/>
              </a:rPr>
              <a:t>Put your great subtitle </a:t>
            </a:r>
            <a:r>
              <a:rPr lang="id-ID" sz="1400" dirty="0">
                <a:solidFill>
                  <a:schemeClr val="accent1"/>
                </a:solidFill>
                <a:latin typeface="Calibri" panose="020F0502020204030204" pitchFamily="34" charset="0"/>
              </a:rPr>
              <a:t>here</a:t>
            </a:r>
            <a:endParaRPr lang="en-US" sz="1400" dirty="0">
              <a:solidFill>
                <a:schemeClr val="accent1"/>
              </a:solidFill>
              <a:latin typeface="Calibri" panose="020F0502020204030204" pitchFamily="34" charset="0"/>
            </a:endParaRPr>
          </a:p>
        </p:txBody>
      </p:sp>
      <p:sp>
        <p:nvSpPr>
          <p:cNvPr id="5" name="TextBox 4"/>
          <p:cNvSpPr txBox="1"/>
          <p:nvPr/>
        </p:nvSpPr>
        <p:spPr>
          <a:xfrm>
            <a:off x="7440321" y="2938022"/>
            <a:ext cx="4082296" cy="1436735"/>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sp>
        <p:nvSpPr>
          <p:cNvPr id="6" name="Rectangle 5"/>
          <p:cNvSpPr/>
          <p:nvPr/>
        </p:nvSpPr>
        <p:spPr>
          <a:xfrm>
            <a:off x="0" y="1752363"/>
            <a:ext cx="2430000"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848778" y="1752363"/>
            <a:ext cx="2430000"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420695" y="1752363"/>
            <a:ext cx="2430000" cy="306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554DD89D-6AB4-4013-B5C8-48FCD60FE9EF}"/>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23814851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3000"/>
                            </p:stCondLst>
                            <p:childTnLst>
                              <p:par>
                                <p:cTn id="19" presetID="3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13</a:t>
            </a:fld>
            <a:endParaRPr lang="id-ID" sz="1200" dirty="0">
              <a:solidFill>
                <a:schemeClr val="bg1">
                  <a:lumMod val="50000"/>
                </a:schemeClr>
              </a:solidFill>
            </a:endParaRPr>
          </a:p>
        </p:txBody>
      </p:sp>
      <p:sp>
        <p:nvSpPr>
          <p:cNvPr id="13" name="Rectangle 12"/>
          <p:cNvSpPr>
            <a:spLocks noChangeAspect="1"/>
          </p:cNvSpPr>
          <p:nvPr/>
        </p:nvSpPr>
        <p:spPr>
          <a:xfrm>
            <a:off x="7762575" y="1901370"/>
            <a:ext cx="3621744" cy="2320254"/>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ChangeAspect="1"/>
          </p:cNvSpPr>
          <p:nvPr/>
        </p:nvSpPr>
        <p:spPr>
          <a:xfrm>
            <a:off x="848459" y="1901370"/>
            <a:ext cx="3621744" cy="2320254"/>
          </a:xfrm>
          <a:prstGeom prst="rect">
            <a:avLst/>
          </a:prstGeom>
          <a:solidFill>
            <a:schemeClr val="bg1">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897084" y="1550654"/>
            <a:ext cx="4397829" cy="3060000"/>
          </a:xfrm>
          <a:prstGeom prst="rect">
            <a:avLst/>
          </a:pr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133588" y="883351"/>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10" name="TextBox 9"/>
          <p:cNvSpPr txBox="1"/>
          <p:nvPr/>
        </p:nvSpPr>
        <p:spPr>
          <a:xfrm>
            <a:off x="4052222" y="4780151"/>
            <a:ext cx="4082296" cy="1344402"/>
          </a:xfrm>
          <a:prstGeom prst="rect">
            <a:avLst/>
          </a:prstGeom>
          <a:noFill/>
        </p:spPr>
        <p:txBody>
          <a:bodyPr wrap="square" rIns="144000" bIns="36000" numCol="1" spcCol="360000">
            <a:spAutoFit/>
          </a:bodyPr>
          <a:lstStyle/>
          <a:p>
            <a:pPr algn="ctr">
              <a:defRPr/>
            </a:pPr>
            <a:r>
              <a:rPr lang="id-ID" sz="1600" b="1" dirty="0">
                <a:solidFill>
                  <a:schemeClr val="bg1">
                    <a:lumMod val="50000"/>
                  </a:schemeClr>
                </a:solidFill>
                <a:latin typeface="Calibri" panose="020F0502020204030204" pitchFamily="34" charset="0"/>
                <a:ea typeface="Roboto" panose="02000000000000000000" pitchFamily="2" charset="0"/>
              </a:rPr>
              <a:t>PORTFOLIO</a:t>
            </a:r>
            <a:r>
              <a:rPr lang="id-ID" sz="1600" dirty="0">
                <a:solidFill>
                  <a:schemeClr val="bg1">
                    <a:lumMod val="50000"/>
                  </a:schemeClr>
                </a:solidFill>
                <a:latin typeface="Calibri" panose="020F0502020204030204" pitchFamily="34" charset="0"/>
                <a:ea typeface="Roboto" panose="02000000000000000000" pitchFamily="2" charset="0"/>
              </a:rPr>
              <a:t> DESCRIPTION</a:t>
            </a:r>
          </a:p>
          <a:p>
            <a:pPr algn="ctr" eaLnBrk="1" fontAlgn="auto" hangingPunct="1">
              <a:spcBef>
                <a:spcPts val="0"/>
              </a:spcBef>
              <a:spcAft>
                <a:spcPts val="0"/>
              </a:spcAft>
              <a:defRPr/>
            </a:pPr>
            <a:endParaRPr lang="id-ID" sz="1100" dirty="0">
              <a:solidFill>
                <a:schemeClr val="bg1">
                  <a:lumMod val="65000"/>
                </a:schemeClr>
              </a:solidFill>
              <a:latin typeface="Calibri" panose="020F0502020204030204" pitchFamily="34" charset="0"/>
              <a:ea typeface="Roboto" panose="02000000000000000000" pitchFamily="2" charset="0"/>
            </a:endParaRPr>
          </a:p>
          <a:p>
            <a:pPr algn="ct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sp>
        <p:nvSpPr>
          <p:cNvPr id="15" name="TextBox 14"/>
          <p:cNvSpPr txBox="1"/>
          <p:nvPr/>
        </p:nvSpPr>
        <p:spPr>
          <a:xfrm>
            <a:off x="8609707" y="4389809"/>
            <a:ext cx="2774612" cy="975070"/>
          </a:xfrm>
          <a:prstGeom prst="rect">
            <a:avLst/>
          </a:prstGeom>
          <a:noFill/>
        </p:spPr>
        <p:txBody>
          <a:bodyPr wrap="square" rIns="144000" bIns="36000" numCol="1" spcCol="360000">
            <a:spAutoFit/>
          </a:bodyPr>
          <a:lstStyle/>
          <a:p>
            <a:pPr>
              <a:defRPr/>
            </a:pPr>
            <a:r>
              <a:rPr lang="id-ID" sz="1400" b="1" dirty="0">
                <a:solidFill>
                  <a:schemeClr val="bg1">
                    <a:lumMod val="50000"/>
                  </a:schemeClr>
                </a:solidFill>
                <a:latin typeface="Calibri" panose="020F0502020204030204" pitchFamily="34" charset="0"/>
                <a:ea typeface="Roboto" panose="02000000000000000000" pitchFamily="2" charset="0"/>
              </a:rPr>
              <a:t>DESCRIPTION</a:t>
            </a:r>
          </a:p>
          <a:p>
            <a:pPr eaLnBrk="1" fontAlgn="auto" hangingPunct="1">
              <a:spcBef>
                <a:spcPts val="0"/>
              </a:spcBef>
              <a:spcAft>
                <a:spcPts val="0"/>
              </a:spcAft>
              <a:defRPr/>
            </a:pPr>
            <a:endParaRPr lang="id-ID" sz="1100" dirty="0">
              <a:solidFill>
                <a:schemeClr val="bg1">
                  <a:lumMod val="65000"/>
                </a:schemeClr>
              </a:solidFill>
              <a:latin typeface="Calibri" panose="020F0502020204030204" pitchFamily="34" charset="0"/>
              <a:ea typeface="Roboto" panose="02000000000000000000" pitchFamily="2" charset="0"/>
            </a:endParaRPr>
          </a:p>
          <a:p>
            <a:pPr eaLnBrk="1" fontAlgn="auto" hangingPunct="1">
              <a:spcBef>
                <a:spcPts val="0"/>
              </a:spcBef>
              <a:spcAft>
                <a:spcPts val="0"/>
              </a:spcAft>
              <a:defRPr/>
            </a:pPr>
            <a:r>
              <a:rPr lang="id-ID" sz="1100" dirty="0">
                <a:solidFill>
                  <a:schemeClr val="bg1">
                    <a:lumMod val="65000"/>
                  </a:schemeClr>
                </a:solidFill>
                <a:latin typeface="Calibri" panose="020F0502020204030204" pitchFamily="34" charset="0"/>
                <a:ea typeface="Roboto" panose="02000000000000000000" pitchFamily="2" charset="0"/>
              </a:rPr>
              <a:t>B</a:t>
            </a:r>
            <a:r>
              <a:rPr lang="en-US" sz="1100" dirty="0" err="1">
                <a:solidFill>
                  <a:schemeClr val="bg1">
                    <a:lumMod val="65000"/>
                  </a:schemeClr>
                </a:solidFill>
                <a:latin typeface="Calibri" panose="020F0502020204030204" pitchFamily="34" charset="0"/>
                <a:ea typeface="Roboto" panose="02000000000000000000" pitchFamily="2" charset="0"/>
              </a:rPr>
              <a:t>ut</a:t>
            </a:r>
            <a:r>
              <a:rPr lang="en-US" sz="1100" dirty="0">
                <a:solidFill>
                  <a:schemeClr val="bg1">
                    <a:lumMod val="65000"/>
                  </a:schemeClr>
                </a:solidFill>
                <a:latin typeface="Calibri" panose="020F0502020204030204" pitchFamily="34" charset="0"/>
                <a:ea typeface="Roboto" panose="02000000000000000000" pitchFamily="2" charset="0"/>
              </a:rPr>
              <a: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or randomized words which don't look even</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16" name="TextBox 15"/>
          <p:cNvSpPr txBox="1"/>
          <p:nvPr/>
        </p:nvSpPr>
        <p:spPr>
          <a:xfrm>
            <a:off x="802419" y="4392944"/>
            <a:ext cx="2774612" cy="975070"/>
          </a:xfrm>
          <a:prstGeom prst="rect">
            <a:avLst/>
          </a:prstGeom>
          <a:noFill/>
        </p:spPr>
        <p:txBody>
          <a:bodyPr wrap="square" rIns="144000" bIns="36000" numCol="1" spcCol="360000">
            <a:spAutoFit/>
          </a:bodyPr>
          <a:lstStyle/>
          <a:p>
            <a:pPr algn="r">
              <a:defRPr/>
            </a:pPr>
            <a:r>
              <a:rPr lang="id-ID" sz="1400" b="1" dirty="0">
                <a:solidFill>
                  <a:schemeClr val="bg1">
                    <a:lumMod val="50000"/>
                  </a:schemeClr>
                </a:solidFill>
                <a:latin typeface="Calibri" panose="020F0502020204030204" pitchFamily="34" charset="0"/>
                <a:ea typeface="Roboto" panose="02000000000000000000" pitchFamily="2" charset="0"/>
              </a:rPr>
              <a:t>DESCRIPTION</a:t>
            </a:r>
          </a:p>
          <a:p>
            <a:pPr algn="r" eaLnBrk="1" fontAlgn="auto" hangingPunct="1">
              <a:spcBef>
                <a:spcPts val="0"/>
              </a:spcBef>
              <a:spcAft>
                <a:spcPts val="0"/>
              </a:spcAft>
              <a:defRPr/>
            </a:pPr>
            <a:endParaRPr lang="id-ID" sz="1100" dirty="0">
              <a:solidFill>
                <a:schemeClr val="bg1">
                  <a:lumMod val="65000"/>
                </a:schemeClr>
              </a:solidFill>
              <a:latin typeface="Calibri" panose="020F0502020204030204" pitchFamily="34" charset="0"/>
              <a:ea typeface="Roboto" panose="02000000000000000000" pitchFamily="2" charset="0"/>
            </a:endParaRPr>
          </a:p>
          <a:p>
            <a:pPr algn="r" eaLnBrk="1" fontAlgn="auto" hangingPunct="1">
              <a:spcBef>
                <a:spcPts val="0"/>
              </a:spcBef>
              <a:spcAft>
                <a:spcPts val="0"/>
              </a:spcAft>
              <a:defRPr/>
            </a:pPr>
            <a:r>
              <a:rPr lang="id-ID" sz="1100" dirty="0">
                <a:solidFill>
                  <a:schemeClr val="bg1">
                    <a:lumMod val="65000"/>
                  </a:schemeClr>
                </a:solidFill>
                <a:latin typeface="Calibri" panose="020F0502020204030204" pitchFamily="34" charset="0"/>
                <a:ea typeface="Roboto" panose="02000000000000000000" pitchFamily="2" charset="0"/>
              </a:rPr>
              <a:t>B</a:t>
            </a:r>
            <a:r>
              <a:rPr lang="en-US" sz="1100" dirty="0" err="1">
                <a:solidFill>
                  <a:schemeClr val="bg1">
                    <a:lumMod val="65000"/>
                  </a:schemeClr>
                </a:solidFill>
                <a:latin typeface="Calibri" panose="020F0502020204030204" pitchFamily="34" charset="0"/>
                <a:ea typeface="Roboto" panose="02000000000000000000" pitchFamily="2" charset="0"/>
              </a:rPr>
              <a:t>ut</a:t>
            </a:r>
            <a:r>
              <a:rPr lang="en-US" sz="1100" dirty="0">
                <a:solidFill>
                  <a:schemeClr val="bg1">
                    <a:lumMod val="65000"/>
                  </a:schemeClr>
                </a:solidFill>
                <a:latin typeface="Calibri" panose="020F0502020204030204" pitchFamily="34" charset="0"/>
                <a:ea typeface="Roboto" panose="02000000000000000000" pitchFamily="2" charset="0"/>
              </a:rPr>
              <a: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or randomized words which don't look even</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3" name="Title 2">
            <a:extLst>
              <a:ext uri="{FF2B5EF4-FFF2-40B4-BE49-F238E27FC236}">
                <a16:creationId xmlns:a16="http://schemas.microsoft.com/office/drawing/2014/main" id="{C74A966F-6396-4A87-B540-15A305CA2A09}"/>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30372651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 presetClass="entr" presetSubtype="4"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0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00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P spid="8" grpId="0"/>
      <p:bldP spid="10"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a:xfrm>
            <a:off x="8741516" y="2041107"/>
            <a:ext cx="2777143" cy="216000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14</a:t>
            </a:fld>
            <a:endParaRPr lang="id-ID" sz="1200" dirty="0">
              <a:solidFill>
                <a:schemeClr val="bg1">
                  <a:lumMod val="50000"/>
                </a:schemeClr>
              </a:solidFill>
            </a:endParaRPr>
          </a:p>
        </p:txBody>
      </p:sp>
      <p:sp>
        <p:nvSpPr>
          <p:cNvPr id="13" name="Rectangle 12"/>
          <p:cNvSpPr>
            <a:spLocks/>
          </p:cNvSpPr>
          <p:nvPr/>
        </p:nvSpPr>
        <p:spPr>
          <a:xfrm>
            <a:off x="6353915" y="1861107"/>
            <a:ext cx="3240000" cy="252000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a:spLocks/>
          </p:cNvSpPr>
          <p:nvPr/>
        </p:nvSpPr>
        <p:spPr>
          <a:xfrm>
            <a:off x="3704488" y="1681107"/>
            <a:ext cx="3600000" cy="288000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133588" y="8928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14" name="Rectangle 13"/>
          <p:cNvSpPr>
            <a:spLocks/>
          </p:cNvSpPr>
          <p:nvPr/>
        </p:nvSpPr>
        <p:spPr>
          <a:xfrm>
            <a:off x="769256" y="1501107"/>
            <a:ext cx="3988528" cy="3240000"/>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190201" y="4186593"/>
            <a:ext cx="340158" cy="461665"/>
          </a:xfrm>
          <a:prstGeom prst="rect">
            <a:avLst/>
          </a:prstGeom>
          <a:noFill/>
        </p:spPr>
        <p:txBody>
          <a:bodyPr wrap="none" rtlCol="0">
            <a:spAutoFit/>
          </a:bodyPr>
          <a:lstStyle/>
          <a:p>
            <a:pPr algn="ctr"/>
            <a:r>
              <a:rPr lang="id-ID" sz="2400" b="1" dirty="0">
                <a:solidFill>
                  <a:schemeClr val="bg1"/>
                </a:solidFill>
                <a:latin typeface="Calibri" panose="020F0502020204030204" pitchFamily="34" charset="0"/>
              </a:rPr>
              <a:t>1</a:t>
            </a:r>
            <a:endParaRPr lang="en-US" sz="2400" b="1" dirty="0">
              <a:solidFill>
                <a:schemeClr val="bg1"/>
              </a:solidFill>
              <a:latin typeface="Calibri" panose="020F0502020204030204" pitchFamily="34" charset="0"/>
            </a:endParaRPr>
          </a:p>
        </p:txBody>
      </p:sp>
      <p:sp>
        <p:nvSpPr>
          <p:cNvPr id="17" name="TextBox 16"/>
          <p:cNvSpPr txBox="1"/>
          <p:nvPr/>
        </p:nvSpPr>
        <p:spPr>
          <a:xfrm>
            <a:off x="6838874" y="4111040"/>
            <a:ext cx="314509" cy="400110"/>
          </a:xfrm>
          <a:prstGeom prst="rect">
            <a:avLst/>
          </a:prstGeom>
          <a:noFill/>
        </p:spPr>
        <p:txBody>
          <a:bodyPr wrap="none" rtlCol="0">
            <a:spAutoFit/>
          </a:bodyPr>
          <a:lstStyle/>
          <a:p>
            <a:pPr algn="ctr"/>
            <a:r>
              <a:rPr lang="id-ID" sz="2000" b="1" dirty="0">
                <a:solidFill>
                  <a:schemeClr val="bg1"/>
                </a:solidFill>
                <a:latin typeface="Calibri" panose="020F0502020204030204" pitchFamily="34" charset="0"/>
              </a:rPr>
              <a:t>2</a:t>
            </a:r>
            <a:endParaRPr lang="en-US" sz="2000" b="1" dirty="0">
              <a:solidFill>
                <a:schemeClr val="bg1"/>
              </a:solidFill>
              <a:latin typeface="Calibri" panose="020F0502020204030204" pitchFamily="34" charset="0"/>
            </a:endParaRPr>
          </a:p>
        </p:txBody>
      </p:sp>
      <p:sp>
        <p:nvSpPr>
          <p:cNvPr id="18" name="TextBox 17"/>
          <p:cNvSpPr txBox="1"/>
          <p:nvPr/>
        </p:nvSpPr>
        <p:spPr>
          <a:xfrm>
            <a:off x="9179605" y="3972899"/>
            <a:ext cx="301686" cy="369332"/>
          </a:xfrm>
          <a:prstGeom prst="rect">
            <a:avLst/>
          </a:prstGeom>
          <a:noFill/>
        </p:spPr>
        <p:txBody>
          <a:bodyPr wrap="none" rtlCol="0">
            <a:spAutoFit/>
          </a:bodyPr>
          <a:lstStyle/>
          <a:p>
            <a:pPr algn="ctr"/>
            <a:r>
              <a:rPr lang="id-ID" b="1" dirty="0">
                <a:solidFill>
                  <a:schemeClr val="bg1"/>
                </a:solidFill>
                <a:latin typeface="Calibri" panose="020F0502020204030204" pitchFamily="34" charset="0"/>
              </a:rPr>
              <a:t>3</a:t>
            </a:r>
            <a:endParaRPr lang="en-US" b="1" dirty="0">
              <a:solidFill>
                <a:schemeClr val="bg1"/>
              </a:solidFill>
              <a:latin typeface="Calibri" panose="020F0502020204030204" pitchFamily="34" charset="0"/>
            </a:endParaRPr>
          </a:p>
        </p:txBody>
      </p:sp>
      <p:sp>
        <p:nvSpPr>
          <p:cNvPr id="19" name="TextBox 18"/>
          <p:cNvSpPr txBox="1"/>
          <p:nvPr/>
        </p:nvSpPr>
        <p:spPr>
          <a:xfrm>
            <a:off x="11167000" y="3833525"/>
            <a:ext cx="288861" cy="338554"/>
          </a:xfrm>
          <a:prstGeom prst="rect">
            <a:avLst/>
          </a:prstGeom>
          <a:noFill/>
        </p:spPr>
        <p:txBody>
          <a:bodyPr wrap="none" rtlCol="0">
            <a:spAutoFit/>
          </a:bodyPr>
          <a:lstStyle/>
          <a:p>
            <a:pPr algn="ctr"/>
            <a:r>
              <a:rPr lang="id-ID" sz="1600" b="1" dirty="0">
                <a:solidFill>
                  <a:schemeClr val="bg1"/>
                </a:solidFill>
                <a:latin typeface="Calibri" panose="020F0502020204030204" pitchFamily="34" charset="0"/>
              </a:rPr>
              <a:t>4</a:t>
            </a:r>
            <a:endParaRPr lang="en-US" sz="1600" b="1" dirty="0">
              <a:solidFill>
                <a:schemeClr val="bg1"/>
              </a:solidFill>
              <a:latin typeface="Calibri" panose="020F0502020204030204" pitchFamily="34" charset="0"/>
            </a:endParaRPr>
          </a:p>
        </p:txBody>
      </p:sp>
      <p:sp>
        <p:nvSpPr>
          <p:cNvPr id="20" name="TextBox 19"/>
          <p:cNvSpPr txBox="1"/>
          <p:nvPr/>
        </p:nvSpPr>
        <p:spPr>
          <a:xfrm>
            <a:off x="621751" y="4876019"/>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1</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21" name="TextBox 20"/>
          <p:cNvSpPr txBox="1"/>
          <p:nvPr/>
        </p:nvSpPr>
        <p:spPr>
          <a:xfrm>
            <a:off x="1330028" y="5166155"/>
            <a:ext cx="2005244" cy="759626"/>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id-ID" sz="1100" dirty="0">
                <a:solidFill>
                  <a:schemeClr val="bg1">
                    <a:lumMod val="65000"/>
                  </a:schemeClr>
                </a:solidFill>
                <a:latin typeface="Calibri" panose="020F0502020204030204" pitchFamily="34" charset="0"/>
                <a:ea typeface="Roboto" panose="02000000000000000000" pitchFamily="2" charset="0"/>
              </a:rPr>
              <a:t>B</a:t>
            </a:r>
            <a:r>
              <a:rPr lang="en-US" sz="1100" dirty="0" err="1">
                <a:solidFill>
                  <a:schemeClr val="bg1">
                    <a:lumMod val="65000"/>
                  </a:schemeClr>
                </a:solidFill>
                <a:latin typeface="Calibri" panose="020F0502020204030204" pitchFamily="34" charset="0"/>
                <a:ea typeface="Roboto" panose="02000000000000000000" pitchFamily="2" charset="0"/>
              </a:rPr>
              <a:t>ut</a:t>
            </a:r>
            <a:r>
              <a:rPr lang="en-US" sz="1100" dirty="0">
                <a:solidFill>
                  <a:schemeClr val="bg1">
                    <a:lumMod val="65000"/>
                  </a:schemeClr>
                </a:solidFill>
                <a:latin typeface="Calibri" panose="020F0502020204030204" pitchFamily="34" charset="0"/>
                <a:ea typeface="Roboto" panose="02000000000000000000" pitchFamily="2" charset="0"/>
              </a:rPr>
              <a: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or randomized words which don't look even</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22" name="TextBox 21"/>
          <p:cNvSpPr txBox="1"/>
          <p:nvPr/>
        </p:nvSpPr>
        <p:spPr>
          <a:xfrm>
            <a:off x="3348803" y="4876019"/>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2</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23" name="TextBox 22"/>
          <p:cNvSpPr txBox="1"/>
          <p:nvPr/>
        </p:nvSpPr>
        <p:spPr>
          <a:xfrm>
            <a:off x="4057080" y="5166155"/>
            <a:ext cx="2005244" cy="759626"/>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id-ID" sz="1100" dirty="0">
                <a:solidFill>
                  <a:schemeClr val="bg1">
                    <a:lumMod val="65000"/>
                  </a:schemeClr>
                </a:solidFill>
                <a:latin typeface="Calibri" panose="020F0502020204030204" pitchFamily="34" charset="0"/>
                <a:ea typeface="Roboto" panose="02000000000000000000" pitchFamily="2" charset="0"/>
              </a:rPr>
              <a:t>B</a:t>
            </a:r>
            <a:r>
              <a:rPr lang="en-US" sz="1100" dirty="0" err="1">
                <a:solidFill>
                  <a:schemeClr val="bg1">
                    <a:lumMod val="65000"/>
                  </a:schemeClr>
                </a:solidFill>
                <a:latin typeface="Calibri" panose="020F0502020204030204" pitchFamily="34" charset="0"/>
                <a:ea typeface="Roboto" panose="02000000000000000000" pitchFamily="2" charset="0"/>
              </a:rPr>
              <a:t>ut</a:t>
            </a:r>
            <a:r>
              <a:rPr lang="en-US" sz="1100" dirty="0">
                <a:solidFill>
                  <a:schemeClr val="bg1">
                    <a:lumMod val="65000"/>
                  </a:schemeClr>
                </a:solidFill>
                <a:latin typeface="Calibri" panose="020F0502020204030204" pitchFamily="34" charset="0"/>
                <a:ea typeface="Roboto" panose="02000000000000000000" pitchFamily="2" charset="0"/>
              </a:rPr>
              <a: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or randomized words which don't look even</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28" name="TextBox 27"/>
          <p:cNvSpPr txBox="1"/>
          <p:nvPr/>
        </p:nvSpPr>
        <p:spPr>
          <a:xfrm>
            <a:off x="6109492" y="4877231"/>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3</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29" name="TextBox 28"/>
          <p:cNvSpPr txBox="1"/>
          <p:nvPr/>
        </p:nvSpPr>
        <p:spPr>
          <a:xfrm>
            <a:off x="6832282" y="5167367"/>
            <a:ext cx="2005244" cy="759626"/>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id-ID" sz="1100" dirty="0">
                <a:solidFill>
                  <a:schemeClr val="bg1">
                    <a:lumMod val="65000"/>
                  </a:schemeClr>
                </a:solidFill>
                <a:latin typeface="Calibri" panose="020F0502020204030204" pitchFamily="34" charset="0"/>
                <a:ea typeface="Roboto" panose="02000000000000000000" pitchFamily="2" charset="0"/>
              </a:rPr>
              <a:t>B</a:t>
            </a:r>
            <a:r>
              <a:rPr lang="en-US" sz="1100" dirty="0" err="1">
                <a:solidFill>
                  <a:schemeClr val="bg1">
                    <a:lumMod val="65000"/>
                  </a:schemeClr>
                </a:solidFill>
                <a:latin typeface="Calibri" panose="020F0502020204030204" pitchFamily="34" charset="0"/>
                <a:ea typeface="Roboto" panose="02000000000000000000" pitchFamily="2" charset="0"/>
              </a:rPr>
              <a:t>ut</a:t>
            </a:r>
            <a:r>
              <a:rPr lang="en-US" sz="1100" dirty="0">
                <a:solidFill>
                  <a:schemeClr val="bg1">
                    <a:lumMod val="65000"/>
                  </a:schemeClr>
                </a:solidFill>
                <a:latin typeface="Calibri" panose="020F0502020204030204" pitchFamily="34" charset="0"/>
                <a:ea typeface="Roboto" panose="02000000000000000000" pitchFamily="2" charset="0"/>
              </a:rPr>
              <a: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or randomized words which don't look even</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30" name="TextBox 29"/>
          <p:cNvSpPr txBox="1"/>
          <p:nvPr/>
        </p:nvSpPr>
        <p:spPr>
          <a:xfrm>
            <a:off x="8909111" y="4877231"/>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4</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31" name="TextBox 30"/>
          <p:cNvSpPr txBox="1"/>
          <p:nvPr/>
        </p:nvSpPr>
        <p:spPr>
          <a:xfrm>
            <a:off x="9646415" y="5167367"/>
            <a:ext cx="2005244" cy="759626"/>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id-ID" sz="1100" dirty="0">
                <a:solidFill>
                  <a:schemeClr val="bg1">
                    <a:lumMod val="65000"/>
                  </a:schemeClr>
                </a:solidFill>
                <a:latin typeface="Calibri" panose="020F0502020204030204" pitchFamily="34" charset="0"/>
                <a:ea typeface="Roboto" panose="02000000000000000000" pitchFamily="2" charset="0"/>
              </a:rPr>
              <a:t>B</a:t>
            </a:r>
            <a:r>
              <a:rPr lang="en-US" sz="1100" dirty="0" err="1">
                <a:solidFill>
                  <a:schemeClr val="bg1">
                    <a:lumMod val="65000"/>
                  </a:schemeClr>
                </a:solidFill>
                <a:latin typeface="Calibri" panose="020F0502020204030204" pitchFamily="34" charset="0"/>
                <a:ea typeface="Roboto" panose="02000000000000000000" pitchFamily="2" charset="0"/>
              </a:rPr>
              <a:t>ut</a:t>
            </a:r>
            <a:r>
              <a:rPr lang="en-US" sz="1100" dirty="0">
                <a:solidFill>
                  <a:schemeClr val="bg1">
                    <a:lumMod val="65000"/>
                  </a:schemeClr>
                </a:solidFill>
                <a:latin typeface="Calibri" panose="020F0502020204030204" pitchFamily="34" charset="0"/>
                <a:ea typeface="Roboto" panose="02000000000000000000" pitchFamily="2" charset="0"/>
              </a:rPr>
              <a: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or randomized words which don't look even</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3" name="Title 2">
            <a:extLst>
              <a:ext uri="{FF2B5EF4-FFF2-40B4-BE49-F238E27FC236}">
                <a16:creationId xmlns:a16="http://schemas.microsoft.com/office/drawing/2014/main" id="{6DCB09E8-7D1F-4411-89D4-BCAF3FD9237D}"/>
              </a:ext>
            </a:extLst>
          </p:cNvPr>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102125400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7"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7"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anim calcmode="lin" valueType="num">
                                      <p:cBhvr>
                                        <p:cTn id="51" dur="500" fill="hold"/>
                                        <p:tgtEl>
                                          <p:spTgt spid="20"/>
                                        </p:tgtEl>
                                        <p:attrNameLst>
                                          <p:attrName>ppt_x</p:attrName>
                                        </p:attrNameLst>
                                      </p:cBhvr>
                                      <p:tavLst>
                                        <p:tav tm="0">
                                          <p:val>
                                            <p:strVal val="#ppt_x"/>
                                          </p:val>
                                        </p:tav>
                                        <p:tav tm="100000">
                                          <p:val>
                                            <p:strVal val="#ppt_x"/>
                                          </p:val>
                                        </p:tav>
                                      </p:tavLst>
                                    </p:anim>
                                    <p:anim calcmode="lin" valueType="num">
                                      <p:cBhvr>
                                        <p:cTn id="52" dur="500" fill="hold"/>
                                        <p:tgtEl>
                                          <p:spTgt spid="20"/>
                                        </p:tgtEl>
                                        <p:attrNameLst>
                                          <p:attrName>ppt_y</p:attrName>
                                        </p:attrNameLst>
                                      </p:cBhvr>
                                      <p:tavLst>
                                        <p:tav tm="0">
                                          <p:val>
                                            <p:strVal val="#ppt_y-.1"/>
                                          </p:val>
                                        </p:tav>
                                        <p:tav tm="100000">
                                          <p:val>
                                            <p:strVal val="#ppt_y"/>
                                          </p:val>
                                        </p:tav>
                                      </p:tavLst>
                                    </p:anim>
                                  </p:childTnLst>
                                </p:cTn>
                              </p:par>
                              <p:par>
                                <p:cTn id="53" presetID="2" presetClass="entr" presetSubtype="4" fill="hold" grpId="0" nodeType="withEffect">
                                  <p:stCondLst>
                                    <p:cond delay="10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47"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par>
                                <p:cTn id="63" presetID="2" presetClass="entr" presetSubtype="4" fill="hold" grpId="0" nodeType="withEffect">
                                  <p:stCondLst>
                                    <p:cond delay="10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47"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strVal val="#ppt_x"/>
                                          </p:val>
                                        </p:tav>
                                        <p:tav tm="100000">
                                          <p:val>
                                            <p:strVal val="#ppt_x"/>
                                          </p:val>
                                        </p:tav>
                                      </p:tavLst>
                                    </p:anim>
                                    <p:anim calcmode="lin" valueType="num">
                                      <p:cBhvr>
                                        <p:cTn id="72" dur="500" fill="hold"/>
                                        <p:tgtEl>
                                          <p:spTgt spid="28"/>
                                        </p:tgtEl>
                                        <p:attrNameLst>
                                          <p:attrName>ppt_y</p:attrName>
                                        </p:attrNameLst>
                                      </p:cBhvr>
                                      <p:tavLst>
                                        <p:tav tm="0">
                                          <p:val>
                                            <p:strVal val="#ppt_y-.1"/>
                                          </p:val>
                                        </p:tav>
                                        <p:tav tm="100000">
                                          <p:val>
                                            <p:strVal val="#ppt_y"/>
                                          </p:val>
                                        </p:tav>
                                      </p:tavLst>
                                    </p:anim>
                                  </p:childTnLst>
                                </p:cTn>
                              </p:par>
                              <p:par>
                                <p:cTn id="73" presetID="2" presetClass="entr" presetSubtype="4" fill="hold" grpId="0" nodeType="withEffect">
                                  <p:stCondLst>
                                    <p:cond delay="100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8000"/>
                            </p:stCondLst>
                            <p:childTnLst>
                              <p:par>
                                <p:cTn id="78" presetID="47"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anim calcmode="lin" valueType="num">
                                      <p:cBhvr>
                                        <p:cTn id="81" dur="500" fill="hold"/>
                                        <p:tgtEl>
                                          <p:spTgt spid="30"/>
                                        </p:tgtEl>
                                        <p:attrNameLst>
                                          <p:attrName>ppt_x</p:attrName>
                                        </p:attrNameLst>
                                      </p:cBhvr>
                                      <p:tavLst>
                                        <p:tav tm="0">
                                          <p:val>
                                            <p:strVal val="#ppt_x"/>
                                          </p:val>
                                        </p:tav>
                                        <p:tav tm="100000">
                                          <p:val>
                                            <p:strVal val="#ppt_x"/>
                                          </p:val>
                                        </p:tav>
                                      </p:tavLst>
                                    </p:anim>
                                    <p:anim calcmode="lin" valueType="num">
                                      <p:cBhvr>
                                        <p:cTn id="82" dur="500" fill="hold"/>
                                        <p:tgtEl>
                                          <p:spTgt spid="30"/>
                                        </p:tgtEl>
                                        <p:attrNameLst>
                                          <p:attrName>ppt_y</p:attrName>
                                        </p:attrNameLst>
                                      </p:cBhvr>
                                      <p:tavLst>
                                        <p:tav tm="0">
                                          <p:val>
                                            <p:strVal val="#ppt_y-.1"/>
                                          </p:val>
                                        </p:tav>
                                        <p:tav tm="100000">
                                          <p:val>
                                            <p:strVal val="#ppt_y"/>
                                          </p:val>
                                        </p:tav>
                                      </p:tavLst>
                                    </p:anim>
                                  </p:childTnLst>
                                </p:cTn>
                              </p:par>
                              <p:par>
                                <p:cTn id="83" presetID="2" presetClass="entr" presetSubtype="4" fill="hold" grpId="0" nodeType="withEffect">
                                  <p:stCondLst>
                                    <p:cond delay="100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7" grpId="0" animBg="1"/>
      <p:bldP spid="8" grpId="0"/>
      <p:bldP spid="14" grpId="0" animBg="1"/>
      <p:bldP spid="12" grpId="0"/>
      <p:bldP spid="17" grpId="0"/>
      <p:bldP spid="18" grpId="0"/>
      <p:bldP spid="19" grpId="0"/>
      <p:bldP spid="20" grpId="0"/>
      <p:bldP spid="21" grpId="0"/>
      <p:bldP spid="22" grpId="0"/>
      <p:bldP spid="23"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15</a:t>
            </a:fld>
            <a:endParaRPr lang="id-ID" sz="1200" dirty="0">
              <a:solidFill>
                <a:schemeClr val="bg1">
                  <a:lumMod val="50000"/>
                </a:schemeClr>
              </a:solidFill>
            </a:endParaRPr>
          </a:p>
        </p:txBody>
      </p:sp>
      <p:sp>
        <p:nvSpPr>
          <p:cNvPr id="3" name="TextBox 2"/>
          <p:cNvSpPr txBox="1"/>
          <p:nvPr/>
        </p:nvSpPr>
        <p:spPr>
          <a:xfrm>
            <a:off x="5133588" y="8928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7" name="TextBox 6"/>
          <p:cNvSpPr txBox="1"/>
          <p:nvPr/>
        </p:nvSpPr>
        <p:spPr>
          <a:xfrm>
            <a:off x="3174356" y="1846170"/>
            <a:ext cx="931665" cy="1862048"/>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11500" b="1" dirty="0">
                <a:ln w="12700">
                  <a:solidFill>
                    <a:schemeClr val="bg1">
                      <a:lumMod val="85000"/>
                      <a:alpha val="50000"/>
                    </a:schemeClr>
                  </a:solidFill>
                </a:ln>
                <a:solidFill>
                  <a:schemeClr val="bg1">
                    <a:lumMod val="95000"/>
                  </a:schemeClr>
                </a:solidFill>
                <a:latin typeface="Calibri" panose="020F0502020204030204" pitchFamily="34" charset="0"/>
              </a:rPr>
              <a:t>1</a:t>
            </a:r>
            <a:endParaRPr lang="en-US" sz="115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11" name="TextBox 10"/>
          <p:cNvSpPr txBox="1"/>
          <p:nvPr/>
        </p:nvSpPr>
        <p:spPr>
          <a:xfrm>
            <a:off x="3174354" y="3604944"/>
            <a:ext cx="931665" cy="1862048"/>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11500" b="1" dirty="0">
                <a:ln w="12700">
                  <a:solidFill>
                    <a:schemeClr val="bg1">
                      <a:lumMod val="85000"/>
                      <a:alpha val="50000"/>
                    </a:schemeClr>
                  </a:solidFill>
                </a:ln>
                <a:solidFill>
                  <a:schemeClr val="bg1">
                    <a:lumMod val="95000"/>
                  </a:schemeClr>
                </a:solidFill>
                <a:latin typeface="Calibri" panose="020F0502020204030204" pitchFamily="34" charset="0"/>
              </a:rPr>
              <a:t>2</a:t>
            </a:r>
            <a:endParaRPr lang="en-US" sz="115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13" name="Rectangle 12"/>
          <p:cNvSpPr/>
          <p:nvPr/>
        </p:nvSpPr>
        <p:spPr>
          <a:xfrm>
            <a:off x="591544" y="1894878"/>
            <a:ext cx="2520000" cy="1762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203087" y="1900131"/>
            <a:ext cx="2520000" cy="1762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91544" y="3672114"/>
            <a:ext cx="2520000" cy="1762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03087" y="3672114"/>
            <a:ext cx="2520000" cy="17627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074988" y="2240613"/>
            <a:ext cx="2026634" cy="928904"/>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20" name="TextBox 19"/>
          <p:cNvSpPr txBox="1"/>
          <p:nvPr/>
        </p:nvSpPr>
        <p:spPr>
          <a:xfrm>
            <a:off x="4080341" y="4011461"/>
            <a:ext cx="2026634" cy="928904"/>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21" name="TextBox 20"/>
          <p:cNvSpPr txBox="1"/>
          <p:nvPr/>
        </p:nvSpPr>
        <p:spPr>
          <a:xfrm>
            <a:off x="8793026" y="1846170"/>
            <a:ext cx="931665" cy="1862048"/>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11500" b="1" dirty="0">
                <a:ln w="12700">
                  <a:solidFill>
                    <a:schemeClr val="bg1">
                      <a:lumMod val="85000"/>
                      <a:alpha val="50000"/>
                    </a:schemeClr>
                  </a:solidFill>
                </a:ln>
                <a:solidFill>
                  <a:schemeClr val="bg1">
                    <a:lumMod val="95000"/>
                  </a:schemeClr>
                </a:solidFill>
                <a:latin typeface="Calibri" panose="020F0502020204030204" pitchFamily="34" charset="0"/>
              </a:rPr>
              <a:t>3</a:t>
            </a:r>
            <a:endParaRPr lang="en-US" sz="115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22" name="TextBox 21"/>
          <p:cNvSpPr txBox="1"/>
          <p:nvPr/>
        </p:nvSpPr>
        <p:spPr>
          <a:xfrm>
            <a:off x="8793027" y="3604944"/>
            <a:ext cx="931665" cy="1862048"/>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11500" b="1" dirty="0">
                <a:ln w="12700">
                  <a:solidFill>
                    <a:schemeClr val="bg1">
                      <a:lumMod val="85000"/>
                      <a:alpha val="50000"/>
                    </a:schemeClr>
                  </a:solidFill>
                </a:ln>
                <a:solidFill>
                  <a:schemeClr val="bg1">
                    <a:lumMod val="95000"/>
                  </a:schemeClr>
                </a:solidFill>
                <a:latin typeface="Calibri" panose="020F0502020204030204" pitchFamily="34" charset="0"/>
              </a:rPr>
              <a:t>4</a:t>
            </a:r>
            <a:endParaRPr lang="en-US" sz="115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23" name="TextBox 22"/>
          <p:cNvSpPr txBox="1"/>
          <p:nvPr/>
        </p:nvSpPr>
        <p:spPr>
          <a:xfrm>
            <a:off x="9699013" y="2240614"/>
            <a:ext cx="2026634" cy="928904"/>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24" name="TextBox 23"/>
          <p:cNvSpPr txBox="1"/>
          <p:nvPr/>
        </p:nvSpPr>
        <p:spPr>
          <a:xfrm>
            <a:off x="9704366" y="4011462"/>
            <a:ext cx="2026634" cy="928904"/>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5" name="Title 4">
            <a:extLst>
              <a:ext uri="{FF2B5EF4-FFF2-40B4-BE49-F238E27FC236}">
                <a16:creationId xmlns:a16="http://schemas.microsoft.com/office/drawing/2014/main" id="{77915A07-F4E4-4949-95C8-031FABBD17D4}"/>
              </a:ext>
            </a:extLst>
          </p:cNvPr>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30913499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fltVal val="0"/>
                                          </p:val>
                                        </p:tav>
                                        <p:tav tm="100000">
                                          <p:val>
                                            <p:strVal val="#ppt_w"/>
                                          </p:val>
                                        </p:tav>
                                      </p:tavLst>
                                    </p:anim>
                                    <p:anim calcmode="lin" valueType="num">
                                      <p:cBhvr>
                                        <p:cTn id="21" dur="1000" fill="hold"/>
                                        <p:tgtEl>
                                          <p:spTgt spid="15"/>
                                        </p:tgtEl>
                                        <p:attrNameLst>
                                          <p:attrName>ppt_h</p:attrName>
                                        </p:attrNameLst>
                                      </p:cBhvr>
                                      <p:tavLst>
                                        <p:tav tm="0">
                                          <p:val>
                                            <p:fltVal val="0"/>
                                          </p:val>
                                        </p:tav>
                                        <p:tav tm="100000">
                                          <p:val>
                                            <p:strVal val="#ppt_h"/>
                                          </p:val>
                                        </p:tav>
                                      </p:tavLst>
                                    </p:anim>
                                    <p:anim calcmode="lin" valueType="num">
                                      <p:cBhvr>
                                        <p:cTn id="22" dur="1000" fill="hold"/>
                                        <p:tgtEl>
                                          <p:spTgt spid="15"/>
                                        </p:tgtEl>
                                        <p:attrNameLst>
                                          <p:attrName>style.rotation</p:attrName>
                                        </p:attrNameLst>
                                      </p:cBhvr>
                                      <p:tavLst>
                                        <p:tav tm="0">
                                          <p:val>
                                            <p:fltVal val="90"/>
                                          </p:val>
                                        </p:tav>
                                        <p:tav tm="100000">
                                          <p:val>
                                            <p:fltVal val="0"/>
                                          </p:val>
                                        </p:tav>
                                      </p:tavLst>
                                    </p:anim>
                                    <p:animEffect transition="in" filter="fade">
                                      <p:cBhvr>
                                        <p:cTn id="23" dur="1000"/>
                                        <p:tgtEl>
                                          <p:spTgt spid="15"/>
                                        </p:tgtEl>
                                      </p:cBhvr>
                                    </p:animEffect>
                                  </p:childTnLst>
                                </p:cTn>
                              </p:par>
                            </p:childTnLst>
                          </p:cTn>
                        </p:par>
                        <p:par>
                          <p:cTn id="24" fill="hold">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par>
                          <p:cTn id="31" fill="hold">
                            <p:stCondLst>
                              <p:cond delay="3500"/>
                            </p:stCondLst>
                            <p:childTnLst>
                              <p:par>
                                <p:cTn id="32" presetID="31"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fltVal val="0"/>
                                          </p:val>
                                        </p:tav>
                                        <p:tav tm="100000">
                                          <p:val>
                                            <p:strVal val="#ppt_w"/>
                                          </p:val>
                                        </p:tav>
                                      </p:tavLst>
                                    </p:anim>
                                    <p:anim calcmode="lin" valueType="num">
                                      <p:cBhvr>
                                        <p:cTn id="35" dur="1000" fill="hold"/>
                                        <p:tgtEl>
                                          <p:spTgt spid="16"/>
                                        </p:tgtEl>
                                        <p:attrNameLst>
                                          <p:attrName>ppt_h</p:attrName>
                                        </p:attrNameLst>
                                      </p:cBhvr>
                                      <p:tavLst>
                                        <p:tav tm="0">
                                          <p:val>
                                            <p:fltVal val="0"/>
                                          </p:val>
                                        </p:tav>
                                        <p:tav tm="100000">
                                          <p:val>
                                            <p:strVal val="#ppt_h"/>
                                          </p:val>
                                        </p:tav>
                                      </p:tavLst>
                                    </p:anim>
                                    <p:anim calcmode="lin" valueType="num">
                                      <p:cBhvr>
                                        <p:cTn id="36" dur="1000" fill="hold"/>
                                        <p:tgtEl>
                                          <p:spTgt spid="16"/>
                                        </p:tgtEl>
                                        <p:attrNameLst>
                                          <p:attrName>style.rotation</p:attrName>
                                        </p:attrNameLst>
                                      </p:cBhvr>
                                      <p:tavLst>
                                        <p:tav tm="0">
                                          <p:val>
                                            <p:fltVal val="90"/>
                                          </p:val>
                                        </p:tav>
                                        <p:tav tm="100000">
                                          <p:val>
                                            <p:fltVal val="0"/>
                                          </p:val>
                                        </p:tav>
                                      </p:tavLst>
                                    </p:anim>
                                    <p:animEffect transition="in" filter="fade">
                                      <p:cBhvr>
                                        <p:cTn id="37" dur="1000"/>
                                        <p:tgtEl>
                                          <p:spTgt spid="16"/>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1000"/>
                                        <p:tgtEl>
                                          <p:spTgt spid="7"/>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1000"/>
                                        <p:tgtEl>
                                          <p:spTgt spid="11"/>
                                        </p:tgtEl>
                                      </p:cBhvr>
                                    </p:animEffect>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1000"/>
                                        <p:tgtEl>
                                          <p:spTgt spid="21"/>
                                        </p:tgtEl>
                                      </p:cBhvr>
                                    </p:animEffect>
                                  </p:childTnLst>
                                </p:cTn>
                              </p:par>
                            </p:childTnLst>
                          </p:cTn>
                        </p:par>
                        <p:par>
                          <p:cTn id="58" fill="hold">
                            <p:stCondLst>
                              <p:cond delay="85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9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1000"/>
                                        <p:tgtEl>
                                          <p:spTgt spid="22"/>
                                        </p:tgtEl>
                                      </p:cBhvr>
                                    </p:animEffect>
                                  </p:childTnLst>
                                </p:cTn>
                              </p:par>
                            </p:childTnLst>
                          </p:cTn>
                        </p:par>
                        <p:par>
                          <p:cTn id="66" fill="hold">
                            <p:stCondLst>
                              <p:cond delay="10000"/>
                            </p:stCondLst>
                            <p:childTnLst>
                              <p:par>
                                <p:cTn id="67" presetID="22" presetClass="entr" presetSubtype="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3" grpId="0" animBg="1"/>
      <p:bldP spid="14" grpId="0" animBg="1"/>
      <p:bldP spid="15" grpId="0" animBg="1"/>
      <p:bldP spid="16" grpId="0" animBg="1"/>
      <p:bldP spid="18"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6530" y="0"/>
            <a:ext cx="12384386" cy="6858000"/>
            <a:chOff x="-166530" y="-22324"/>
            <a:chExt cx="12384386" cy="6923208"/>
          </a:xfrm>
        </p:grpSpPr>
        <p:sp>
          <p:nvSpPr>
            <p:cNvPr id="19" name="Rectangle 18"/>
            <p:cNvSpPr/>
            <p:nvPr/>
          </p:nvSpPr>
          <p:spPr>
            <a:xfrm>
              <a:off x="-154743" y="-22323"/>
              <a:ext cx="12360812" cy="69169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166530" y="-22322"/>
              <a:ext cx="2083428" cy="6916926"/>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1908758" y="-22322"/>
              <a:ext cx="2055600" cy="691692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p:cNvSpPr/>
            <p:nvPr/>
          </p:nvSpPr>
          <p:spPr>
            <a:xfrm>
              <a:off x="3970311" y="-16042"/>
              <a:ext cx="2068515" cy="6916926"/>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ectangle 34"/>
            <p:cNvSpPr/>
            <p:nvPr/>
          </p:nvSpPr>
          <p:spPr>
            <a:xfrm>
              <a:off x="6026767" y="-16042"/>
              <a:ext cx="2055600" cy="6916926"/>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8082367" y="-22324"/>
              <a:ext cx="2055600" cy="6916926"/>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p:cNvSpPr/>
            <p:nvPr/>
          </p:nvSpPr>
          <p:spPr>
            <a:xfrm>
              <a:off x="10135780" y="-16042"/>
              <a:ext cx="2082076" cy="6916926"/>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Rectangle 21"/>
          <p:cNvSpPr/>
          <p:nvPr/>
        </p:nvSpPr>
        <p:spPr>
          <a:xfrm>
            <a:off x="225082" y="3359477"/>
            <a:ext cx="4617563" cy="87482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a:spLocks noChangeAspect="1"/>
          </p:cNvSpPr>
          <p:nvPr/>
        </p:nvSpPr>
        <p:spPr>
          <a:xfrm>
            <a:off x="225082" y="3403308"/>
            <a:ext cx="4617563" cy="830997"/>
          </a:xfrm>
          <a:prstGeom prst="rect">
            <a:avLst/>
          </a:prstGeom>
          <a:noFill/>
        </p:spPr>
        <p:txBody>
          <a:bodyPr wrap="square" rtlCol="0">
            <a:spAutoFit/>
          </a:bodyPr>
          <a:lstStyle/>
          <a:p>
            <a:pPr algn="ctr"/>
            <a:r>
              <a:rPr lang="id-ID" sz="3200" b="1" dirty="0">
                <a:solidFill>
                  <a:schemeClr val="bg1"/>
                </a:solidFill>
                <a:latin typeface="Calibri" panose="020F0502020204030204" pitchFamily="34" charset="0"/>
              </a:rPr>
              <a:t>-- COFFEE </a:t>
            </a:r>
            <a:r>
              <a:rPr lang="id-ID" sz="3200" b="1" dirty="0">
                <a:solidFill>
                  <a:schemeClr val="accent5"/>
                </a:solidFill>
                <a:latin typeface="Calibri" panose="020F0502020204030204" pitchFamily="34" charset="0"/>
              </a:rPr>
              <a:t>BREAKS --</a:t>
            </a:r>
          </a:p>
          <a:p>
            <a:pPr algn="ctr"/>
            <a:r>
              <a:rPr lang="id-ID" sz="1400" b="1" dirty="0">
                <a:solidFill>
                  <a:schemeClr val="bg1">
                    <a:lumMod val="95000"/>
                  </a:schemeClr>
                </a:solidFill>
                <a:latin typeface="Calibri" panose="020F0502020204030204" pitchFamily="34" charset="0"/>
              </a:rPr>
              <a:t>(  12.00 – 13.00  )</a:t>
            </a:r>
            <a:endParaRPr lang="id-ID" sz="1200" b="1" dirty="0">
              <a:solidFill>
                <a:schemeClr val="bg1">
                  <a:lumMod val="95000"/>
                </a:schemeClr>
              </a:solidFill>
              <a:latin typeface="Calibri" panose="020F0502020204030204" pitchFamily="34" charset="0"/>
            </a:endParaRPr>
          </a:p>
        </p:txBody>
      </p:sp>
    </p:spTree>
    <p:extLst>
      <p:ext uri="{BB962C8B-B14F-4D97-AF65-F5344CB8AC3E}">
        <p14:creationId xmlns:p14="http://schemas.microsoft.com/office/powerpoint/2010/main" val="34338294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2000"/>
                                        <p:tgtEl>
                                          <p:spTgt spid="18"/>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outHorizontal)">
                                      <p:cBhvr>
                                        <p:cTn id="11" dur="1000"/>
                                        <p:tgtEl>
                                          <p:spTgt spid="22"/>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17</a:t>
            </a:fld>
            <a:endParaRPr lang="id-ID" sz="1200" dirty="0">
              <a:solidFill>
                <a:schemeClr val="bg1">
                  <a:lumMod val="50000"/>
                </a:schemeClr>
              </a:solidFill>
            </a:endParaRPr>
          </a:p>
        </p:txBody>
      </p:sp>
      <p:sp>
        <p:nvSpPr>
          <p:cNvPr id="3" name="TextBox 2"/>
          <p:cNvSpPr txBox="1"/>
          <p:nvPr/>
        </p:nvSpPr>
        <p:spPr>
          <a:xfrm>
            <a:off x="5133588" y="8928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6" name="Rectangle 5"/>
          <p:cNvSpPr/>
          <p:nvPr/>
        </p:nvSpPr>
        <p:spPr>
          <a:xfrm>
            <a:off x="-19425" y="2045832"/>
            <a:ext cx="5050971" cy="3445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txBox="1">
            <a:spLocks/>
          </p:cNvSpPr>
          <p:nvPr/>
        </p:nvSpPr>
        <p:spPr>
          <a:xfrm>
            <a:off x="420913" y="3010484"/>
            <a:ext cx="3899432" cy="15470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defRPr/>
            </a:pPr>
            <a:r>
              <a:rPr lang="en-US" sz="1200" b="1" dirty="0">
                <a:solidFill>
                  <a:schemeClr val="bg1"/>
                </a:solidFill>
                <a:latin typeface="Calibri" panose="020F0502020204030204" pitchFamily="34" charset="0"/>
                <a:ea typeface="Roboto Medium" panose="02000000000000000000" pitchFamily="2" charset="0"/>
                <a:cs typeface="Lato Semibold" panose="020F0702020204030203" pitchFamily="34" charset="0"/>
              </a:rPr>
              <a:t>Nutrition Cluster</a:t>
            </a:r>
            <a:endParaRPr lang="id-ID" sz="1200" dirty="0">
              <a:solidFill>
                <a:schemeClr val="bg1"/>
              </a:solidFill>
              <a:latin typeface="Calibri" panose="020F0502020204030204" pitchFamily="34" charset="0"/>
            </a:endParaRPr>
          </a:p>
          <a:p>
            <a:pPr>
              <a:defRPr/>
            </a:pPr>
            <a:r>
              <a:rPr lang="en-US" sz="1100" i="1" dirty="0">
                <a:solidFill>
                  <a:schemeClr val="bg1"/>
                </a:solidFill>
                <a:latin typeface="Calibri" panose="020F0502020204030204" pitchFamily="34" charset="0"/>
                <a:ea typeface="Roboto" panose="02000000000000000000" pitchFamily="2" charset="0"/>
              </a:rPr>
              <a:t>The generated </a:t>
            </a:r>
            <a:r>
              <a:rPr lang="en-US" sz="1100" i="1" dirty="0" err="1">
                <a:solidFill>
                  <a:schemeClr val="bg1"/>
                </a:solidFill>
                <a:latin typeface="Calibri" panose="020F0502020204030204" pitchFamily="34" charset="0"/>
                <a:ea typeface="Roboto" panose="02000000000000000000" pitchFamily="2" charset="0"/>
              </a:rPr>
              <a:t>Lorem</a:t>
            </a:r>
            <a:r>
              <a:rPr lang="en-US" sz="1100" i="1" dirty="0">
                <a:solidFill>
                  <a:schemeClr val="bg1"/>
                </a:solidFill>
                <a:latin typeface="Calibri" panose="020F0502020204030204" pitchFamily="34" charset="0"/>
                <a:ea typeface="Roboto" panose="02000000000000000000" pitchFamily="2" charset="0"/>
              </a:rPr>
              <a:t> </a:t>
            </a:r>
            <a:r>
              <a:rPr lang="en-US" sz="1100" i="1" dirty="0" err="1">
                <a:solidFill>
                  <a:schemeClr val="bg1"/>
                </a:solidFill>
                <a:latin typeface="Calibri" panose="020F0502020204030204" pitchFamily="34" charset="0"/>
                <a:ea typeface="Roboto" panose="02000000000000000000" pitchFamily="2" charset="0"/>
              </a:rPr>
              <a:t>Ipsum</a:t>
            </a:r>
            <a:r>
              <a:rPr lang="en-US" sz="1100" i="1" dirty="0">
                <a:solidFill>
                  <a:schemeClr val="bg1"/>
                </a:solidFill>
                <a:latin typeface="Calibri" panose="020F0502020204030204" pitchFamily="34" charset="0"/>
                <a:ea typeface="Roboto" panose="02000000000000000000" pitchFamily="2" charset="0"/>
              </a:rPr>
              <a:t> is therefore always free from repetition injected humor</a:t>
            </a:r>
            <a:endParaRPr lang="id-ID" sz="1100" i="1" dirty="0">
              <a:solidFill>
                <a:schemeClr val="bg1"/>
              </a:solidFill>
              <a:latin typeface="Calibri" panose="020F0502020204030204" pitchFamily="34" charset="0"/>
              <a:ea typeface="Roboto" panose="02000000000000000000" pitchFamily="2" charset="0"/>
            </a:endParaRPr>
          </a:p>
          <a:p>
            <a:r>
              <a:rPr lang="id-ID" sz="1100" dirty="0">
                <a:solidFill>
                  <a:schemeClr val="bg1"/>
                </a:solidFill>
                <a:latin typeface="Calibri" panose="020F0502020204030204" pitchFamily="34" charset="0"/>
                <a:ea typeface="Roboto" panose="02000000000000000000" pitchFamily="2" charset="0"/>
              </a:rPr>
              <a:t>Du</a:t>
            </a:r>
            <a:r>
              <a:rPr lang="en-US" sz="1100" dirty="0" err="1">
                <a:solidFill>
                  <a:schemeClr val="bg1"/>
                </a:solidFill>
                <a:latin typeface="Calibri" panose="020F0502020204030204" pitchFamily="34" charset="0"/>
                <a:ea typeface="Roboto" panose="02000000000000000000" pitchFamily="2" charset="0"/>
              </a:rPr>
              <a:t>mmy</a:t>
            </a:r>
            <a:r>
              <a:rPr lang="en-US" sz="1100" dirty="0">
                <a:solidFill>
                  <a:schemeClr val="bg1"/>
                </a:solidFill>
                <a:latin typeface="Calibri" panose="020F0502020204030204" pitchFamily="34" charset="0"/>
                <a:ea typeface="Roboto" panose="02000000000000000000" pitchFamily="2" charset="0"/>
              </a:rPr>
              <a:t> text ever since the 1500s, when an unknown printer took a galley of type and scrambled it to make a type specimen book. It has survived not only five centuries, but also the leap into electronic typesetting.</a:t>
            </a:r>
          </a:p>
        </p:txBody>
      </p:sp>
      <p:sp>
        <p:nvSpPr>
          <p:cNvPr id="14" name="Rectangle 13"/>
          <p:cNvSpPr/>
          <p:nvPr/>
        </p:nvSpPr>
        <p:spPr>
          <a:xfrm>
            <a:off x="5031546" y="2045831"/>
            <a:ext cx="7160454" cy="34459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6DD87670-45DA-410D-9066-9EA55C29FD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0345" y="2859690"/>
            <a:ext cx="678046" cy="678046"/>
          </a:xfrm>
          <a:prstGeom prst="rect">
            <a:avLst/>
          </a:prstGeom>
        </p:spPr>
      </p:pic>
      <p:sp>
        <p:nvSpPr>
          <p:cNvPr id="5" name="Title 4">
            <a:extLst>
              <a:ext uri="{FF2B5EF4-FFF2-40B4-BE49-F238E27FC236}">
                <a16:creationId xmlns:a16="http://schemas.microsoft.com/office/drawing/2014/main" id="{589BF7F5-771D-4810-9148-0DAEC0019EB3}"/>
              </a:ext>
            </a:extLst>
          </p:cNvPr>
          <p:cNvSpPr>
            <a:spLocks noGrp="1"/>
          </p:cNvSpPr>
          <p:nvPr>
            <p:ph type="title"/>
          </p:nvPr>
        </p:nvSpPr>
        <p:spPr/>
        <p:txBody>
          <a:bodyPr>
            <a:normAutofit fontScale="90000"/>
          </a:bodyPr>
          <a:lstStyle/>
          <a:p>
            <a:r>
              <a:rPr lang="en-US" dirty="0"/>
              <a:t>Organization Location</a:t>
            </a:r>
          </a:p>
        </p:txBody>
      </p:sp>
    </p:spTree>
    <p:extLst>
      <p:ext uri="{BB962C8B-B14F-4D97-AF65-F5344CB8AC3E}">
        <p14:creationId xmlns:p14="http://schemas.microsoft.com/office/powerpoint/2010/main" val="738544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105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22" presetClass="entr" presetSubtype="1" fill="hold" grpId="0" nodeType="withEffect">
                                  <p:stCondLst>
                                    <p:cond delay="255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31" presetClass="entr" presetSubtype="0" fill="hold" grpId="0" nodeType="withEffect">
                                  <p:stCondLst>
                                    <p:cond delay="10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0"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ular Callout 24"/>
          <p:cNvSpPr/>
          <p:nvPr/>
        </p:nvSpPr>
        <p:spPr>
          <a:xfrm>
            <a:off x="658481" y="1320866"/>
            <a:ext cx="4170382" cy="2027919"/>
          </a:xfrm>
          <a:prstGeom prst="wedgeRoundRectCallout">
            <a:avLst>
              <a:gd name="adj1" fmla="val 59113"/>
              <a:gd name="adj2" fmla="val 3336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ounded Rectangular Callout 23"/>
          <p:cNvSpPr/>
          <p:nvPr/>
        </p:nvSpPr>
        <p:spPr>
          <a:xfrm>
            <a:off x="7071281" y="1322363"/>
            <a:ext cx="4170382" cy="2027919"/>
          </a:xfrm>
          <a:prstGeom prst="wedgeRoundRectCallout">
            <a:avLst>
              <a:gd name="adj1" fmla="val -58613"/>
              <a:gd name="adj2" fmla="val 3336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18</a:t>
            </a:fld>
            <a:endParaRPr lang="id-ID" sz="1200" dirty="0">
              <a:solidFill>
                <a:schemeClr val="bg1">
                  <a:lumMod val="50000"/>
                </a:schemeClr>
              </a:solidFill>
            </a:endParaRPr>
          </a:p>
        </p:txBody>
      </p:sp>
      <p:sp>
        <p:nvSpPr>
          <p:cNvPr id="20" name="TextBox 19"/>
          <p:cNvSpPr txBox="1"/>
          <p:nvPr/>
        </p:nvSpPr>
        <p:spPr>
          <a:xfrm>
            <a:off x="545937" y="1535240"/>
            <a:ext cx="4111324" cy="461665"/>
          </a:xfrm>
          <a:prstGeom prst="rect">
            <a:avLst/>
          </a:prstGeom>
          <a:noFill/>
        </p:spPr>
        <p:txBody>
          <a:bodyPr wrap="square" rtlCol="0">
            <a:spAutoFit/>
          </a:bodyPr>
          <a:lstStyle/>
          <a:p>
            <a:pPr algn="r"/>
            <a:r>
              <a:rPr lang="id-ID" sz="2400" b="1" dirty="0">
                <a:solidFill>
                  <a:schemeClr val="accent2"/>
                </a:solidFill>
                <a:latin typeface="Calibri" panose="020F0502020204030204" pitchFamily="34" charset="0"/>
              </a:rPr>
              <a:t>Nutriton Cluster</a:t>
            </a:r>
            <a:endParaRPr lang="en-US" sz="2400" dirty="0">
              <a:solidFill>
                <a:schemeClr val="accent2"/>
              </a:solidFill>
              <a:latin typeface="Calibri" panose="020F0502020204030204" pitchFamily="34" charset="0"/>
            </a:endParaRPr>
          </a:p>
        </p:txBody>
      </p:sp>
      <p:sp>
        <p:nvSpPr>
          <p:cNvPr id="21" name="TextBox 20"/>
          <p:cNvSpPr txBox="1"/>
          <p:nvPr/>
        </p:nvSpPr>
        <p:spPr>
          <a:xfrm>
            <a:off x="574965" y="1997194"/>
            <a:ext cx="4082296" cy="928904"/>
          </a:xfrm>
          <a:prstGeom prst="rect">
            <a:avLst/>
          </a:prstGeom>
          <a:noFill/>
        </p:spPr>
        <p:txBody>
          <a:bodyPr wrap="square" rIns="144000" bIns="36000" numCol="1" spcCol="360000">
            <a:spAutoFit/>
          </a:bodyPr>
          <a:lstStyle/>
          <a:p>
            <a:pPr algn="r" eaLnBrk="1" fontAlgn="auto" hangingPunct="1">
              <a:spcBef>
                <a:spcPts val="0"/>
              </a:spcBef>
              <a:spcAft>
                <a:spcPts val="0"/>
              </a:spcAft>
              <a:defRPr/>
            </a:pPr>
            <a:r>
              <a:rPr lang="en-US" sz="1100" dirty="0">
                <a:solidFill>
                  <a:schemeClr val="bg1">
                    <a:lumMod val="50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a:t>
            </a:r>
            <a:r>
              <a:rPr lang="id-ID" sz="1100" dirty="0">
                <a:solidFill>
                  <a:schemeClr val="bg1">
                    <a:lumMod val="50000"/>
                  </a:schemeClr>
                </a:solidFill>
                <a:latin typeface="Calibri" panose="020F0502020204030204" pitchFamily="34" charset="0"/>
                <a:ea typeface="Roboto" panose="02000000000000000000" pitchFamily="2" charset="0"/>
              </a:rPr>
              <a:t>.</a:t>
            </a:r>
            <a:endParaRPr lang="en-US" sz="1100" dirty="0">
              <a:solidFill>
                <a:schemeClr val="bg1">
                  <a:lumMod val="50000"/>
                </a:schemeClr>
              </a:solidFill>
              <a:latin typeface="Calibri" panose="020F0502020204030204" pitchFamily="34" charset="0"/>
              <a:ea typeface="Roboto" panose="02000000000000000000" pitchFamily="2" charset="0"/>
            </a:endParaRPr>
          </a:p>
        </p:txBody>
      </p:sp>
      <p:sp>
        <p:nvSpPr>
          <p:cNvPr id="22" name="TextBox 21"/>
          <p:cNvSpPr txBox="1"/>
          <p:nvPr/>
        </p:nvSpPr>
        <p:spPr>
          <a:xfrm>
            <a:off x="7299439" y="1545061"/>
            <a:ext cx="4082904" cy="461665"/>
          </a:xfrm>
          <a:prstGeom prst="rect">
            <a:avLst/>
          </a:prstGeom>
          <a:noFill/>
        </p:spPr>
        <p:txBody>
          <a:bodyPr wrap="square" rtlCol="0">
            <a:spAutoFit/>
          </a:bodyPr>
          <a:lstStyle/>
          <a:p>
            <a:r>
              <a:rPr lang="id-ID" sz="2400" b="1" dirty="0">
                <a:solidFill>
                  <a:schemeClr val="accent4"/>
                </a:solidFill>
                <a:latin typeface="Calibri" panose="020F0502020204030204" pitchFamily="34" charset="0"/>
              </a:rPr>
              <a:t>Nutriton Cluster</a:t>
            </a:r>
            <a:endParaRPr lang="en-US" sz="2400" dirty="0">
              <a:solidFill>
                <a:schemeClr val="accent4"/>
              </a:solidFill>
              <a:latin typeface="Calibri" panose="020F0502020204030204" pitchFamily="34" charset="0"/>
            </a:endParaRPr>
          </a:p>
        </p:txBody>
      </p:sp>
      <p:sp>
        <p:nvSpPr>
          <p:cNvPr id="23" name="TextBox 22"/>
          <p:cNvSpPr txBox="1"/>
          <p:nvPr/>
        </p:nvSpPr>
        <p:spPr>
          <a:xfrm>
            <a:off x="7300047" y="2007015"/>
            <a:ext cx="4082296" cy="928904"/>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en-US" sz="1100" dirty="0">
                <a:solidFill>
                  <a:schemeClr val="bg1">
                    <a:lumMod val="50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a:t>
            </a:r>
            <a:r>
              <a:rPr lang="id-ID" sz="1100" dirty="0">
                <a:solidFill>
                  <a:schemeClr val="bg1">
                    <a:lumMod val="50000"/>
                  </a:schemeClr>
                </a:solidFill>
                <a:latin typeface="Calibri" panose="020F0502020204030204" pitchFamily="34" charset="0"/>
                <a:ea typeface="Roboto" panose="02000000000000000000" pitchFamily="2" charset="0"/>
              </a:rPr>
              <a:t>.</a:t>
            </a:r>
            <a:endParaRPr lang="en-US" sz="1100" dirty="0">
              <a:solidFill>
                <a:schemeClr val="bg1">
                  <a:lumMod val="50000"/>
                </a:schemeClr>
              </a:solidFill>
              <a:latin typeface="Calibri" panose="020F0502020204030204" pitchFamily="34" charset="0"/>
              <a:ea typeface="Roboto" panose="02000000000000000000" pitchFamily="2" charset="0"/>
            </a:endParaRPr>
          </a:p>
        </p:txBody>
      </p:sp>
      <p:sp>
        <p:nvSpPr>
          <p:cNvPr id="31" name="Title 30">
            <a:extLst>
              <a:ext uri="{FF2B5EF4-FFF2-40B4-BE49-F238E27FC236}">
                <a16:creationId xmlns:a16="http://schemas.microsoft.com/office/drawing/2014/main" id="{E6E8CC83-09BB-4146-AFB5-F95E5699B6EE}"/>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1616497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50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19</a:t>
            </a:fld>
            <a:endParaRPr lang="id-ID" sz="1200" dirty="0">
              <a:solidFill>
                <a:schemeClr val="bg1">
                  <a:lumMod val="50000"/>
                </a:schemeClr>
              </a:solidFill>
            </a:endParaRPr>
          </a:p>
        </p:txBody>
      </p:sp>
      <p:sp>
        <p:nvSpPr>
          <p:cNvPr id="3" name="TextBox 2"/>
          <p:cNvSpPr txBox="1"/>
          <p:nvPr/>
        </p:nvSpPr>
        <p:spPr>
          <a:xfrm>
            <a:off x="5133588" y="889944"/>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pSp>
        <p:nvGrpSpPr>
          <p:cNvPr id="5" name="Group 4"/>
          <p:cNvGrpSpPr/>
          <p:nvPr>
            <p:custDataLst>
              <p:tags r:id="rId1"/>
            </p:custDataLst>
          </p:nvPr>
        </p:nvGrpSpPr>
        <p:grpSpPr bwMode="gray">
          <a:xfrm>
            <a:off x="2101468" y="1564643"/>
            <a:ext cx="8086687" cy="3565601"/>
            <a:chOff x="1832768" y="1268759"/>
            <a:chExt cx="6240460" cy="3571877"/>
          </a:xfrm>
          <a:solidFill>
            <a:schemeClr val="bg1">
              <a:lumMod val="75000"/>
            </a:schemeClr>
          </a:solidFill>
        </p:grpSpPr>
        <p:sp>
          <p:nvSpPr>
            <p:cNvPr id="6" name="Freeform 53"/>
            <p:cNvSpPr>
              <a:spLocks noChangeAspect="1"/>
            </p:cNvSpPr>
            <p:nvPr/>
          </p:nvSpPr>
          <p:spPr bwMode="gray">
            <a:xfrm>
              <a:off x="7151175" y="4464399"/>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7" name="Freeform 54"/>
            <p:cNvSpPr>
              <a:spLocks noChangeAspect="1"/>
            </p:cNvSpPr>
            <p:nvPr/>
          </p:nvSpPr>
          <p:spPr bwMode="gray">
            <a:xfrm>
              <a:off x="6600311" y="3878611"/>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BFBFBF"/>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 name="Freeform 55"/>
            <p:cNvSpPr>
              <a:spLocks noChangeAspect="1"/>
            </p:cNvSpPr>
            <p:nvPr/>
          </p:nvSpPr>
          <p:spPr bwMode="gray">
            <a:xfrm>
              <a:off x="7528999" y="4462811"/>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 name="Freeform 56"/>
            <p:cNvSpPr>
              <a:spLocks noChangeAspect="1"/>
            </p:cNvSpPr>
            <p:nvPr/>
          </p:nvSpPr>
          <p:spPr bwMode="gray">
            <a:xfrm>
              <a:off x="7636949" y="4327874"/>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 name="Freeform 57"/>
            <p:cNvSpPr>
              <a:spLocks noChangeAspect="1"/>
            </p:cNvSpPr>
            <p:nvPr/>
          </p:nvSpPr>
          <p:spPr bwMode="gray">
            <a:xfrm>
              <a:off x="7612853" y="4050061"/>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1" name="Freeform 58"/>
            <p:cNvSpPr>
              <a:spLocks noChangeAspect="1"/>
            </p:cNvSpPr>
            <p:nvPr/>
          </p:nvSpPr>
          <p:spPr bwMode="gray">
            <a:xfrm>
              <a:off x="5965028" y="2859436"/>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 name="Freeform 59"/>
            <p:cNvSpPr>
              <a:spLocks noChangeAspect="1"/>
            </p:cNvSpPr>
            <p:nvPr/>
          </p:nvSpPr>
          <p:spPr bwMode="gray">
            <a:xfrm>
              <a:off x="5933279" y="2910235"/>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3" name="Freeform 60"/>
            <p:cNvSpPr>
              <a:spLocks noChangeAspect="1"/>
            </p:cNvSpPr>
            <p:nvPr/>
          </p:nvSpPr>
          <p:spPr bwMode="gray">
            <a:xfrm>
              <a:off x="5995191" y="2930873"/>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 name="Freeform 61"/>
            <p:cNvSpPr>
              <a:spLocks noChangeAspect="1"/>
            </p:cNvSpPr>
            <p:nvPr/>
          </p:nvSpPr>
          <p:spPr bwMode="gray">
            <a:xfrm>
              <a:off x="6006303" y="2934048"/>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 name="Freeform 62"/>
            <p:cNvSpPr>
              <a:spLocks noChangeAspect="1"/>
            </p:cNvSpPr>
            <p:nvPr/>
          </p:nvSpPr>
          <p:spPr bwMode="gray">
            <a:xfrm>
              <a:off x="5987254" y="2937224"/>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6" name="Freeform 63"/>
            <p:cNvSpPr>
              <a:spLocks noChangeAspect="1"/>
            </p:cNvSpPr>
            <p:nvPr/>
          </p:nvSpPr>
          <p:spPr bwMode="gray">
            <a:xfrm>
              <a:off x="5812629" y="2968973"/>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chemeClr val="accent5"/>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7" name="Freeform 64"/>
            <p:cNvSpPr>
              <a:spLocks noChangeAspect="1"/>
            </p:cNvSpPr>
            <p:nvPr/>
          </p:nvSpPr>
          <p:spPr bwMode="gray">
            <a:xfrm>
              <a:off x="6419053" y="3594448"/>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rgbClr val="BFBFBF"/>
            </a:solidFill>
            <a:ln w="6350" cap="flat" cmpd="sng">
              <a:solidFill>
                <a:schemeClr val="tx2"/>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8" name="Freeform 65"/>
            <p:cNvSpPr>
              <a:spLocks noChangeAspect="1"/>
            </p:cNvSpPr>
            <p:nvPr/>
          </p:nvSpPr>
          <p:spPr bwMode="gray">
            <a:xfrm>
              <a:off x="6593679" y="3794474"/>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chemeClr val="bg1">
                <a:lumMod val="65000"/>
              </a:schemeClr>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 name="Freeform 66"/>
            <p:cNvSpPr>
              <a:spLocks noChangeAspect="1"/>
            </p:cNvSpPr>
            <p:nvPr/>
          </p:nvSpPr>
          <p:spPr bwMode="gray">
            <a:xfrm>
              <a:off x="6657178" y="3616673"/>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rgbClr val="BFBFBF"/>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0" name="Freeform 67"/>
            <p:cNvSpPr>
              <a:spLocks noChangeAspect="1"/>
            </p:cNvSpPr>
            <p:nvPr/>
          </p:nvSpPr>
          <p:spPr bwMode="gray">
            <a:xfrm>
              <a:off x="7344565" y="3764311"/>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1" name="Freeform 68"/>
            <p:cNvSpPr>
              <a:spLocks noChangeAspect="1"/>
            </p:cNvSpPr>
            <p:nvPr/>
          </p:nvSpPr>
          <p:spPr bwMode="gray">
            <a:xfrm>
              <a:off x="7087676" y="3737323"/>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22" name="Group 69"/>
            <p:cNvGrpSpPr>
              <a:grpSpLocks noChangeAspect="1"/>
            </p:cNvGrpSpPr>
            <p:nvPr/>
          </p:nvGrpSpPr>
          <p:grpSpPr bwMode="gray">
            <a:xfrm>
              <a:off x="6801640" y="3364261"/>
              <a:ext cx="161925" cy="231775"/>
              <a:chOff x="3802" y="2280"/>
              <a:chExt cx="102" cy="146"/>
            </a:xfrm>
            <a:grpFill/>
          </p:grpSpPr>
          <p:sp>
            <p:nvSpPr>
              <p:cNvPr id="350"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1"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2"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3"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4"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5"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6"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7"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8"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9"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60"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23" name="Freeform 81"/>
            <p:cNvSpPr>
              <a:spLocks noChangeAspect="1"/>
            </p:cNvSpPr>
            <p:nvPr/>
          </p:nvSpPr>
          <p:spPr bwMode="gray">
            <a:xfrm>
              <a:off x="6744490" y="3603974"/>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4" name="Freeform 82"/>
            <p:cNvSpPr>
              <a:spLocks noChangeAspect="1"/>
            </p:cNvSpPr>
            <p:nvPr/>
          </p:nvSpPr>
          <p:spPr bwMode="gray">
            <a:xfrm>
              <a:off x="6781003" y="3748436"/>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5" name="Freeform 83"/>
            <p:cNvSpPr>
              <a:spLocks noChangeAspect="1"/>
            </p:cNvSpPr>
            <p:nvPr/>
          </p:nvSpPr>
          <p:spPr bwMode="gray">
            <a:xfrm>
              <a:off x="6931815" y="3837336"/>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 name="Freeform 84"/>
            <p:cNvSpPr>
              <a:spLocks noChangeAspect="1"/>
            </p:cNvSpPr>
            <p:nvPr/>
          </p:nvSpPr>
          <p:spPr bwMode="gray">
            <a:xfrm>
              <a:off x="6911178" y="3850035"/>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 name="Freeform 85"/>
            <p:cNvSpPr>
              <a:spLocks noChangeAspect="1"/>
            </p:cNvSpPr>
            <p:nvPr/>
          </p:nvSpPr>
          <p:spPr bwMode="gray">
            <a:xfrm>
              <a:off x="6987378" y="3740499"/>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 name="Freeform 86"/>
            <p:cNvSpPr>
              <a:spLocks noChangeAspect="1"/>
            </p:cNvSpPr>
            <p:nvPr/>
          </p:nvSpPr>
          <p:spPr bwMode="gray">
            <a:xfrm>
              <a:off x="6830216" y="3662710"/>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9" name="Freeform 87"/>
            <p:cNvSpPr>
              <a:spLocks noChangeAspect="1"/>
            </p:cNvSpPr>
            <p:nvPr/>
          </p:nvSpPr>
          <p:spPr bwMode="gray">
            <a:xfrm>
              <a:off x="6977853" y="3653186"/>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0" name="Freeform 88"/>
            <p:cNvSpPr>
              <a:spLocks noChangeAspect="1"/>
            </p:cNvSpPr>
            <p:nvPr/>
          </p:nvSpPr>
          <p:spPr bwMode="gray">
            <a:xfrm>
              <a:off x="6911461" y="3699223"/>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1" name="Freeform 89"/>
            <p:cNvSpPr>
              <a:spLocks noChangeAspect="1"/>
            </p:cNvSpPr>
            <p:nvPr/>
          </p:nvSpPr>
          <p:spPr bwMode="gray">
            <a:xfrm>
              <a:off x="7387428" y="3737323"/>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2" name="Freeform 90"/>
            <p:cNvSpPr>
              <a:spLocks noChangeAspect="1"/>
            </p:cNvSpPr>
            <p:nvPr/>
          </p:nvSpPr>
          <p:spPr bwMode="gray">
            <a:xfrm>
              <a:off x="6538116" y="3280123"/>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 name="Freeform 91"/>
            <p:cNvSpPr>
              <a:spLocks noChangeAspect="1"/>
            </p:cNvSpPr>
            <p:nvPr/>
          </p:nvSpPr>
          <p:spPr bwMode="gray">
            <a:xfrm>
              <a:off x="6668291" y="3572223"/>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 name="Freeform 92"/>
            <p:cNvSpPr>
              <a:spLocks noChangeAspect="1"/>
            </p:cNvSpPr>
            <p:nvPr/>
          </p:nvSpPr>
          <p:spPr bwMode="gray">
            <a:xfrm>
              <a:off x="6504778" y="3575399"/>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5" name="Freeform 93"/>
            <p:cNvSpPr>
              <a:spLocks noChangeAspect="1"/>
            </p:cNvSpPr>
            <p:nvPr/>
          </p:nvSpPr>
          <p:spPr bwMode="gray">
            <a:xfrm>
              <a:off x="6460329" y="3326161"/>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6" name="Freeform 94"/>
            <p:cNvSpPr>
              <a:spLocks noChangeAspect="1"/>
            </p:cNvSpPr>
            <p:nvPr/>
          </p:nvSpPr>
          <p:spPr bwMode="gray">
            <a:xfrm>
              <a:off x="6366666" y="3181698"/>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7" name="Freeform 95"/>
            <p:cNvSpPr>
              <a:spLocks noChangeAspect="1"/>
            </p:cNvSpPr>
            <p:nvPr/>
          </p:nvSpPr>
          <p:spPr bwMode="gray">
            <a:xfrm>
              <a:off x="6541290" y="3435698"/>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8" name="Freeform 96"/>
            <p:cNvSpPr>
              <a:spLocks noChangeAspect="1"/>
            </p:cNvSpPr>
            <p:nvPr/>
          </p:nvSpPr>
          <p:spPr bwMode="gray">
            <a:xfrm>
              <a:off x="6504778" y="3292823"/>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39" name="Group 97"/>
            <p:cNvGrpSpPr>
              <a:grpSpLocks noChangeAspect="1"/>
            </p:cNvGrpSpPr>
            <p:nvPr/>
          </p:nvGrpSpPr>
          <p:grpSpPr bwMode="gray">
            <a:xfrm>
              <a:off x="5818979" y="3002311"/>
              <a:ext cx="636588" cy="587375"/>
              <a:chOff x="3183" y="2052"/>
              <a:chExt cx="401" cy="370"/>
            </a:xfrm>
            <a:grpFill/>
          </p:grpSpPr>
          <p:sp>
            <p:nvSpPr>
              <p:cNvPr id="343"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4"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5"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chemeClr val="bg1">
                  <a:lumMod val="65000"/>
                </a:schemeClr>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6"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7"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8"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9"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40" name="Freeform 105"/>
            <p:cNvSpPr>
              <a:spLocks noChangeAspect="1"/>
            </p:cNvSpPr>
            <p:nvPr/>
          </p:nvSpPr>
          <p:spPr bwMode="gray">
            <a:xfrm>
              <a:off x="6850853" y="3240435"/>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41" name="Group 106"/>
            <p:cNvGrpSpPr>
              <a:grpSpLocks noChangeAspect="1"/>
            </p:cNvGrpSpPr>
            <p:nvPr/>
          </p:nvGrpSpPr>
          <p:grpSpPr bwMode="gray">
            <a:xfrm>
              <a:off x="7017540" y="2807049"/>
              <a:ext cx="282575" cy="320675"/>
              <a:chOff x="3938" y="1929"/>
              <a:chExt cx="178" cy="202"/>
            </a:xfrm>
            <a:grpFill/>
          </p:grpSpPr>
          <p:sp>
            <p:nvSpPr>
              <p:cNvPr id="339"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0"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1"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42"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42" name="Freeform 111"/>
            <p:cNvSpPr>
              <a:spLocks noChangeAspect="1"/>
            </p:cNvSpPr>
            <p:nvPr/>
          </p:nvSpPr>
          <p:spPr bwMode="gray">
            <a:xfrm>
              <a:off x="6955628" y="2968973"/>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43" name="Freeform 112"/>
            <p:cNvSpPr>
              <a:spLocks noChangeAspect="1"/>
            </p:cNvSpPr>
            <p:nvPr/>
          </p:nvSpPr>
          <p:spPr bwMode="gray">
            <a:xfrm>
              <a:off x="6288879" y="2629248"/>
              <a:ext cx="550862"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44" name="Freeform 113"/>
            <p:cNvSpPr>
              <a:spLocks noChangeAspect="1"/>
            </p:cNvSpPr>
            <p:nvPr/>
          </p:nvSpPr>
          <p:spPr bwMode="gray">
            <a:xfrm>
              <a:off x="6650829" y="3335686"/>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45" name="Freeform 114"/>
            <p:cNvSpPr>
              <a:spLocks noChangeAspect="1"/>
            </p:cNvSpPr>
            <p:nvPr/>
          </p:nvSpPr>
          <p:spPr bwMode="gray">
            <a:xfrm>
              <a:off x="6041229" y="2592735"/>
              <a:ext cx="1066800" cy="741364"/>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46" name="Freeform 115"/>
            <p:cNvSpPr>
              <a:spLocks noChangeAspect="1"/>
            </p:cNvSpPr>
            <p:nvPr/>
          </p:nvSpPr>
          <p:spPr bwMode="gray">
            <a:xfrm>
              <a:off x="6925465" y="2867374"/>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47" name="Group 116"/>
            <p:cNvGrpSpPr>
              <a:grpSpLocks noChangeAspect="1"/>
            </p:cNvGrpSpPr>
            <p:nvPr/>
          </p:nvGrpSpPr>
          <p:grpSpPr bwMode="gray">
            <a:xfrm>
              <a:off x="5099841" y="1268761"/>
              <a:ext cx="2973387" cy="1638301"/>
              <a:chOff x="2730" y="960"/>
              <a:chExt cx="1873" cy="1032"/>
            </a:xfrm>
            <a:grpFill/>
          </p:grpSpPr>
          <p:grpSp>
            <p:nvGrpSpPr>
              <p:cNvPr id="322" name="Group 117"/>
              <p:cNvGrpSpPr>
                <a:grpSpLocks noChangeAspect="1"/>
              </p:cNvGrpSpPr>
              <p:nvPr/>
            </p:nvGrpSpPr>
            <p:grpSpPr bwMode="gray">
              <a:xfrm>
                <a:off x="3044" y="960"/>
                <a:ext cx="1473" cy="481"/>
                <a:chOff x="3044" y="960"/>
                <a:chExt cx="1473" cy="481"/>
              </a:xfrm>
              <a:grpFill/>
            </p:grpSpPr>
            <p:sp>
              <p:nvSpPr>
                <p:cNvPr id="326"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27"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28"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29"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0"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1"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2"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3"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4"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5"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6"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7"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38"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323"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24"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25"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grpSp>
          <p:nvGrpSpPr>
            <p:cNvPr id="48" name="Group 135"/>
            <p:cNvGrpSpPr>
              <a:grpSpLocks noChangeAspect="1"/>
            </p:cNvGrpSpPr>
            <p:nvPr/>
          </p:nvGrpSpPr>
          <p:grpSpPr bwMode="gray">
            <a:xfrm>
              <a:off x="5214141" y="2886423"/>
              <a:ext cx="647699" cy="585788"/>
              <a:chOff x="2802" y="1979"/>
              <a:chExt cx="408" cy="369"/>
            </a:xfrm>
            <a:grpFill/>
          </p:grpSpPr>
          <p:sp>
            <p:nvSpPr>
              <p:cNvPr id="293"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294" name="Group 137"/>
              <p:cNvGrpSpPr>
                <a:grpSpLocks noChangeAspect="1"/>
              </p:cNvGrpSpPr>
              <p:nvPr/>
            </p:nvGrpSpPr>
            <p:grpSpPr bwMode="gray">
              <a:xfrm>
                <a:off x="2889" y="2101"/>
                <a:ext cx="17" cy="51"/>
                <a:chOff x="2889" y="2101"/>
                <a:chExt cx="17" cy="51"/>
              </a:xfrm>
              <a:grpFill/>
            </p:grpSpPr>
            <p:sp>
              <p:nvSpPr>
                <p:cNvPr id="319"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20"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21"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295"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296" name="Group 142"/>
              <p:cNvGrpSpPr>
                <a:grpSpLocks noChangeAspect="1"/>
              </p:cNvGrpSpPr>
              <p:nvPr/>
            </p:nvGrpSpPr>
            <p:grpSpPr bwMode="gray">
              <a:xfrm>
                <a:off x="2896" y="2116"/>
                <a:ext cx="231" cy="189"/>
                <a:chOff x="2896" y="2116"/>
                <a:chExt cx="231" cy="189"/>
              </a:xfrm>
              <a:grpFill/>
            </p:grpSpPr>
            <p:sp>
              <p:nvSpPr>
                <p:cNvPr id="317"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18"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grpSp>
            <p:nvGrpSpPr>
              <p:cNvPr id="297" name="Group 145"/>
              <p:cNvGrpSpPr>
                <a:grpSpLocks noChangeAspect="1"/>
              </p:cNvGrpSpPr>
              <p:nvPr/>
            </p:nvGrpSpPr>
            <p:grpSpPr bwMode="gray">
              <a:xfrm>
                <a:off x="2984" y="2276"/>
                <a:ext cx="114" cy="72"/>
                <a:chOff x="2984" y="2276"/>
                <a:chExt cx="114" cy="72"/>
              </a:xfrm>
              <a:grpFill/>
            </p:grpSpPr>
            <p:sp>
              <p:nvSpPr>
                <p:cNvPr id="315"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16"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298"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299" name="Group 149"/>
              <p:cNvGrpSpPr>
                <a:grpSpLocks noChangeAspect="1"/>
              </p:cNvGrpSpPr>
              <p:nvPr/>
            </p:nvGrpSpPr>
            <p:grpSpPr bwMode="gray">
              <a:xfrm>
                <a:off x="3086" y="2189"/>
                <a:ext cx="85" cy="114"/>
                <a:chOff x="3086" y="2189"/>
                <a:chExt cx="85" cy="114"/>
              </a:xfrm>
              <a:grpFill/>
            </p:grpSpPr>
            <p:sp>
              <p:nvSpPr>
                <p:cNvPr id="313"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14"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300"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301" name="Group 153"/>
              <p:cNvGrpSpPr>
                <a:grpSpLocks noChangeAspect="1"/>
              </p:cNvGrpSpPr>
              <p:nvPr/>
            </p:nvGrpSpPr>
            <p:grpSpPr bwMode="gray">
              <a:xfrm>
                <a:off x="3000" y="2012"/>
                <a:ext cx="210" cy="192"/>
                <a:chOff x="3000" y="2012"/>
                <a:chExt cx="210" cy="192"/>
              </a:xfrm>
              <a:grpFill/>
            </p:grpSpPr>
            <p:sp>
              <p:nvSpPr>
                <p:cNvPr id="311"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12"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302"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03"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04"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305" name="Group 159"/>
              <p:cNvGrpSpPr>
                <a:grpSpLocks noChangeAspect="1"/>
              </p:cNvGrpSpPr>
              <p:nvPr/>
            </p:nvGrpSpPr>
            <p:grpSpPr bwMode="gray">
              <a:xfrm>
                <a:off x="2802" y="1979"/>
                <a:ext cx="205" cy="88"/>
                <a:chOff x="2802" y="1979"/>
                <a:chExt cx="205" cy="88"/>
              </a:xfrm>
              <a:grpFill/>
            </p:grpSpPr>
            <p:sp>
              <p:nvSpPr>
                <p:cNvPr id="309"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10"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306"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07"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308"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49" name="Freeform 165"/>
            <p:cNvSpPr>
              <a:spLocks noChangeAspect="1"/>
            </p:cNvSpPr>
            <p:nvPr/>
          </p:nvSpPr>
          <p:spPr bwMode="gray">
            <a:xfrm>
              <a:off x="5515766" y="2903885"/>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50" name="Freeform 166"/>
            <p:cNvSpPr>
              <a:spLocks noChangeAspect="1"/>
            </p:cNvSpPr>
            <p:nvPr/>
          </p:nvSpPr>
          <p:spPr bwMode="gray">
            <a:xfrm>
              <a:off x="5569740" y="2532410"/>
              <a:ext cx="708024"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51" name="Freeform 167"/>
            <p:cNvSpPr>
              <a:spLocks noChangeAspect="1"/>
            </p:cNvSpPr>
            <p:nvPr/>
          </p:nvSpPr>
          <p:spPr bwMode="gray">
            <a:xfrm>
              <a:off x="5453853" y="2851498"/>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52" name="Freeform 168"/>
            <p:cNvSpPr>
              <a:spLocks noChangeAspect="1"/>
            </p:cNvSpPr>
            <p:nvPr/>
          </p:nvSpPr>
          <p:spPr bwMode="gray">
            <a:xfrm>
              <a:off x="5734841" y="2802285"/>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53" name="Freeform 169"/>
            <p:cNvSpPr>
              <a:spLocks noChangeAspect="1"/>
            </p:cNvSpPr>
            <p:nvPr/>
          </p:nvSpPr>
          <p:spPr bwMode="gray">
            <a:xfrm>
              <a:off x="5672929" y="2868961"/>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54" name="Group 170"/>
            <p:cNvGrpSpPr>
              <a:grpSpLocks noChangeAspect="1"/>
            </p:cNvGrpSpPr>
            <p:nvPr/>
          </p:nvGrpSpPr>
          <p:grpSpPr bwMode="gray">
            <a:xfrm>
              <a:off x="5539579" y="2891186"/>
              <a:ext cx="96838" cy="77788"/>
              <a:chOff x="3007" y="1982"/>
              <a:chExt cx="61" cy="49"/>
            </a:xfrm>
            <a:grpFill/>
          </p:grpSpPr>
          <p:sp>
            <p:nvSpPr>
              <p:cNvPr id="291"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92"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55" name="Freeform 173"/>
            <p:cNvSpPr>
              <a:spLocks noChangeAspect="1"/>
            </p:cNvSpPr>
            <p:nvPr/>
          </p:nvSpPr>
          <p:spPr bwMode="gray">
            <a:xfrm>
              <a:off x="4333080" y="2130774"/>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56" name="Group 222"/>
            <p:cNvGrpSpPr>
              <a:grpSpLocks noChangeAspect="1"/>
            </p:cNvGrpSpPr>
            <p:nvPr/>
          </p:nvGrpSpPr>
          <p:grpSpPr bwMode="gray">
            <a:xfrm>
              <a:off x="4945855" y="1268760"/>
              <a:ext cx="287338" cy="296863"/>
              <a:chOff x="3202" y="1036"/>
              <a:chExt cx="181" cy="187"/>
            </a:xfrm>
            <a:grpFill/>
          </p:grpSpPr>
          <p:sp>
            <p:nvSpPr>
              <p:cNvPr id="285"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6"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7"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8"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9"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90"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57" name="Freeform 229"/>
            <p:cNvSpPr>
              <a:spLocks noChangeAspect="1"/>
            </p:cNvSpPr>
            <p:nvPr/>
          </p:nvSpPr>
          <p:spPr bwMode="gray">
            <a:xfrm>
              <a:off x="3993356" y="2386361"/>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58" name="Freeform 230"/>
            <p:cNvSpPr>
              <a:spLocks noChangeAspect="1"/>
            </p:cNvSpPr>
            <p:nvPr/>
          </p:nvSpPr>
          <p:spPr bwMode="gray">
            <a:xfrm>
              <a:off x="4331493" y="1810098"/>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59" name="Freeform 231"/>
            <p:cNvSpPr>
              <a:spLocks noChangeAspect="1"/>
            </p:cNvSpPr>
            <p:nvPr/>
          </p:nvSpPr>
          <p:spPr bwMode="gray">
            <a:xfrm>
              <a:off x="4271168" y="1913285"/>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60" name="Freeform 232"/>
            <p:cNvSpPr>
              <a:spLocks noChangeAspect="1"/>
            </p:cNvSpPr>
            <p:nvPr/>
          </p:nvSpPr>
          <p:spPr bwMode="gray">
            <a:xfrm>
              <a:off x="3994942" y="2381598"/>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61" name="Freeform 233"/>
            <p:cNvSpPr>
              <a:spLocks noChangeAspect="1"/>
            </p:cNvSpPr>
            <p:nvPr/>
          </p:nvSpPr>
          <p:spPr bwMode="gray">
            <a:xfrm>
              <a:off x="3490118" y="1268760"/>
              <a:ext cx="963612"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62" name="Freeform 234"/>
            <p:cNvSpPr>
              <a:spLocks noChangeAspect="1"/>
            </p:cNvSpPr>
            <p:nvPr/>
          </p:nvSpPr>
          <p:spPr bwMode="gray">
            <a:xfrm>
              <a:off x="3804442" y="1951385"/>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63" name="Freeform 235"/>
            <p:cNvSpPr>
              <a:spLocks noChangeAspect="1"/>
            </p:cNvSpPr>
            <p:nvPr/>
          </p:nvSpPr>
          <p:spPr bwMode="gray">
            <a:xfrm>
              <a:off x="3559968" y="1500535"/>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64" name="Group 236"/>
            <p:cNvGrpSpPr>
              <a:grpSpLocks noChangeAspect="1"/>
            </p:cNvGrpSpPr>
            <p:nvPr/>
          </p:nvGrpSpPr>
          <p:grpSpPr bwMode="gray">
            <a:xfrm>
              <a:off x="3344067" y="3475385"/>
              <a:ext cx="808038" cy="1365251"/>
              <a:chOff x="1624" y="2350"/>
              <a:chExt cx="509" cy="860"/>
            </a:xfrm>
            <a:grpFill/>
          </p:grpSpPr>
          <p:sp>
            <p:nvSpPr>
              <p:cNvPr id="260"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1"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2"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3"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4"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5"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6"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7"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8"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69"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0"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1"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2"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3"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4"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5"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6"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7"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8"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79"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rgbClr val="BFBFBF"/>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0"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1"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2"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3"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84"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65" name="Freeform 262"/>
            <p:cNvSpPr>
              <a:spLocks noChangeAspect="1"/>
            </p:cNvSpPr>
            <p:nvPr/>
          </p:nvSpPr>
          <p:spPr bwMode="gray">
            <a:xfrm>
              <a:off x="3234531" y="3429348"/>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66" name="Freeform 263"/>
            <p:cNvSpPr>
              <a:spLocks noChangeAspect="1"/>
            </p:cNvSpPr>
            <p:nvPr/>
          </p:nvSpPr>
          <p:spPr bwMode="gray">
            <a:xfrm>
              <a:off x="3313906" y="3524598"/>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67" name="Freeform 264"/>
            <p:cNvSpPr>
              <a:spLocks noChangeAspect="1"/>
            </p:cNvSpPr>
            <p:nvPr/>
          </p:nvSpPr>
          <p:spPr bwMode="gray">
            <a:xfrm>
              <a:off x="3153567" y="3378549"/>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68" name="Freeform 265"/>
            <p:cNvSpPr>
              <a:spLocks noChangeAspect="1"/>
            </p:cNvSpPr>
            <p:nvPr/>
          </p:nvSpPr>
          <p:spPr bwMode="gray">
            <a:xfrm>
              <a:off x="3205955" y="3367435"/>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69" name="Freeform 266"/>
            <p:cNvSpPr>
              <a:spLocks noChangeAspect="1"/>
            </p:cNvSpPr>
            <p:nvPr/>
          </p:nvSpPr>
          <p:spPr bwMode="gray">
            <a:xfrm>
              <a:off x="3191667" y="3440461"/>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70" name="Freeform 267"/>
            <p:cNvSpPr>
              <a:spLocks noChangeAspect="1"/>
            </p:cNvSpPr>
            <p:nvPr/>
          </p:nvSpPr>
          <p:spPr bwMode="gray">
            <a:xfrm>
              <a:off x="3264692" y="3497610"/>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71" name="Freeform 268"/>
            <p:cNvSpPr>
              <a:spLocks noChangeAspect="1"/>
            </p:cNvSpPr>
            <p:nvPr/>
          </p:nvSpPr>
          <p:spPr bwMode="gray">
            <a:xfrm>
              <a:off x="3202781" y="3411885"/>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72" name="Freeform 269"/>
            <p:cNvSpPr>
              <a:spLocks noChangeAspect="1"/>
            </p:cNvSpPr>
            <p:nvPr/>
          </p:nvSpPr>
          <p:spPr bwMode="gray">
            <a:xfrm>
              <a:off x="2721767" y="3094386"/>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73" name="Group 270"/>
            <p:cNvGrpSpPr>
              <a:grpSpLocks noChangeAspect="1"/>
            </p:cNvGrpSpPr>
            <p:nvPr/>
          </p:nvGrpSpPr>
          <p:grpSpPr bwMode="gray">
            <a:xfrm>
              <a:off x="1832768" y="1897411"/>
              <a:ext cx="1765300" cy="1346200"/>
              <a:chOff x="672" y="1356"/>
              <a:chExt cx="1112" cy="848"/>
            </a:xfrm>
            <a:grpFill/>
          </p:grpSpPr>
          <p:grpSp>
            <p:nvGrpSpPr>
              <p:cNvPr id="248" name="Group 271"/>
              <p:cNvGrpSpPr>
                <a:grpSpLocks noChangeAspect="1"/>
              </p:cNvGrpSpPr>
              <p:nvPr/>
            </p:nvGrpSpPr>
            <p:grpSpPr bwMode="gray">
              <a:xfrm>
                <a:off x="672" y="1356"/>
                <a:ext cx="418" cy="413"/>
                <a:chOff x="672" y="1356"/>
                <a:chExt cx="418" cy="413"/>
              </a:xfrm>
              <a:grpFill/>
            </p:grpSpPr>
            <p:sp>
              <p:nvSpPr>
                <p:cNvPr id="255"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56"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57"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58"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59"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grpSp>
            <p:nvGrpSpPr>
              <p:cNvPr id="249" name="Group 277"/>
              <p:cNvGrpSpPr>
                <a:grpSpLocks noChangeAspect="1"/>
              </p:cNvGrpSpPr>
              <p:nvPr/>
            </p:nvGrpSpPr>
            <p:grpSpPr bwMode="gray">
              <a:xfrm>
                <a:off x="1149" y="1865"/>
                <a:ext cx="635" cy="339"/>
                <a:chOff x="1149" y="1865"/>
                <a:chExt cx="635" cy="339"/>
              </a:xfrm>
              <a:grpFill/>
            </p:grpSpPr>
            <p:sp>
              <p:nvSpPr>
                <p:cNvPr id="250"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51"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52"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53"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54"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BFBFBF"/>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grpSp>
        <p:grpSp>
          <p:nvGrpSpPr>
            <p:cNvPr id="74" name="Group 283"/>
            <p:cNvGrpSpPr>
              <a:grpSpLocks noChangeAspect="1"/>
            </p:cNvGrpSpPr>
            <p:nvPr/>
          </p:nvGrpSpPr>
          <p:grpSpPr bwMode="gray">
            <a:xfrm>
              <a:off x="2304256" y="1268759"/>
              <a:ext cx="1538288" cy="1622425"/>
              <a:chOff x="969" y="960"/>
              <a:chExt cx="969" cy="1022"/>
            </a:xfrm>
            <a:grpFill/>
          </p:grpSpPr>
          <p:sp>
            <p:nvSpPr>
              <p:cNvPr id="219"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0"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1"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2"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3"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4"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5"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6"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7"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8"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29"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0"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1"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2"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3"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4"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5"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6"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7"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8"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39"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40"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41"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42"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43"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44"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45"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46"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47"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75" name="Freeform 313"/>
            <p:cNvSpPr>
              <a:spLocks noChangeAspect="1"/>
            </p:cNvSpPr>
            <p:nvPr/>
          </p:nvSpPr>
          <p:spPr bwMode="gray">
            <a:xfrm rot="21085610">
              <a:off x="3399630" y="3186460"/>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76" name="Freeform 314"/>
            <p:cNvSpPr>
              <a:spLocks noChangeAspect="1"/>
            </p:cNvSpPr>
            <p:nvPr/>
          </p:nvSpPr>
          <p:spPr bwMode="gray">
            <a:xfrm rot="21085610">
              <a:off x="3420267"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77" name="Freeform 315"/>
            <p:cNvSpPr>
              <a:spLocks noChangeAspect="1"/>
            </p:cNvSpPr>
            <p:nvPr/>
          </p:nvSpPr>
          <p:spPr bwMode="gray">
            <a:xfrm rot="21085610">
              <a:off x="3420267"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78" name="Freeform 316"/>
            <p:cNvSpPr>
              <a:spLocks noChangeAspect="1"/>
            </p:cNvSpPr>
            <p:nvPr/>
          </p:nvSpPr>
          <p:spPr bwMode="gray">
            <a:xfrm rot="21085610">
              <a:off x="3412331" y="3222973"/>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79" name="Freeform 317"/>
            <p:cNvSpPr>
              <a:spLocks noChangeAspect="1"/>
            </p:cNvSpPr>
            <p:nvPr/>
          </p:nvSpPr>
          <p:spPr bwMode="gray">
            <a:xfrm rot="21085610">
              <a:off x="3420267" y="3245198"/>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0" name="Freeform 318"/>
            <p:cNvSpPr>
              <a:spLocks noChangeAspect="1"/>
            </p:cNvSpPr>
            <p:nvPr/>
          </p:nvSpPr>
          <p:spPr bwMode="gray">
            <a:xfrm rot="21085610">
              <a:off x="3434555"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1" name="Freeform 319"/>
            <p:cNvSpPr>
              <a:spLocks noChangeAspect="1"/>
            </p:cNvSpPr>
            <p:nvPr/>
          </p:nvSpPr>
          <p:spPr bwMode="gray">
            <a:xfrm rot="21085610">
              <a:off x="3442492" y="3229323"/>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2" name="Freeform 320"/>
            <p:cNvSpPr>
              <a:spLocks noChangeAspect="1"/>
            </p:cNvSpPr>
            <p:nvPr/>
          </p:nvSpPr>
          <p:spPr bwMode="gray">
            <a:xfrm rot="21085610">
              <a:off x="3456780"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3"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4" name="Freeform 322"/>
            <p:cNvSpPr>
              <a:spLocks noChangeAspect="1"/>
            </p:cNvSpPr>
            <p:nvPr/>
          </p:nvSpPr>
          <p:spPr bwMode="gray">
            <a:xfrm rot="21085610">
              <a:off x="3464717" y="3269010"/>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5"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6" name="Freeform 324"/>
            <p:cNvSpPr>
              <a:spLocks noChangeAspect="1"/>
            </p:cNvSpPr>
            <p:nvPr/>
          </p:nvSpPr>
          <p:spPr bwMode="gray">
            <a:xfrm rot="21085610">
              <a:off x="3488530"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7" name="Freeform 325"/>
            <p:cNvSpPr>
              <a:spLocks noChangeAspect="1"/>
            </p:cNvSpPr>
            <p:nvPr/>
          </p:nvSpPr>
          <p:spPr bwMode="gray">
            <a:xfrm rot="21085610">
              <a:off x="3475830"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8" name="Freeform 326"/>
            <p:cNvSpPr>
              <a:spLocks noChangeAspect="1"/>
            </p:cNvSpPr>
            <p:nvPr/>
          </p:nvSpPr>
          <p:spPr bwMode="gray">
            <a:xfrm rot="21085610">
              <a:off x="3418680" y="3243610"/>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89" name="Freeform 327"/>
            <p:cNvSpPr>
              <a:spLocks noChangeAspect="1"/>
            </p:cNvSpPr>
            <p:nvPr/>
          </p:nvSpPr>
          <p:spPr bwMode="gray">
            <a:xfrm rot="21085610">
              <a:off x="3386930" y="3227735"/>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0" name="Freeform 328"/>
            <p:cNvSpPr>
              <a:spLocks noChangeAspect="1"/>
            </p:cNvSpPr>
            <p:nvPr/>
          </p:nvSpPr>
          <p:spPr bwMode="gray">
            <a:xfrm rot="21085610">
              <a:off x="3383755" y="3235673"/>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1" name="Freeform 329"/>
            <p:cNvSpPr>
              <a:spLocks noChangeAspect="1"/>
            </p:cNvSpPr>
            <p:nvPr/>
          </p:nvSpPr>
          <p:spPr bwMode="gray">
            <a:xfrm rot="21085610">
              <a:off x="3374230" y="3238848"/>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2"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3" name="Freeform 331"/>
            <p:cNvSpPr>
              <a:spLocks noChangeAspect="1"/>
            </p:cNvSpPr>
            <p:nvPr/>
          </p:nvSpPr>
          <p:spPr bwMode="gray">
            <a:xfrm rot="20552049">
              <a:off x="3482181" y="3318223"/>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4" name="Freeform 332"/>
            <p:cNvSpPr>
              <a:spLocks noChangeAspect="1"/>
            </p:cNvSpPr>
            <p:nvPr/>
          </p:nvSpPr>
          <p:spPr bwMode="gray">
            <a:xfrm rot="20552049">
              <a:off x="3596480" y="3349973"/>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5" name="Freeform 333"/>
            <p:cNvSpPr>
              <a:spLocks noChangeAspect="1"/>
            </p:cNvSpPr>
            <p:nvPr/>
          </p:nvSpPr>
          <p:spPr bwMode="gray">
            <a:xfrm rot="20552049">
              <a:off x="3618705"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6" name="Freeform 334"/>
            <p:cNvSpPr>
              <a:spLocks noChangeAspect="1"/>
            </p:cNvSpPr>
            <p:nvPr/>
          </p:nvSpPr>
          <p:spPr bwMode="gray">
            <a:xfrm rot="20552049">
              <a:off x="3642517" y="3470623"/>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7" name="Freeform 335"/>
            <p:cNvSpPr>
              <a:spLocks noChangeAspect="1"/>
            </p:cNvSpPr>
            <p:nvPr/>
          </p:nvSpPr>
          <p:spPr bwMode="gray">
            <a:xfrm rot="20552049">
              <a:off x="3636167" y="3484910"/>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98" name="Freeform 336"/>
            <p:cNvSpPr>
              <a:spLocks noChangeAspect="1"/>
            </p:cNvSpPr>
            <p:nvPr/>
          </p:nvSpPr>
          <p:spPr bwMode="gray">
            <a:xfrm rot="20552049">
              <a:off x="3463130"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99" name="Group 337"/>
            <p:cNvGrpSpPr>
              <a:grpSpLocks noChangeAspect="1"/>
            </p:cNvGrpSpPr>
            <p:nvPr/>
          </p:nvGrpSpPr>
          <p:grpSpPr bwMode="gray">
            <a:xfrm>
              <a:off x="3455192" y="3327748"/>
              <a:ext cx="28575" cy="44450"/>
              <a:chOff x="1694" y="2257"/>
              <a:chExt cx="18" cy="28"/>
            </a:xfrm>
            <a:grpFill/>
          </p:grpSpPr>
          <p:sp>
            <p:nvSpPr>
              <p:cNvPr id="217"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18"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100" name="Freeform 340"/>
            <p:cNvSpPr>
              <a:spLocks noChangeAspect="1"/>
            </p:cNvSpPr>
            <p:nvPr/>
          </p:nvSpPr>
          <p:spPr bwMode="gray">
            <a:xfrm rot="20552049">
              <a:off x="3532980" y="3337273"/>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1" name="Freeform 341"/>
            <p:cNvSpPr>
              <a:spLocks noChangeAspect="1"/>
            </p:cNvSpPr>
            <p:nvPr/>
          </p:nvSpPr>
          <p:spPr bwMode="gray">
            <a:xfrm rot="20552049">
              <a:off x="3629817"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2"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3" name="Freeform 343"/>
            <p:cNvSpPr>
              <a:spLocks noChangeAspect="1"/>
            </p:cNvSpPr>
            <p:nvPr/>
          </p:nvSpPr>
          <p:spPr bwMode="gray">
            <a:xfrm rot="20552049">
              <a:off x="3556792" y="3334098"/>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4" name="Freeform 344"/>
            <p:cNvSpPr>
              <a:spLocks noChangeAspect="1"/>
            </p:cNvSpPr>
            <p:nvPr/>
          </p:nvSpPr>
          <p:spPr bwMode="gray">
            <a:xfrm rot="20552049">
              <a:off x="3559967"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5" name="Freeform 345"/>
            <p:cNvSpPr>
              <a:spLocks noChangeAspect="1"/>
            </p:cNvSpPr>
            <p:nvPr/>
          </p:nvSpPr>
          <p:spPr bwMode="gray">
            <a:xfrm rot="20552049">
              <a:off x="3610767" y="3380135"/>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6" name="Freeform 346"/>
            <p:cNvSpPr>
              <a:spLocks noChangeAspect="1"/>
            </p:cNvSpPr>
            <p:nvPr/>
          </p:nvSpPr>
          <p:spPr bwMode="gray">
            <a:xfrm rot="20552049">
              <a:off x="3629817" y="3454748"/>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7" name="Freeform 347"/>
            <p:cNvSpPr>
              <a:spLocks noChangeAspect="1"/>
            </p:cNvSpPr>
            <p:nvPr/>
          </p:nvSpPr>
          <p:spPr bwMode="gray">
            <a:xfrm rot="20552049">
              <a:off x="3325017"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8" name="Freeform 348"/>
            <p:cNvSpPr>
              <a:spLocks noChangeAspect="1"/>
            </p:cNvSpPr>
            <p:nvPr/>
          </p:nvSpPr>
          <p:spPr bwMode="gray">
            <a:xfrm rot="20552049">
              <a:off x="3344067" y="3321398"/>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09" name="Freeform 349"/>
            <p:cNvSpPr>
              <a:spLocks noChangeAspect="1"/>
            </p:cNvSpPr>
            <p:nvPr/>
          </p:nvSpPr>
          <p:spPr bwMode="gray">
            <a:xfrm rot="20552049">
              <a:off x="3386930" y="3289648"/>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10" name="Freeform 350"/>
            <p:cNvSpPr>
              <a:spLocks noChangeAspect="1"/>
            </p:cNvSpPr>
            <p:nvPr/>
          </p:nvSpPr>
          <p:spPr bwMode="gray">
            <a:xfrm rot="20552049">
              <a:off x="3585367"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11" name="Freeform 351"/>
            <p:cNvSpPr>
              <a:spLocks noChangeAspect="1"/>
            </p:cNvSpPr>
            <p:nvPr/>
          </p:nvSpPr>
          <p:spPr bwMode="gray">
            <a:xfrm rot="20552049">
              <a:off x="3626642"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112" name="Group 362"/>
            <p:cNvGrpSpPr/>
            <p:nvPr/>
          </p:nvGrpSpPr>
          <p:grpSpPr bwMode="gray">
            <a:xfrm>
              <a:off x="4580730" y="1911697"/>
              <a:ext cx="879476" cy="1109664"/>
              <a:chOff x="4580731" y="1911697"/>
              <a:chExt cx="879476" cy="1109663"/>
            </a:xfrm>
            <a:grpFill/>
          </p:grpSpPr>
          <p:sp>
            <p:nvSpPr>
              <p:cNvPr id="168"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69"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70"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171" name="Group 178"/>
              <p:cNvGrpSpPr>
                <a:grpSpLocks noChangeAspect="1"/>
              </p:cNvGrpSpPr>
              <p:nvPr/>
            </p:nvGrpSpPr>
            <p:grpSpPr bwMode="gray">
              <a:xfrm>
                <a:off x="4876006" y="2765772"/>
                <a:ext cx="204788" cy="242888"/>
                <a:chOff x="2589" y="1903"/>
                <a:chExt cx="129" cy="153"/>
              </a:xfrm>
              <a:grpFill/>
            </p:grpSpPr>
            <p:sp>
              <p:nvSpPr>
                <p:cNvPr id="214"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15"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16"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172"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73"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74"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75"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76"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77"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78"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179" name="Group 189"/>
              <p:cNvGrpSpPr>
                <a:grpSpLocks noChangeAspect="1"/>
              </p:cNvGrpSpPr>
              <p:nvPr/>
            </p:nvGrpSpPr>
            <p:grpSpPr bwMode="gray">
              <a:xfrm>
                <a:off x="4679156" y="2659410"/>
                <a:ext cx="247650" cy="244475"/>
                <a:chOff x="2465" y="1836"/>
                <a:chExt cx="156" cy="154"/>
              </a:xfrm>
              <a:grpFill/>
            </p:grpSpPr>
            <p:sp>
              <p:nvSpPr>
                <p:cNvPr id="212"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13"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rgbClr val="BFBFBF"/>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grpSp>
            <p:nvGrpSpPr>
              <p:cNvPr id="180" name="Group 192"/>
              <p:cNvGrpSpPr>
                <a:grpSpLocks noChangeAspect="1"/>
              </p:cNvGrpSpPr>
              <p:nvPr/>
            </p:nvGrpSpPr>
            <p:grpSpPr bwMode="gray">
              <a:xfrm>
                <a:off x="4620419" y="2430810"/>
                <a:ext cx="171450" cy="258763"/>
                <a:chOff x="2428" y="1692"/>
                <a:chExt cx="108" cy="163"/>
              </a:xfrm>
              <a:grpFill/>
            </p:grpSpPr>
            <p:sp>
              <p:nvSpPr>
                <p:cNvPr id="210"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rgbClr val="BFBFBF"/>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11"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181"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rgbClr val="BFBFBF"/>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82"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83"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84"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185" name="Group 199"/>
              <p:cNvGrpSpPr>
                <a:grpSpLocks noChangeAspect="1"/>
              </p:cNvGrpSpPr>
              <p:nvPr/>
            </p:nvGrpSpPr>
            <p:grpSpPr bwMode="gray">
              <a:xfrm>
                <a:off x="5033169" y="2808635"/>
                <a:ext cx="68263" cy="68263"/>
                <a:chOff x="2688" y="1930"/>
                <a:chExt cx="43" cy="43"/>
              </a:xfrm>
              <a:grpFill/>
            </p:grpSpPr>
            <p:sp>
              <p:nvSpPr>
                <p:cNvPr id="208"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09"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186"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87"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88"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89"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0"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1"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2"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3"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4"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5"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6"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7"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8"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99"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00"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01"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02"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03"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04"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205" name="Group 359"/>
              <p:cNvGrpSpPr/>
              <p:nvPr/>
            </p:nvGrpSpPr>
            <p:grpSpPr bwMode="gray">
              <a:xfrm>
                <a:off x="5080794" y="2788583"/>
                <a:ext cx="75600" cy="108000"/>
                <a:chOff x="4160739" y="2986112"/>
                <a:chExt cx="187325" cy="233362"/>
              </a:xfrm>
              <a:grpFill/>
            </p:grpSpPr>
            <p:sp>
              <p:nvSpPr>
                <p:cNvPr id="206"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207"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grpSp>
        <p:grpSp>
          <p:nvGrpSpPr>
            <p:cNvPr id="113" name="Group 368"/>
            <p:cNvGrpSpPr/>
            <p:nvPr/>
          </p:nvGrpSpPr>
          <p:grpSpPr bwMode="gray">
            <a:xfrm>
              <a:off x="4455318" y="2994372"/>
              <a:ext cx="1196974" cy="1339850"/>
              <a:chOff x="4455318" y="2994372"/>
              <a:chExt cx="1196974" cy="1339850"/>
            </a:xfrm>
            <a:grpFill/>
          </p:grpSpPr>
          <p:sp>
            <p:nvSpPr>
              <p:cNvPr id="114" name="Freeform 11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15" name="Freeform 11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116" name="Group 367"/>
              <p:cNvGrpSpPr/>
              <p:nvPr/>
            </p:nvGrpSpPr>
            <p:grpSpPr bwMode="gray">
              <a:xfrm>
                <a:off x="4455318" y="2994372"/>
                <a:ext cx="1196974" cy="1339850"/>
                <a:chOff x="4455318" y="2994372"/>
                <a:chExt cx="1196974" cy="1339850"/>
              </a:xfrm>
              <a:grpFill/>
            </p:grpSpPr>
            <p:sp>
              <p:nvSpPr>
                <p:cNvPr id="117" name="Freeform 11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18" name="Freeform 11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19" name="Freeform 11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chemeClr val="accent5">
                    <a:lumMod val="75000"/>
                  </a:schemeClr>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0" name="Freeform 11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1" name="Freeform 12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2" name="Freeform 12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3" name="Freeform 12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4" name="Freeform 12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5" name="Freeform 12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6" name="Freeform 12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7" name="Freeform 12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8" name="Freeform 12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29" name="Freeform 12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chemeClr val="accent3"/>
                </a:solid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30" name="Freeform 12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31"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32" name="Freeform 13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33" name="Freeform 13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34" name="Freeform 13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35" name="Freeform 13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136" name="Group 25"/>
                <p:cNvGrpSpPr>
                  <a:grpSpLocks noChangeAspect="1"/>
                </p:cNvGrpSpPr>
                <p:nvPr/>
              </p:nvGrpSpPr>
              <p:grpSpPr bwMode="gray">
                <a:xfrm>
                  <a:off x="4961730" y="3769072"/>
                  <a:ext cx="219075" cy="239713"/>
                  <a:chOff x="2643" y="2535"/>
                  <a:chExt cx="138" cy="151"/>
                </a:xfrm>
                <a:grpFill/>
              </p:grpSpPr>
              <p:sp>
                <p:nvSpPr>
                  <p:cNvPr id="166"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67"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sp>
              <p:nvSpPr>
                <p:cNvPr id="137"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38"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39"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0"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1"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2"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3"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4"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5"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6"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7"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8"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49"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0"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1"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2"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3"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4"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5"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6"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7"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8"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59"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60"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61"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sp>
              <p:nvSpPr>
                <p:cNvPr id="162"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latin typeface="Calibri" panose="020F0502020204030204" pitchFamily="34" charset="0"/>
                  </a:endParaRPr>
                </a:p>
              </p:txBody>
            </p:sp>
            <p:grpSp>
              <p:nvGrpSpPr>
                <p:cNvPr id="163" name="Group 364"/>
                <p:cNvGrpSpPr>
                  <a:grpSpLocks noChangeAspect="1"/>
                </p:cNvGrpSpPr>
                <p:nvPr/>
              </p:nvGrpSpPr>
              <p:grpSpPr bwMode="gray">
                <a:xfrm>
                  <a:off x="5141117" y="3280172"/>
                  <a:ext cx="289379" cy="349200"/>
                  <a:chOff x="3548063" y="12700"/>
                  <a:chExt cx="5667375" cy="6838950"/>
                </a:xfrm>
                <a:grpFill/>
              </p:grpSpPr>
              <p:sp>
                <p:nvSpPr>
                  <p:cNvPr id="164"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latin typeface="Calibri" panose="020F0502020204030204" pitchFamily="34" charset="0"/>
                    </a:endParaRPr>
                  </a:p>
                </p:txBody>
              </p:sp>
              <p:sp>
                <p:nvSpPr>
                  <p:cNvPr id="165"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latin typeface="Calibri" panose="020F0502020204030204" pitchFamily="34" charset="0"/>
                    </a:endParaRPr>
                  </a:p>
                </p:txBody>
              </p:sp>
            </p:grpSp>
          </p:grpSp>
        </p:grpSp>
      </p:grpSp>
      <p:grpSp>
        <p:nvGrpSpPr>
          <p:cNvPr id="361" name="Group 360"/>
          <p:cNvGrpSpPr/>
          <p:nvPr/>
        </p:nvGrpSpPr>
        <p:grpSpPr>
          <a:xfrm>
            <a:off x="815922" y="5382846"/>
            <a:ext cx="1792000" cy="551027"/>
            <a:chOff x="5107315" y="1368086"/>
            <a:chExt cx="1792000" cy="551027"/>
          </a:xfrm>
        </p:grpSpPr>
        <p:sp>
          <p:nvSpPr>
            <p:cNvPr id="362" name="Oval 361"/>
            <p:cNvSpPr/>
            <p:nvPr/>
          </p:nvSpPr>
          <p:spPr>
            <a:xfrm>
              <a:off x="5107315" y="1457705"/>
              <a:ext cx="102729" cy="102729"/>
            </a:xfrm>
            <a:prstGeom prst="ellipse">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dirty="0">
                <a:latin typeface="Calibri" panose="020F0502020204030204" pitchFamily="34" charset="0"/>
              </a:endParaRPr>
            </a:p>
          </p:txBody>
        </p:sp>
        <p:sp>
          <p:nvSpPr>
            <p:cNvPr id="363" name="Content Placeholder 2"/>
            <p:cNvSpPr txBox="1">
              <a:spLocks/>
            </p:cNvSpPr>
            <p:nvPr/>
          </p:nvSpPr>
          <p:spPr>
            <a:xfrm>
              <a:off x="5220073" y="1368086"/>
              <a:ext cx="1679242"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accent1">
                      <a:lumMod val="75000"/>
                    </a:schemeClr>
                  </a:solidFill>
                  <a:latin typeface="Calibri" panose="020F0502020204030204" pitchFamily="34" charset="0"/>
                </a:rPr>
                <a:t>Yemen</a:t>
              </a:r>
            </a:p>
            <a:p>
              <a:pPr marL="0" indent="0">
                <a:buFont typeface="Arial" pitchFamily="34" charset="0"/>
                <a:buNone/>
              </a:pPr>
              <a:r>
                <a:rPr lang="en-US" sz="1000" dirty="0">
                  <a:latin typeface="Calibri" panose="020F0502020204030204" pitchFamily="34" charset="0"/>
                </a:rPr>
                <a:t>Lorem ipsum dolor sit amet, consectetur adipiscing.</a:t>
              </a:r>
            </a:p>
          </p:txBody>
        </p:sp>
      </p:grpSp>
      <p:grpSp>
        <p:nvGrpSpPr>
          <p:cNvPr id="364" name="Group 363"/>
          <p:cNvGrpSpPr/>
          <p:nvPr/>
        </p:nvGrpSpPr>
        <p:grpSpPr>
          <a:xfrm>
            <a:off x="3011924" y="5382846"/>
            <a:ext cx="1743399" cy="551027"/>
            <a:chOff x="5107315" y="1368086"/>
            <a:chExt cx="1743399" cy="551027"/>
          </a:xfrm>
        </p:grpSpPr>
        <p:sp>
          <p:nvSpPr>
            <p:cNvPr id="365" name="Oval 364"/>
            <p:cNvSpPr/>
            <p:nvPr/>
          </p:nvSpPr>
          <p:spPr>
            <a:xfrm>
              <a:off x="5107315" y="1457705"/>
              <a:ext cx="102729" cy="102729"/>
            </a:xfrm>
            <a:prstGeom prst="ellipse">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dirty="0">
                <a:latin typeface="Calibri" panose="020F0502020204030204" pitchFamily="34" charset="0"/>
              </a:endParaRPr>
            </a:p>
          </p:txBody>
        </p:sp>
        <p:sp>
          <p:nvSpPr>
            <p:cNvPr id="366" name="Content Placeholder 2"/>
            <p:cNvSpPr txBox="1">
              <a:spLocks/>
            </p:cNvSpPr>
            <p:nvPr/>
          </p:nvSpPr>
          <p:spPr>
            <a:xfrm>
              <a:off x="5220072" y="1368086"/>
              <a:ext cx="1630642"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dirty="0">
                  <a:solidFill>
                    <a:schemeClr val="accent2">
                      <a:lumMod val="75000"/>
                    </a:schemeClr>
                  </a:solidFill>
                  <a:latin typeface="Calibri" panose="020F0502020204030204" pitchFamily="34" charset="0"/>
                </a:rPr>
                <a:t>Venezuela </a:t>
              </a:r>
              <a:endParaRPr lang="en-US" sz="1200" dirty="0">
                <a:solidFill>
                  <a:schemeClr val="accent2">
                    <a:lumMod val="75000"/>
                  </a:schemeClr>
                </a:solidFill>
                <a:latin typeface="Calibri" panose="020F0502020204030204" pitchFamily="34" charset="0"/>
              </a:endParaRPr>
            </a:p>
            <a:p>
              <a:pPr marL="0" indent="0">
                <a:buNone/>
              </a:pPr>
              <a:r>
                <a:rPr lang="en-US" sz="1000" dirty="0">
                  <a:latin typeface="Calibri" panose="020F0502020204030204" pitchFamily="34" charset="0"/>
                </a:rPr>
                <a:t>Lorem ipsum dolor sit </a:t>
              </a:r>
              <a:r>
                <a:rPr lang="en-US" sz="1000" dirty="0" err="1">
                  <a:latin typeface="Calibri" panose="020F0502020204030204" pitchFamily="34" charset="0"/>
                </a:rPr>
                <a:t>amet</a:t>
              </a:r>
              <a:r>
                <a:rPr lang="en-US" sz="1000" dirty="0">
                  <a:latin typeface="Calibri" panose="020F0502020204030204" pitchFamily="34" charset="0"/>
                </a:rPr>
                <a:t>, </a:t>
              </a:r>
              <a:r>
                <a:rPr lang="en-US" sz="1000" dirty="0" err="1">
                  <a:latin typeface="Calibri" panose="020F0502020204030204" pitchFamily="34" charset="0"/>
                </a:rPr>
                <a:t>consectetur</a:t>
              </a:r>
              <a:r>
                <a:rPr lang="en-US" sz="1000" dirty="0">
                  <a:latin typeface="Calibri" panose="020F0502020204030204" pitchFamily="34" charset="0"/>
                </a:rPr>
                <a:t> </a:t>
              </a:r>
              <a:r>
                <a:rPr lang="en-US" sz="1000" dirty="0" err="1">
                  <a:latin typeface="Calibri" panose="020F0502020204030204" pitchFamily="34" charset="0"/>
                </a:rPr>
                <a:t>adipiscing</a:t>
              </a:r>
              <a:r>
                <a:rPr lang="en-US" sz="1000" dirty="0">
                  <a:latin typeface="Calibri" panose="020F0502020204030204" pitchFamily="34" charset="0"/>
                </a:rPr>
                <a:t>.</a:t>
              </a:r>
            </a:p>
          </p:txBody>
        </p:sp>
      </p:grpSp>
      <p:grpSp>
        <p:nvGrpSpPr>
          <p:cNvPr id="367" name="Group 366"/>
          <p:cNvGrpSpPr/>
          <p:nvPr/>
        </p:nvGrpSpPr>
        <p:grpSpPr>
          <a:xfrm>
            <a:off x="5123504" y="5382846"/>
            <a:ext cx="1760875" cy="551027"/>
            <a:chOff x="5107315" y="1368086"/>
            <a:chExt cx="1760875" cy="551027"/>
          </a:xfrm>
        </p:grpSpPr>
        <p:sp>
          <p:nvSpPr>
            <p:cNvPr id="368" name="Oval 367"/>
            <p:cNvSpPr/>
            <p:nvPr/>
          </p:nvSpPr>
          <p:spPr>
            <a:xfrm>
              <a:off x="5107315" y="1457705"/>
              <a:ext cx="102729" cy="102729"/>
            </a:xfrm>
            <a:prstGeom prst="ellipse">
              <a:avLst/>
            </a:prstGeom>
            <a:solidFill>
              <a:schemeClr val="accent3">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dirty="0">
                <a:latin typeface="Calibri" panose="020F0502020204030204" pitchFamily="34" charset="0"/>
              </a:endParaRPr>
            </a:p>
          </p:txBody>
        </p:sp>
        <p:sp>
          <p:nvSpPr>
            <p:cNvPr id="369" name="Content Placeholder 2"/>
            <p:cNvSpPr txBox="1">
              <a:spLocks/>
            </p:cNvSpPr>
            <p:nvPr/>
          </p:nvSpPr>
          <p:spPr>
            <a:xfrm>
              <a:off x="5220072" y="1368086"/>
              <a:ext cx="1648118"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dirty="0">
                  <a:solidFill>
                    <a:schemeClr val="accent3">
                      <a:lumMod val="75000"/>
                    </a:schemeClr>
                  </a:solidFill>
                  <a:latin typeface="Calibri" panose="020F0502020204030204" pitchFamily="34" charset="0"/>
                </a:rPr>
                <a:t>Somalia </a:t>
              </a:r>
              <a:endParaRPr lang="en-US" sz="1200" dirty="0">
                <a:solidFill>
                  <a:schemeClr val="accent3">
                    <a:lumMod val="75000"/>
                  </a:schemeClr>
                </a:solidFill>
                <a:latin typeface="Calibri" panose="020F0502020204030204" pitchFamily="34" charset="0"/>
              </a:endParaRPr>
            </a:p>
            <a:p>
              <a:pPr marL="0" indent="0">
                <a:buNone/>
              </a:pPr>
              <a:r>
                <a:rPr lang="en-US" sz="1000" dirty="0">
                  <a:latin typeface="Calibri" panose="020F0502020204030204" pitchFamily="34" charset="0"/>
                </a:rPr>
                <a:t>Lorem ipsum dolor sit </a:t>
              </a:r>
              <a:r>
                <a:rPr lang="en-US" sz="1000" dirty="0" err="1">
                  <a:latin typeface="Calibri" panose="020F0502020204030204" pitchFamily="34" charset="0"/>
                </a:rPr>
                <a:t>amet</a:t>
              </a:r>
              <a:r>
                <a:rPr lang="en-US" sz="1000" dirty="0">
                  <a:latin typeface="Calibri" panose="020F0502020204030204" pitchFamily="34" charset="0"/>
                </a:rPr>
                <a:t>, </a:t>
              </a:r>
              <a:r>
                <a:rPr lang="en-US" sz="1000" dirty="0" err="1">
                  <a:latin typeface="Calibri" panose="020F0502020204030204" pitchFamily="34" charset="0"/>
                </a:rPr>
                <a:t>consectetur</a:t>
              </a:r>
              <a:r>
                <a:rPr lang="en-US" sz="1000" dirty="0">
                  <a:latin typeface="Calibri" panose="020F0502020204030204" pitchFamily="34" charset="0"/>
                </a:rPr>
                <a:t> </a:t>
              </a:r>
              <a:r>
                <a:rPr lang="en-US" sz="1000" dirty="0" err="1">
                  <a:latin typeface="Calibri" panose="020F0502020204030204" pitchFamily="34" charset="0"/>
                </a:rPr>
                <a:t>adipiscing</a:t>
              </a:r>
              <a:r>
                <a:rPr lang="en-US" sz="1000" dirty="0">
                  <a:latin typeface="Calibri" panose="020F0502020204030204" pitchFamily="34" charset="0"/>
                </a:rPr>
                <a:t>.</a:t>
              </a:r>
            </a:p>
          </p:txBody>
        </p:sp>
      </p:grpSp>
      <p:grpSp>
        <p:nvGrpSpPr>
          <p:cNvPr id="370" name="Group 369"/>
          <p:cNvGrpSpPr/>
          <p:nvPr/>
        </p:nvGrpSpPr>
        <p:grpSpPr>
          <a:xfrm>
            <a:off x="7531014" y="5384027"/>
            <a:ext cx="1672061" cy="551027"/>
            <a:chOff x="5107315" y="1368086"/>
            <a:chExt cx="1672061" cy="551027"/>
          </a:xfrm>
        </p:grpSpPr>
        <p:sp>
          <p:nvSpPr>
            <p:cNvPr id="371" name="Oval 370"/>
            <p:cNvSpPr/>
            <p:nvPr/>
          </p:nvSpPr>
          <p:spPr>
            <a:xfrm>
              <a:off x="5107315" y="1457705"/>
              <a:ext cx="102729" cy="102729"/>
            </a:xfrm>
            <a:prstGeom prst="ellipse">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dirty="0">
                <a:latin typeface="Calibri" panose="020F0502020204030204" pitchFamily="34" charset="0"/>
              </a:endParaRPr>
            </a:p>
          </p:txBody>
        </p:sp>
        <p:sp>
          <p:nvSpPr>
            <p:cNvPr id="372" name="Content Placeholder 2"/>
            <p:cNvSpPr txBox="1">
              <a:spLocks/>
            </p:cNvSpPr>
            <p:nvPr/>
          </p:nvSpPr>
          <p:spPr>
            <a:xfrm>
              <a:off x="5220072" y="1368086"/>
              <a:ext cx="1559304"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dirty="0">
                  <a:solidFill>
                    <a:schemeClr val="accent5"/>
                  </a:solidFill>
                  <a:latin typeface="Calibri" panose="020F0502020204030204" pitchFamily="34" charset="0"/>
                </a:rPr>
                <a:t>Afghanistan </a:t>
              </a:r>
              <a:endParaRPr lang="en-US" sz="1200" dirty="0">
                <a:solidFill>
                  <a:schemeClr val="accent5"/>
                </a:solidFill>
                <a:latin typeface="Calibri" panose="020F0502020204030204" pitchFamily="34" charset="0"/>
              </a:endParaRPr>
            </a:p>
            <a:p>
              <a:pPr marL="0" indent="0">
                <a:buNone/>
              </a:pPr>
              <a:r>
                <a:rPr lang="en-US" sz="1000" dirty="0">
                  <a:latin typeface="Calibri" panose="020F0502020204030204" pitchFamily="34" charset="0"/>
                </a:rPr>
                <a:t>Lorem ipsum dolor sit </a:t>
              </a:r>
              <a:r>
                <a:rPr lang="en-US" sz="1000" dirty="0" err="1">
                  <a:latin typeface="Calibri" panose="020F0502020204030204" pitchFamily="34" charset="0"/>
                </a:rPr>
                <a:t>amet</a:t>
              </a:r>
              <a:r>
                <a:rPr lang="en-US" sz="1000" dirty="0">
                  <a:latin typeface="Calibri" panose="020F0502020204030204" pitchFamily="34" charset="0"/>
                </a:rPr>
                <a:t>, </a:t>
              </a:r>
              <a:r>
                <a:rPr lang="en-US" sz="1000" dirty="0" err="1">
                  <a:latin typeface="Calibri" panose="020F0502020204030204" pitchFamily="34" charset="0"/>
                </a:rPr>
                <a:t>consectetur</a:t>
              </a:r>
              <a:r>
                <a:rPr lang="en-US" sz="1000" dirty="0">
                  <a:latin typeface="Calibri" panose="020F0502020204030204" pitchFamily="34" charset="0"/>
                </a:rPr>
                <a:t> </a:t>
              </a:r>
              <a:r>
                <a:rPr lang="en-US" sz="1000" dirty="0" err="1">
                  <a:latin typeface="Calibri" panose="020F0502020204030204" pitchFamily="34" charset="0"/>
                </a:rPr>
                <a:t>adipiscing</a:t>
              </a:r>
              <a:r>
                <a:rPr lang="en-US" sz="1000" dirty="0">
                  <a:latin typeface="Calibri" panose="020F0502020204030204" pitchFamily="34" charset="0"/>
                </a:rPr>
                <a:t>.</a:t>
              </a:r>
            </a:p>
          </p:txBody>
        </p:sp>
      </p:grpSp>
      <p:grpSp>
        <p:nvGrpSpPr>
          <p:cNvPr id="373" name="Group 372"/>
          <p:cNvGrpSpPr/>
          <p:nvPr/>
        </p:nvGrpSpPr>
        <p:grpSpPr>
          <a:xfrm>
            <a:off x="9813889" y="5385220"/>
            <a:ext cx="1671821" cy="551027"/>
            <a:chOff x="5107315" y="1368086"/>
            <a:chExt cx="1671821" cy="551027"/>
          </a:xfrm>
        </p:grpSpPr>
        <p:sp>
          <p:nvSpPr>
            <p:cNvPr id="374" name="Oval 373"/>
            <p:cNvSpPr/>
            <p:nvPr/>
          </p:nvSpPr>
          <p:spPr>
            <a:xfrm>
              <a:off x="5107315" y="1457705"/>
              <a:ext cx="102729" cy="102729"/>
            </a:xfrm>
            <a:prstGeom prst="ellipse">
              <a:avLst/>
            </a:prstGeom>
            <a:solidFill>
              <a:schemeClr val="accent5">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dirty="0">
                <a:latin typeface="Calibri" panose="020F0502020204030204" pitchFamily="34" charset="0"/>
              </a:endParaRPr>
            </a:p>
          </p:txBody>
        </p:sp>
        <p:sp>
          <p:nvSpPr>
            <p:cNvPr id="375" name="Content Placeholder 2"/>
            <p:cNvSpPr txBox="1">
              <a:spLocks/>
            </p:cNvSpPr>
            <p:nvPr/>
          </p:nvSpPr>
          <p:spPr>
            <a:xfrm>
              <a:off x="5220072" y="1368086"/>
              <a:ext cx="1559064"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dirty="0">
                  <a:solidFill>
                    <a:schemeClr val="accent5">
                      <a:lumMod val="75000"/>
                    </a:schemeClr>
                  </a:solidFill>
                  <a:latin typeface="Calibri" panose="020F0502020204030204" pitchFamily="34" charset="0"/>
                </a:rPr>
                <a:t>Cameroon </a:t>
              </a:r>
              <a:endParaRPr lang="en-US" sz="1200" dirty="0">
                <a:solidFill>
                  <a:schemeClr val="accent5">
                    <a:lumMod val="75000"/>
                  </a:schemeClr>
                </a:solidFill>
                <a:latin typeface="Calibri" panose="020F0502020204030204" pitchFamily="34" charset="0"/>
              </a:endParaRPr>
            </a:p>
            <a:p>
              <a:pPr marL="0" indent="0">
                <a:buNone/>
              </a:pPr>
              <a:r>
                <a:rPr lang="en-US" sz="1000" dirty="0">
                  <a:latin typeface="Calibri" panose="020F0502020204030204" pitchFamily="34" charset="0"/>
                </a:rPr>
                <a:t>Lorem ipsum dolor sit amet, consectetur adipiscing.</a:t>
              </a:r>
            </a:p>
          </p:txBody>
        </p:sp>
      </p:grpSp>
      <p:cxnSp>
        <p:nvCxnSpPr>
          <p:cNvPr id="376" name="Straight Connector 375"/>
          <p:cNvCxnSpPr/>
          <p:nvPr/>
        </p:nvCxnSpPr>
        <p:spPr>
          <a:xfrm>
            <a:off x="760036" y="5270363"/>
            <a:ext cx="10620726" cy="0"/>
          </a:xfrm>
          <a:prstGeom prst="line">
            <a:avLst/>
          </a:prstGeom>
          <a:ln w="25400">
            <a:solidFill>
              <a:schemeClr val="bg1">
                <a:lumMod val="75000"/>
              </a:schemeClr>
            </a:solidFill>
            <a:prstDash val="sysDot"/>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77" name="Title 376">
            <a:extLst>
              <a:ext uri="{FF2B5EF4-FFF2-40B4-BE49-F238E27FC236}">
                <a16:creationId xmlns:a16="http://schemas.microsoft.com/office/drawing/2014/main" id="{E2AEFB6E-3179-4966-BD31-0D5434DA1218}"/>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5406308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5"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vertical)">
                                      <p:cBhvr>
                                        <p:cTn id="13" dur="2500"/>
                                        <p:tgtEl>
                                          <p:spTgt spid="5"/>
                                        </p:tgtEl>
                                      </p:cBhvr>
                                    </p:animEffect>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376"/>
                                        </p:tgtEl>
                                        <p:attrNameLst>
                                          <p:attrName>style.visibility</p:attrName>
                                        </p:attrNameLst>
                                      </p:cBhvr>
                                      <p:to>
                                        <p:strVal val="visible"/>
                                      </p:to>
                                    </p:set>
                                    <p:anim calcmode="lin" valueType="num">
                                      <p:cBhvr additive="base">
                                        <p:cTn id="17" dur="1000" fill="hold"/>
                                        <p:tgtEl>
                                          <p:spTgt spid="376"/>
                                        </p:tgtEl>
                                        <p:attrNameLst>
                                          <p:attrName>ppt_x</p:attrName>
                                        </p:attrNameLst>
                                      </p:cBhvr>
                                      <p:tavLst>
                                        <p:tav tm="0">
                                          <p:val>
                                            <p:strVal val="#ppt_x"/>
                                          </p:val>
                                        </p:tav>
                                        <p:tav tm="100000">
                                          <p:val>
                                            <p:strVal val="#ppt_x"/>
                                          </p:val>
                                        </p:tav>
                                      </p:tavLst>
                                    </p:anim>
                                    <p:anim calcmode="lin" valueType="num">
                                      <p:cBhvr additive="base">
                                        <p:cTn id="18" dur="1000" fill="hold"/>
                                        <p:tgtEl>
                                          <p:spTgt spid="376"/>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361"/>
                                        </p:tgtEl>
                                        <p:attrNameLst>
                                          <p:attrName>style.visibility</p:attrName>
                                        </p:attrNameLst>
                                      </p:cBhvr>
                                      <p:to>
                                        <p:strVal val="visible"/>
                                      </p:to>
                                    </p:set>
                                    <p:animEffect transition="in" filter="fade">
                                      <p:cBhvr>
                                        <p:cTn id="22" dur="500"/>
                                        <p:tgtEl>
                                          <p:spTgt spid="361"/>
                                        </p:tgtEl>
                                      </p:cBhvr>
                                    </p:animEffect>
                                  </p:childTnLst>
                                </p:cTn>
                              </p:par>
                            </p:childTnLst>
                          </p:cTn>
                        </p:par>
                        <p:par>
                          <p:cTn id="23" fill="hold">
                            <p:stCondLst>
                              <p:cond delay="4500"/>
                            </p:stCondLst>
                            <p:childTnLst>
                              <p:par>
                                <p:cTn id="24" presetID="10" presetClass="entr" presetSubtype="0" fill="hold" nodeType="afterEffect">
                                  <p:stCondLst>
                                    <p:cond delay="0"/>
                                  </p:stCondLst>
                                  <p:childTnLst>
                                    <p:set>
                                      <p:cBhvr>
                                        <p:cTn id="25" dur="1" fill="hold">
                                          <p:stCondLst>
                                            <p:cond delay="0"/>
                                          </p:stCondLst>
                                        </p:cTn>
                                        <p:tgtEl>
                                          <p:spTgt spid="364"/>
                                        </p:tgtEl>
                                        <p:attrNameLst>
                                          <p:attrName>style.visibility</p:attrName>
                                        </p:attrNameLst>
                                      </p:cBhvr>
                                      <p:to>
                                        <p:strVal val="visible"/>
                                      </p:to>
                                    </p:set>
                                    <p:animEffect transition="in" filter="fade">
                                      <p:cBhvr>
                                        <p:cTn id="26" dur="500"/>
                                        <p:tgtEl>
                                          <p:spTgt spid="364"/>
                                        </p:tgtEl>
                                      </p:cBhvr>
                                    </p:animEffect>
                                  </p:childTnLst>
                                </p:cTn>
                              </p:par>
                            </p:childTnLst>
                          </p:cTn>
                        </p:par>
                        <p:par>
                          <p:cTn id="27" fill="hold">
                            <p:stCondLst>
                              <p:cond delay="5000"/>
                            </p:stCondLst>
                            <p:childTnLst>
                              <p:par>
                                <p:cTn id="28" presetID="10" presetClass="entr" presetSubtype="0" fill="hold" nodeType="afterEffect">
                                  <p:stCondLst>
                                    <p:cond delay="0"/>
                                  </p:stCondLst>
                                  <p:childTnLst>
                                    <p:set>
                                      <p:cBhvr>
                                        <p:cTn id="29" dur="1" fill="hold">
                                          <p:stCondLst>
                                            <p:cond delay="0"/>
                                          </p:stCondLst>
                                        </p:cTn>
                                        <p:tgtEl>
                                          <p:spTgt spid="367"/>
                                        </p:tgtEl>
                                        <p:attrNameLst>
                                          <p:attrName>style.visibility</p:attrName>
                                        </p:attrNameLst>
                                      </p:cBhvr>
                                      <p:to>
                                        <p:strVal val="visible"/>
                                      </p:to>
                                    </p:set>
                                    <p:animEffect transition="in" filter="fade">
                                      <p:cBhvr>
                                        <p:cTn id="30" dur="500"/>
                                        <p:tgtEl>
                                          <p:spTgt spid="367"/>
                                        </p:tgtEl>
                                      </p:cBhvr>
                                    </p:animEffect>
                                  </p:childTnLst>
                                </p:cTn>
                              </p:par>
                            </p:childTnLst>
                          </p:cTn>
                        </p:par>
                        <p:par>
                          <p:cTn id="31" fill="hold">
                            <p:stCondLst>
                              <p:cond delay="5500"/>
                            </p:stCondLst>
                            <p:childTnLst>
                              <p:par>
                                <p:cTn id="32" presetID="10" presetClass="entr" presetSubtype="0" fill="hold" nodeType="afterEffect">
                                  <p:stCondLst>
                                    <p:cond delay="0"/>
                                  </p:stCondLst>
                                  <p:childTnLst>
                                    <p:set>
                                      <p:cBhvr>
                                        <p:cTn id="33" dur="1" fill="hold">
                                          <p:stCondLst>
                                            <p:cond delay="0"/>
                                          </p:stCondLst>
                                        </p:cTn>
                                        <p:tgtEl>
                                          <p:spTgt spid="370"/>
                                        </p:tgtEl>
                                        <p:attrNameLst>
                                          <p:attrName>style.visibility</p:attrName>
                                        </p:attrNameLst>
                                      </p:cBhvr>
                                      <p:to>
                                        <p:strVal val="visible"/>
                                      </p:to>
                                    </p:set>
                                    <p:animEffect transition="in" filter="fade">
                                      <p:cBhvr>
                                        <p:cTn id="34" dur="500"/>
                                        <p:tgtEl>
                                          <p:spTgt spid="370"/>
                                        </p:tgtEl>
                                      </p:cBhvr>
                                    </p:animEffect>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373"/>
                                        </p:tgtEl>
                                        <p:attrNameLst>
                                          <p:attrName>style.visibility</p:attrName>
                                        </p:attrNameLst>
                                      </p:cBhvr>
                                      <p:to>
                                        <p:strVal val="visible"/>
                                      </p:to>
                                    </p:set>
                                    <p:animEffect transition="in" filter="fade">
                                      <p:cBhvr>
                                        <p:cTn id="38"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2C030D8-0016-4339-9060-55501E0D551B}"/>
              </a:ext>
            </a:extLst>
          </p:cNvPr>
          <p:cNvSpPr>
            <a:spLocks noGrp="1"/>
          </p:cNvSpPr>
          <p:nvPr>
            <p:ph sz="half" idx="1"/>
          </p:nvPr>
        </p:nvSpPr>
        <p:spPr/>
        <p:txBody>
          <a:bodyPr/>
          <a:lstStyle/>
          <a:p>
            <a:endParaRPr lang="en-US" dirty="0"/>
          </a:p>
        </p:txBody>
      </p:sp>
      <p:sp>
        <p:nvSpPr>
          <p:cNvPr id="12" name="Content Placeholder 11">
            <a:extLst>
              <a:ext uri="{FF2B5EF4-FFF2-40B4-BE49-F238E27FC236}">
                <a16:creationId xmlns:a16="http://schemas.microsoft.com/office/drawing/2014/main" id="{D9E6874F-319E-4A5B-984B-02FA3649F9E5}"/>
              </a:ext>
            </a:extLst>
          </p:cNvPr>
          <p:cNvSpPr>
            <a:spLocks noGrp="1"/>
          </p:cNvSpPr>
          <p:nvPr>
            <p:ph sz="half" idx="2"/>
          </p:nvPr>
        </p:nvSpPr>
        <p:spPr/>
        <p:txBody>
          <a:bodyPr/>
          <a:lstStyle/>
          <a:p>
            <a:endParaRPr lang="en-US"/>
          </a:p>
        </p:txBody>
      </p:sp>
      <p:sp>
        <p:nvSpPr>
          <p:cNvPr id="10" name="Title 9">
            <a:extLst>
              <a:ext uri="{FF2B5EF4-FFF2-40B4-BE49-F238E27FC236}">
                <a16:creationId xmlns:a16="http://schemas.microsoft.com/office/drawing/2014/main" id="{3B0EC331-14AD-4094-B4DD-7F792DBB4084}"/>
              </a:ext>
            </a:extLst>
          </p:cNvPr>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81845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20</a:t>
            </a:fld>
            <a:endParaRPr lang="id-ID" sz="1200" dirty="0">
              <a:solidFill>
                <a:schemeClr val="bg1">
                  <a:lumMod val="50000"/>
                </a:schemeClr>
              </a:solidFill>
            </a:endParaRPr>
          </a:p>
        </p:txBody>
      </p:sp>
      <p:sp>
        <p:nvSpPr>
          <p:cNvPr id="3" name="TextBox 2"/>
          <p:cNvSpPr txBox="1"/>
          <p:nvPr/>
        </p:nvSpPr>
        <p:spPr>
          <a:xfrm>
            <a:off x="5133588" y="1097053"/>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pSp>
        <p:nvGrpSpPr>
          <p:cNvPr id="21" name="Group 20"/>
          <p:cNvGrpSpPr/>
          <p:nvPr/>
        </p:nvGrpSpPr>
        <p:grpSpPr>
          <a:xfrm>
            <a:off x="587541" y="1782458"/>
            <a:ext cx="5947287" cy="3325345"/>
            <a:chOff x="3119726" y="1501107"/>
            <a:chExt cx="5947287" cy="3325345"/>
          </a:xfrm>
        </p:grpSpPr>
        <p:grpSp>
          <p:nvGrpSpPr>
            <p:cNvPr id="17" name="Group 16"/>
            <p:cNvGrpSpPr/>
            <p:nvPr/>
          </p:nvGrpSpPr>
          <p:grpSpPr>
            <a:xfrm>
              <a:off x="3119726" y="1501107"/>
              <a:ext cx="5947287" cy="3325345"/>
              <a:chOff x="1763688" y="1124744"/>
              <a:chExt cx="5652564" cy="3166095"/>
            </a:xfrm>
          </p:grpSpPr>
          <p:sp>
            <p:nvSpPr>
              <p:cNvPr id="18" name="Rectangle 17"/>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descr="F:\Trabajos\Envato\Graphic River\Duckson\Elements\lap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0" name="Rectangle 19"/>
            <p:cNvSpPr/>
            <p:nvPr/>
          </p:nvSpPr>
          <p:spPr>
            <a:xfrm>
              <a:off x="4290646" y="1788021"/>
              <a:ext cx="3629465" cy="22775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p:cNvGrpSpPr/>
          <p:nvPr/>
        </p:nvGrpSpPr>
        <p:grpSpPr>
          <a:xfrm>
            <a:off x="7375421" y="2968633"/>
            <a:ext cx="654141" cy="654141"/>
            <a:chOff x="3263900" y="4037013"/>
            <a:chExt cx="879475" cy="879475"/>
          </a:xfrm>
        </p:grpSpPr>
        <p:sp>
          <p:nvSpPr>
            <p:cNvPr id="23" name="Rectangle 20"/>
            <p:cNvSpPr>
              <a:spLocks noChangeArrowheads="1"/>
            </p:cNvSpPr>
            <p:nvPr/>
          </p:nvSpPr>
          <p:spPr bwMode="auto">
            <a:xfrm>
              <a:off x="3263900" y="4037013"/>
              <a:ext cx="879475" cy="879475"/>
            </a:xfrm>
            <a:prstGeom prst="rect">
              <a:avLst/>
            </a:prstGeom>
            <a:noFill/>
            <a:ln w="15875" cap="rnd">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24" name="Line 21"/>
            <p:cNvSpPr>
              <a:spLocks noChangeShapeType="1"/>
            </p:cNvSpPr>
            <p:nvPr/>
          </p:nvSpPr>
          <p:spPr bwMode="auto">
            <a:xfrm flipV="1">
              <a:off x="3719513" y="4310063"/>
              <a:ext cx="0" cy="261938"/>
            </a:xfrm>
            <a:prstGeom prst="line">
              <a:avLst/>
            </a:prstGeom>
            <a:noFill/>
            <a:ln w="15875" cap="rnd">
              <a:solidFill>
                <a:schemeClr val="accent3"/>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25" name="Line 22"/>
            <p:cNvSpPr>
              <a:spLocks noChangeShapeType="1"/>
            </p:cNvSpPr>
            <p:nvPr/>
          </p:nvSpPr>
          <p:spPr bwMode="auto">
            <a:xfrm flipV="1">
              <a:off x="3900488" y="4492626"/>
              <a:ext cx="0" cy="79375"/>
            </a:xfrm>
            <a:prstGeom prst="line">
              <a:avLst/>
            </a:prstGeom>
            <a:noFill/>
            <a:ln w="15875" cap="rnd">
              <a:solidFill>
                <a:schemeClr val="accent3"/>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26" name="Line 23"/>
            <p:cNvSpPr>
              <a:spLocks noChangeShapeType="1"/>
            </p:cNvSpPr>
            <p:nvPr/>
          </p:nvSpPr>
          <p:spPr bwMode="auto">
            <a:xfrm flipV="1">
              <a:off x="3506788" y="4149726"/>
              <a:ext cx="0" cy="220663"/>
            </a:xfrm>
            <a:prstGeom prst="line">
              <a:avLst/>
            </a:prstGeom>
            <a:noFill/>
            <a:ln w="15875" cap="rnd">
              <a:solidFill>
                <a:schemeClr val="accent3"/>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27" name="Line 24"/>
            <p:cNvSpPr>
              <a:spLocks noChangeShapeType="1"/>
            </p:cNvSpPr>
            <p:nvPr/>
          </p:nvSpPr>
          <p:spPr bwMode="auto">
            <a:xfrm flipV="1">
              <a:off x="3506788" y="4430713"/>
              <a:ext cx="0" cy="141288"/>
            </a:xfrm>
            <a:prstGeom prst="line">
              <a:avLst/>
            </a:prstGeom>
            <a:noFill/>
            <a:ln w="15875" cap="rnd">
              <a:solidFill>
                <a:schemeClr val="accent3"/>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28" name="Line 25"/>
            <p:cNvSpPr>
              <a:spLocks noChangeShapeType="1"/>
            </p:cNvSpPr>
            <p:nvPr/>
          </p:nvSpPr>
          <p:spPr bwMode="auto">
            <a:xfrm flipV="1">
              <a:off x="3900488" y="4149726"/>
              <a:ext cx="0" cy="280988"/>
            </a:xfrm>
            <a:prstGeom prst="line">
              <a:avLst/>
            </a:prstGeom>
            <a:noFill/>
            <a:ln w="15875" cap="rnd">
              <a:solidFill>
                <a:schemeClr val="accent3"/>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29" name="Line 26"/>
            <p:cNvSpPr>
              <a:spLocks noChangeShapeType="1"/>
            </p:cNvSpPr>
            <p:nvPr/>
          </p:nvSpPr>
          <p:spPr bwMode="auto">
            <a:xfrm flipV="1">
              <a:off x="3719513" y="4149726"/>
              <a:ext cx="0" cy="98425"/>
            </a:xfrm>
            <a:prstGeom prst="line">
              <a:avLst/>
            </a:prstGeom>
            <a:noFill/>
            <a:ln w="15875" cap="rnd">
              <a:solidFill>
                <a:schemeClr val="accent3"/>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30" name="Rectangle 27"/>
            <p:cNvSpPr>
              <a:spLocks noChangeArrowheads="1"/>
            </p:cNvSpPr>
            <p:nvPr/>
          </p:nvSpPr>
          <p:spPr bwMode="auto">
            <a:xfrm>
              <a:off x="3840163" y="4430713"/>
              <a:ext cx="122238" cy="61913"/>
            </a:xfrm>
            <a:prstGeom prst="rect">
              <a:avLst/>
            </a:prstGeom>
            <a:noFill/>
            <a:ln w="15875" cap="rnd">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31" name="Rectangle 28"/>
            <p:cNvSpPr>
              <a:spLocks noChangeArrowheads="1"/>
            </p:cNvSpPr>
            <p:nvPr/>
          </p:nvSpPr>
          <p:spPr bwMode="auto">
            <a:xfrm>
              <a:off x="3657600" y="4248151"/>
              <a:ext cx="122238" cy="61913"/>
            </a:xfrm>
            <a:prstGeom prst="rect">
              <a:avLst/>
            </a:prstGeom>
            <a:noFill/>
            <a:ln w="15875" cap="rnd">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32" name="Rectangle 29"/>
            <p:cNvSpPr>
              <a:spLocks noChangeArrowheads="1"/>
            </p:cNvSpPr>
            <p:nvPr/>
          </p:nvSpPr>
          <p:spPr bwMode="auto">
            <a:xfrm>
              <a:off x="3444875" y="4370388"/>
              <a:ext cx="122238" cy="60325"/>
            </a:xfrm>
            <a:prstGeom prst="rect">
              <a:avLst/>
            </a:prstGeom>
            <a:noFill/>
            <a:ln w="15875" cap="rnd">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33" name="Oval 30"/>
            <p:cNvSpPr>
              <a:spLocks noChangeArrowheads="1"/>
            </p:cNvSpPr>
            <p:nvPr/>
          </p:nvSpPr>
          <p:spPr bwMode="auto">
            <a:xfrm>
              <a:off x="3840163" y="4673601"/>
              <a:ext cx="122238" cy="122238"/>
            </a:xfrm>
            <a:prstGeom prst="ellipse">
              <a:avLst/>
            </a:prstGeom>
            <a:noFill/>
            <a:ln w="15875" cap="rnd">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34" name="Oval 31"/>
            <p:cNvSpPr>
              <a:spLocks noChangeArrowheads="1"/>
            </p:cNvSpPr>
            <p:nvPr/>
          </p:nvSpPr>
          <p:spPr bwMode="auto">
            <a:xfrm>
              <a:off x="3657600" y="4673601"/>
              <a:ext cx="122238" cy="122238"/>
            </a:xfrm>
            <a:prstGeom prst="ellipse">
              <a:avLst/>
            </a:prstGeom>
            <a:noFill/>
            <a:ln w="15875" cap="rnd">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35" name="Oval 32"/>
            <p:cNvSpPr>
              <a:spLocks noChangeArrowheads="1"/>
            </p:cNvSpPr>
            <p:nvPr/>
          </p:nvSpPr>
          <p:spPr bwMode="auto">
            <a:xfrm>
              <a:off x="3444875" y="4673601"/>
              <a:ext cx="122238" cy="122238"/>
            </a:xfrm>
            <a:prstGeom prst="ellipse">
              <a:avLst/>
            </a:prstGeom>
            <a:noFill/>
            <a:ln w="15875" cap="rnd">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grpSp>
      <p:sp>
        <p:nvSpPr>
          <p:cNvPr id="36" name="TextBox 35"/>
          <p:cNvSpPr txBox="1"/>
          <p:nvPr/>
        </p:nvSpPr>
        <p:spPr>
          <a:xfrm>
            <a:off x="8180671" y="3194511"/>
            <a:ext cx="3059415" cy="430887"/>
          </a:xfrm>
          <a:prstGeom prst="rect">
            <a:avLst/>
          </a:prstGeom>
          <a:noFill/>
        </p:spPr>
        <p:txBody>
          <a:bodyPr wrap="square" rtlCol="0">
            <a:spAutoFit/>
          </a:bodyPr>
          <a:lstStyle/>
          <a:p>
            <a:r>
              <a:rPr lang="id-ID" sz="1100" dirty="0">
                <a:solidFill>
                  <a:schemeClr val="bg1">
                    <a:lumMod val="65000"/>
                  </a:schemeClr>
                </a:solidFill>
                <a:latin typeface="Calibri" panose="020F0502020204030204" pitchFamily="34" charset="0"/>
              </a:rPr>
              <a:t>Suitable for all category</a:t>
            </a:r>
            <a:r>
              <a:rPr lang="en-US" sz="1100" dirty="0">
                <a:solidFill>
                  <a:schemeClr val="bg1">
                    <a:lumMod val="65000"/>
                  </a:schemeClr>
                </a:solidFill>
                <a:latin typeface="Calibri" panose="020F0502020204030204" pitchFamily="34" charset="0"/>
              </a:rPr>
              <a:t>, Lorem Ipsum is not simply random text. It has roots in a piece.</a:t>
            </a:r>
            <a:endParaRPr lang="en-US" sz="1100" b="1" dirty="0">
              <a:solidFill>
                <a:schemeClr val="bg1">
                  <a:lumMod val="65000"/>
                </a:schemeClr>
              </a:solidFill>
              <a:latin typeface="Calibri" panose="020F0502020204030204" pitchFamily="34" charset="0"/>
            </a:endParaRPr>
          </a:p>
        </p:txBody>
      </p:sp>
      <p:sp>
        <p:nvSpPr>
          <p:cNvPr id="37" name="TextBox 36"/>
          <p:cNvSpPr txBox="1"/>
          <p:nvPr/>
        </p:nvSpPr>
        <p:spPr>
          <a:xfrm>
            <a:off x="8180672" y="2942447"/>
            <a:ext cx="1245084" cy="338554"/>
          </a:xfrm>
          <a:prstGeom prst="rect">
            <a:avLst/>
          </a:prstGeom>
          <a:noFill/>
        </p:spPr>
        <p:txBody>
          <a:bodyPr wrap="none" rtlCol="0">
            <a:spAutoFit/>
          </a:bodyPr>
          <a:lstStyle/>
          <a:p>
            <a:r>
              <a:rPr lang="id-ID" sz="1600" b="1" dirty="0">
                <a:solidFill>
                  <a:schemeClr val="accent3"/>
                </a:solidFill>
                <a:latin typeface="Calibri" panose="020F0502020204030204" pitchFamily="34" charset="0"/>
              </a:rPr>
              <a:t>Code </a:t>
            </a:r>
            <a:r>
              <a:rPr lang="id-ID" sz="1600" dirty="0">
                <a:solidFill>
                  <a:schemeClr val="accent3"/>
                </a:solidFill>
                <a:latin typeface="Calibri" panose="020F0502020204030204" pitchFamily="34" charset="0"/>
              </a:rPr>
              <a:t>Setting</a:t>
            </a:r>
          </a:p>
        </p:txBody>
      </p:sp>
      <p:grpSp>
        <p:nvGrpSpPr>
          <p:cNvPr id="38" name="Group 37"/>
          <p:cNvGrpSpPr/>
          <p:nvPr/>
        </p:nvGrpSpPr>
        <p:grpSpPr>
          <a:xfrm>
            <a:off x="7367950" y="1988752"/>
            <a:ext cx="662593" cy="650633"/>
            <a:chOff x="1614488" y="3721100"/>
            <a:chExt cx="879475" cy="863601"/>
          </a:xfrm>
        </p:grpSpPr>
        <p:sp>
          <p:nvSpPr>
            <p:cNvPr id="39" name="Freeform 10"/>
            <p:cNvSpPr>
              <a:spLocks/>
            </p:cNvSpPr>
            <p:nvPr/>
          </p:nvSpPr>
          <p:spPr bwMode="auto">
            <a:xfrm>
              <a:off x="1887538" y="3721100"/>
              <a:ext cx="393700" cy="166688"/>
            </a:xfrm>
            <a:custGeom>
              <a:avLst/>
              <a:gdLst>
                <a:gd name="T0" fmla="*/ 0 w 248"/>
                <a:gd name="T1" fmla="*/ 105 h 105"/>
                <a:gd name="T2" fmla="*/ 124 w 248"/>
                <a:gd name="T3" fmla="*/ 0 h 105"/>
                <a:gd name="T4" fmla="*/ 248 w 248"/>
                <a:gd name="T5" fmla="*/ 105 h 105"/>
              </a:gdLst>
              <a:ahLst/>
              <a:cxnLst>
                <a:cxn ang="0">
                  <a:pos x="T0" y="T1"/>
                </a:cxn>
                <a:cxn ang="0">
                  <a:pos x="T2" y="T3"/>
                </a:cxn>
                <a:cxn ang="0">
                  <a:pos x="T4" y="T5"/>
                </a:cxn>
              </a:cxnLst>
              <a:rect l="0" t="0" r="r" b="b"/>
              <a:pathLst>
                <a:path w="248" h="105">
                  <a:moveTo>
                    <a:pt x="0" y="105"/>
                  </a:moveTo>
                  <a:lnTo>
                    <a:pt x="124" y="0"/>
                  </a:lnTo>
                  <a:lnTo>
                    <a:pt x="248" y="105"/>
                  </a:lnTo>
                </a:path>
              </a:pathLst>
            </a:custGeom>
            <a:noFill/>
            <a:ln w="15875" cap="flat">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40" name="Rectangle 11"/>
            <p:cNvSpPr>
              <a:spLocks noChangeArrowheads="1"/>
            </p:cNvSpPr>
            <p:nvPr/>
          </p:nvSpPr>
          <p:spPr bwMode="auto">
            <a:xfrm>
              <a:off x="1614488" y="3887788"/>
              <a:ext cx="879475" cy="696913"/>
            </a:xfrm>
            <a:prstGeom prst="rect">
              <a:avLst/>
            </a:prstGeom>
            <a:noFill/>
            <a:ln w="158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41" name="Rectangle 12"/>
            <p:cNvSpPr>
              <a:spLocks noChangeArrowheads="1"/>
            </p:cNvSpPr>
            <p:nvPr/>
          </p:nvSpPr>
          <p:spPr bwMode="auto">
            <a:xfrm>
              <a:off x="1704976" y="3978275"/>
              <a:ext cx="698500" cy="515938"/>
            </a:xfrm>
            <a:prstGeom prst="rect">
              <a:avLst/>
            </a:prstGeom>
            <a:noFill/>
            <a:ln w="15875" cap="flat">
              <a:solidFill>
                <a:schemeClr val="accent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42" name="Freeform 13"/>
            <p:cNvSpPr>
              <a:spLocks/>
            </p:cNvSpPr>
            <p:nvPr/>
          </p:nvSpPr>
          <p:spPr bwMode="auto">
            <a:xfrm>
              <a:off x="1765301" y="4076700"/>
              <a:ext cx="349250" cy="417513"/>
            </a:xfrm>
            <a:custGeom>
              <a:avLst/>
              <a:gdLst>
                <a:gd name="T0" fmla="*/ 92 w 92"/>
                <a:gd name="T1" fmla="*/ 110 h 110"/>
                <a:gd name="T2" fmla="*/ 46 w 92"/>
                <a:gd name="T3" fmla="*/ 0 h 110"/>
                <a:gd name="T4" fmla="*/ 0 w 92"/>
                <a:gd name="T5" fmla="*/ 110 h 110"/>
              </a:gdLst>
              <a:ahLst/>
              <a:cxnLst>
                <a:cxn ang="0">
                  <a:pos x="T0" y="T1"/>
                </a:cxn>
                <a:cxn ang="0">
                  <a:pos x="T2" y="T3"/>
                </a:cxn>
                <a:cxn ang="0">
                  <a:pos x="T4" y="T5"/>
                </a:cxn>
              </a:cxnLst>
              <a:rect l="0" t="0" r="r" b="b"/>
              <a:pathLst>
                <a:path w="92" h="110">
                  <a:moveTo>
                    <a:pt x="92" y="110"/>
                  </a:moveTo>
                  <a:cubicBezTo>
                    <a:pt x="92" y="110"/>
                    <a:pt x="46" y="56"/>
                    <a:pt x="46" y="0"/>
                  </a:cubicBezTo>
                  <a:cubicBezTo>
                    <a:pt x="46" y="56"/>
                    <a:pt x="0" y="110"/>
                    <a:pt x="0" y="110"/>
                  </a:cubicBezTo>
                </a:path>
              </a:pathLst>
            </a:custGeom>
            <a:noFill/>
            <a:ln w="15875" cap="flat">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43" name="Line 14"/>
            <p:cNvSpPr>
              <a:spLocks noChangeShapeType="1"/>
            </p:cNvSpPr>
            <p:nvPr/>
          </p:nvSpPr>
          <p:spPr bwMode="auto">
            <a:xfrm>
              <a:off x="1849438" y="4373563"/>
              <a:ext cx="182563" cy="0"/>
            </a:xfrm>
            <a:prstGeom prst="line">
              <a:avLst/>
            </a:prstGeom>
            <a:noFill/>
            <a:ln w="15875" cap="flat">
              <a:solidFill>
                <a:schemeClr val="accent2"/>
              </a:solidFill>
              <a:prstDash val="solid"/>
              <a:round/>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44" name="Freeform 15"/>
            <p:cNvSpPr>
              <a:spLocks/>
            </p:cNvSpPr>
            <p:nvPr/>
          </p:nvSpPr>
          <p:spPr bwMode="auto">
            <a:xfrm>
              <a:off x="2220913" y="4376738"/>
              <a:ext cx="92075" cy="117475"/>
            </a:xfrm>
            <a:custGeom>
              <a:avLst/>
              <a:gdLst>
                <a:gd name="T0" fmla="*/ 0 w 58"/>
                <a:gd name="T1" fmla="*/ 74 h 74"/>
                <a:gd name="T2" fmla="*/ 0 w 58"/>
                <a:gd name="T3" fmla="*/ 0 h 74"/>
                <a:gd name="T4" fmla="*/ 58 w 58"/>
                <a:gd name="T5" fmla="*/ 0 h 74"/>
                <a:gd name="T6" fmla="*/ 58 w 58"/>
                <a:gd name="T7" fmla="*/ 74 h 74"/>
              </a:gdLst>
              <a:ahLst/>
              <a:cxnLst>
                <a:cxn ang="0">
                  <a:pos x="T0" y="T1"/>
                </a:cxn>
                <a:cxn ang="0">
                  <a:pos x="T2" y="T3"/>
                </a:cxn>
                <a:cxn ang="0">
                  <a:pos x="T4" y="T5"/>
                </a:cxn>
                <a:cxn ang="0">
                  <a:pos x="T6" y="T7"/>
                </a:cxn>
              </a:cxnLst>
              <a:rect l="0" t="0" r="r" b="b"/>
              <a:pathLst>
                <a:path w="58" h="74">
                  <a:moveTo>
                    <a:pt x="0" y="74"/>
                  </a:moveTo>
                  <a:lnTo>
                    <a:pt x="0" y="0"/>
                  </a:lnTo>
                  <a:lnTo>
                    <a:pt x="58" y="0"/>
                  </a:lnTo>
                  <a:lnTo>
                    <a:pt x="58" y="74"/>
                  </a:lnTo>
                </a:path>
              </a:pathLst>
            </a:custGeom>
            <a:noFill/>
            <a:ln w="15875" cap="flat">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45" name="Freeform 16"/>
            <p:cNvSpPr>
              <a:spLocks/>
            </p:cNvSpPr>
            <p:nvPr/>
          </p:nvSpPr>
          <p:spPr bwMode="auto">
            <a:xfrm>
              <a:off x="2312988" y="4251325"/>
              <a:ext cx="90488" cy="125413"/>
            </a:xfrm>
            <a:custGeom>
              <a:avLst/>
              <a:gdLst>
                <a:gd name="T0" fmla="*/ 0 w 57"/>
                <a:gd name="T1" fmla="*/ 79 h 79"/>
                <a:gd name="T2" fmla="*/ 0 w 57"/>
                <a:gd name="T3" fmla="*/ 0 h 79"/>
                <a:gd name="T4" fmla="*/ 57 w 57"/>
                <a:gd name="T5" fmla="*/ 0 h 79"/>
              </a:gdLst>
              <a:ahLst/>
              <a:cxnLst>
                <a:cxn ang="0">
                  <a:pos x="T0" y="T1"/>
                </a:cxn>
                <a:cxn ang="0">
                  <a:pos x="T2" y="T3"/>
                </a:cxn>
                <a:cxn ang="0">
                  <a:pos x="T4" y="T5"/>
                </a:cxn>
              </a:cxnLst>
              <a:rect l="0" t="0" r="r" b="b"/>
              <a:pathLst>
                <a:path w="57" h="79">
                  <a:moveTo>
                    <a:pt x="0" y="79"/>
                  </a:moveTo>
                  <a:lnTo>
                    <a:pt x="0" y="0"/>
                  </a:lnTo>
                  <a:lnTo>
                    <a:pt x="57" y="0"/>
                  </a:lnTo>
                </a:path>
              </a:pathLst>
            </a:custGeom>
            <a:noFill/>
            <a:ln w="15875" cap="flat">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grpSp>
      <p:sp>
        <p:nvSpPr>
          <p:cNvPr id="46" name="TextBox 45"/>
          <p:cNvSpPr txBox="1"/>
          <p:nvPr/>
        </p:nvSpPr>
        <p:spPr>
          <a:xfrm>
            <a:off x="8209627" y="2263442"/>
            <a:ext cx="3030459" cy="430887"/>
          </a:xfrm>
          <a:prstGeom prst="rect">
            <a:avLst/>
          </a:prstGeom>
          <a:noFill/>
        </p:spPr>
        <p:txBody>
          <a:bodyPr wrap="square" rtlCol="0">
            <a:spAutoFit/>
          </a:bodyPr>
          <a:lstStyle/>
          <a:p>
            <a:r>
              <a:rPr lang="id-ID" sz="1100" dirty="0">
                <a:solidFill>
                  <a:schemeClr val="bg1">
                    <a:lumMod val="65000"/>
                  </a:schemeClr>
                </a:solidFill>
                <a:latin typeface="Calibri" panose="020F0502020204030204" pitchFamily="34" charset="0"/>
              </a:rPr>
              <a:t>Suitable for all category</a:t>
            </a:r>
            <a:r>
              <a:rPr lang="en-US" sz="1100" dirty="0">
                <a:solidFill>
                  <a:schemeClr val="bg1">
                    <a:lumMod val="65000"/>
                  </a:schemeClr>
                </a:solidFill>
                <a:latin typeface="Calibri" panose="020F0502020204030204" pitchFamily="34" charset="0"/>
              </a:rPr>
              <a:t>, Lorem Ipsum is not simply random text. It has roots in a piece.</a:t>
            </a:r>
            <a:endParaRPr lang="en-US" sz="1100" b="1" dirty="0">
              <a:solidFill>
                <a:schemeClr val="bg1">
                  <a:lumMod val="65000"/>
                </a:schemeClr>
              </a:solidFill>
              <a:latin typeface="Calibri" panose="020F0502020204030204" pitchFamily="34" charset="0"/>
            </a:endParaRPr>
          </a:p>
        </p:txBody>
      </p:sp>
      <p:sp>
        <p:nvSpPr>
          <p:cNvPr id="47" name="TextBox 46"/>
          <p:cNvSpPr txBox="1"/>
          <p:nvPr/>
        </p:nvSpPr>
        <p:spPr>
          <a:xfrm>
            <a:off x="8209625" y="2011378"/>
            <a:ext cx="1194751" cy="338554"/>
          </a:xfrm>
          <a:prstGeom prst="rect">
            <a:avLst/>
          </a:prstGeom>
          <a:noFill/>
        </p:spPr>
        <p:txBody>
          <a:bodyPr wrap="none" rtlCol="0">
            <a:spAutoFit/>
          </a:bodyPr>
          <a:lstStyle/>
          <a:p>
            <a:r>
              <a:rPr lang="id-ID" sz="1600" b="1" dirty="0">
                <a:solidFill>
                  <a:schemeClr val="accent2"/>
                </a:solidFill>
                <a:latin typeface="Calibri" panose="020F0502020204030204" pitchFamily="34" charset="0"/>
              </a:rPr>
              <a:t>Page </a:t>
            </a:r>
            <a:r>
              <a:rPr lang="id-ID" sz="1600" dirty="0">
                <a:solidFill>
                  <a:schemeClr val="accent2"/>
                </a:solidFill>
                <a:latin typeface="Calibri" panose="020F0502020204030204" pitchFamily="34" charset="0"/>
              </a:rPr>
              <a:t>Design</a:t>
            </a:r>
          </a:p>
        </p:txBody>
      </p:sp>
      <p:grpSp>
        <p:nvGrpSpPr>
          <p:cNvPr id="48" name="Group 47"/>
          <p:cNvGrpSpPr/>
          <p:nvPr/>
        </p:nvGrpSpPr>
        <p:grpSpPr>
          <a:xfrm>
            <a:off x="7380646" y="3947718"/>
            <a:ext cx="650635" cy="650633"/>
            <a:chOff x="4033838" y="4086226"/>
            <a:chExt cx="881063" cy="881062"/>
          </a:xfrm>
        </p:grpSpPr>
        <p:sp>
          <p:nvSpPr>
            <p:cNvPr id="49" name="Freeform 36"/>
            <p:cNvSpPr>
              <a:spLocks/>
            </p:cNvSpPr>
            <p:nvPr/>
          </p:nvSpPr>
          <p:spPr bwMode="auto">
            <a:xfrm>
              <a:off x="4033838" y="4086226"/>
              <a:ext cx="881063" cy="728663"/>
            </a:xfrm>
            <a:custGeom>
              <a:avLst/>
              <a:gdLst>
                <a:gd name="T0" fmla="*/ 186 w 232"/>
                <a:gd name="T1" fmla="*/ 192 h 192"/>
                <a:gd name="T2" fmla="*/ 216 w 232"/>
                <a:gd name="T3" fmla="*/ 192 h 192"/>
                <a:gd name="T4" fmla="*/ 232 w 232"/>
                <a:gd name="T5" fmla="*/ 176 h 192"/>
                <a:gd name="T6" fmla="*/ 232 w 232"/>
                <a:gd name="T7" fmla="*/ 141 h 192"/>
                <a:gd name="T8" fmla="*/ 216 w 232"/>
                <a:gd name="T9" fmla="*/ 120 h 192"/>
                <a:gd name="T10" fmla="*/ 216 w 232"/>
                <a:gd name="T11" fmla="*/ 32 h 192"/>
                <a:gd name="T12" fmla="*/ 188 w 232"/>
                <a:gd name="T13" fmla="*/ 0 h 192"/>
                <a:gd name="T14" fmla="*/ 48 w 232"/>
                <a:gd name="T15" fmla="*/ 0 h 192"/>
                <a:gd name="T16" fmla="*/ 16 w 232"/>
                <a:gd name="T17" fmla="*/ 32 h 192"/>
                <a:gd name="T18" fmla="*/ 16 w 232"/>
                <a:gd name="T19" fmla="*/ 120 h 192"/>
                <a:gd name="T20" fmla="*/ 0 w 232"/>
                <a:gd name="T21" fmla="*/ 141 h 192"/>
                <a:gd name="T22" fmla="*/ 0 w 232"/>
                <a:gd name="T23" fmla="*/ 176 h 192"/>
                <a:gd name="T24" fmla="*/ 16 w 232"/>
                <a:gd name="T25" fmla="*/ 192 h 192"/>
                <a:gd name="T26" fmla="*/ 45 w 232"/>
                <a:gd name="T2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92">
                  <a:moveTo>
                    <a:pt x="186" y="192"/>
                  </a:moveTo>
                  <a:cubicBezTo>
                    <a:pt x="216" y="192"/>
                    <a:pt x="216" y="192"/>
                    <a:pt x="216" y="192"/>
                  </a:cubicBezTo>
                  <a:cubicBezTo>
                    <a:pt x="224" y="192"/>
                    <a:pt x="232" y="184"/>
                    <a:pt x="232" y="176"/>
                  </a:cubicBezTo>
                  <a:cubicBezTo>
                    <a:pt x="232" y="141"/>
                    <a:pt x="232" y="141"/>
                    <a:pt x="232" y="141"/>
                  </a:cubicBezTo>
                  <a:cubicBezTo>
                    <a:pt x="216" y="120"/>
                    <a:pt x="216" y="120"/>
                    <a:pt x="216" y="120"/>
                  </a:cubicBezTo>
                  <a:cubicBezTo>
                    <a:pt x="216" y="32"/>
                    <a:pt x="216" y="32"/>
                    <a:pt x="216" y="32"/>
                  </a:cubicBezTo>
                  <a:cubicBezTo>
                    <a:pt x="216" y="14"/>
                    <a:pt x="205" y="0"/>
                    <a:pt x="188" y="0"/>
                  </a:cubicBezTo>
                  <a:cubicBezTo>
                    <a:pt x="48" y="0"/>
                    <a:pt x="48" y="0"/>
                    <a:pt x="48" y="0"/>
                  </a:cubicBezTo>
                  <a:cubicBezTo>
                    <a:pt x="31" y="0"/>
                    <a:pt x="16" y="14"/>
                    <a:pt x="16" y="32"/>
                  </a:cubicBezTo>
                  <a:cubicBezTo>
                    <a:pt x="16" y="120"/>
                    <a:pt x="16" y="120"/>
                    <a:pt x="16" y="120"/>
                  </a:cubicBezTo>
                  <a:cubicBezTo>
                    <a:pt x="0" y="141"/>
                    <a:pt x="0" y="141"/>
                    <a:pt x="0" y="141"/>
                  </a:cubicBezTo>
                  <a:cubicBezTo>
                    <a:pt x="0" y="176"/>
                    <a:pt x="0" y="176"/>
                    <a:pt x="0" y="176"/>
                  </a:cubicBezTo>
                  <a:cubicBezTo>
                    <a:pt x="0" y="184"/>
                    <a:pt x="8" y="192"/>
                    <a:pt x="16" y="192"/>
                  </a:cubicBezTo>
                  <a:cubicBezTo>
                    <a:pt x="45" y="192"/>
                    <a:pt x="45" y="192"/>
                    <a:pt x="45" y="192"/>
                  </a:cubicBezTo>
                </a:path>
              </a:pathLst>
            </a:custGeom>
            <a:noFill/>
            <a:ln w="15875" cap="flat">
              <a:solidFill>
                <a:schemeClr val="accent4"/>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0" name="Freeform 37"/>
            <p:cNvSpPr>
              <a:spLocks/>
            </p:cNvSpPr>
            <p:nvPr/>
          </p:nvSpPr>
          <p:spPr bwMode="auto">
            <a:xfrm>
              <a:off x="4110038" y="4694238"/>
              <a:ext cx="728663" cy="273050"/>
            </a:xfrm>
            <a:custGeom>
              <a:avLst/>
              <a:gdLst>
                <a:gd name="T0" fmla="*/ 192 w 192"/>
                <a:gd name="T1" fmla="*/ 72 h 72"/>
                <a:gd name="T2" fmla="*/ 0 w 192"/>
                <a:gd name="T3" fmla="*/ 72 h 72"/>
                <a:gd name="T4" fmla="*/ 32 w 192"/>
                <a:gd name="T5" fmla="*/ 0 h 72"/>
                <a:gd name="T6" fmla="*/ 160 w 192"/>
                <a:gd name="T7" fmla="*/ 0 h 72"/>
                <a:gd name="T8" fmla="*/ 192 w 192"/>
                <a:gd name="T9" fmla="*/ 72 h 72"/>
              </a:gdLst>
              <a:ahLst/>
              <a:cxnLst>
                <a:cxn ang="0">
                  <a:pos x="T0" y="T1"/>
                </a:cxn>
                <a:cxn ang="0">
                  <a:pos x="T2" y="T3"/>
                </a:cxn>
                <a:cxn ang="0">
                  <a:pos x="T4" y="T5"/>
                </a:cxn>
                <a:cxn ang="0">
                  <a:pos x="T6" y="T7"/>
                </a:cxn>
                <a:cxn ang="0">
                  <a:pos x="T8" y="T9"/>
                </a:cxn>
              </a:cxnLst>
              <a:rect l="0" t="0" r="r" b="b"/>
              <a:pathLst>
                <a:path w="192" h="72">
                  <a:moveTo>
                    <a:pt x="192" y="72"/>
                  </a:moveTo>
                  <a:cubicBezTo>
                    <a:pt x="172" y="72"/>
                    <a:pt x="15" y="72"/>
                    <a:pt x="0" y="72"/>
                  </a:cubicBezTo>
                  <a:cubicBezTo>
                    <a:pt x="30" y="42"/>
                    <a:pt x="32" y="0"/>
                    <a:pt x="32" y="0"/>
                  </a:cubicBezTo>
                  <a:cubicBezTo>
                    <a:pt x="160" y="0"/>
                    <a:pt x="160" y="0"/>
                    <a:pt x="160" y="0"/>
                  </a:cubicBezTo>
                  <a:cubicBezTo>
                    <a:pt x="160" y="0"/>
                    <a:pt x="162" y="47"/>
                    <a:pt x="192" y="72"/>
                  </a:cubicBezTo>
                  <a:close/>
                </a:path>
              </a:pathLst>
            </a:custGeom>
            <a:noFill/>
            <a:ln w="15875" cap="flat">
              <a:solidFill>
                <a:schemeClr val="accent4"/>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1" name="Oval 38"/>
            <p:cNvSpPr>
              <a:spLocks noChangeArrowheads="1"/>
            </p:cNvSpPr>
            <p:nvPr/>
          </p:nvSpPr>
          <p:spPr bwMode="auto">
            <a:xfrm>
              <a:off x="4352925" y="4176713"/>
              <a:ext cx="242888" cy="244475"/>
            </a:xfrm>
            <a:prstGeom prst="ellipse">
              <a:avLst/>
            </a:prstGeom>
            <a:noFill/>
            <a:ln w="15875" cap="flat">
              <a:solidFill>
                <a:schemeClr val="accent4"/>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2" name="Oval 39"/>
            <p:cNvSpPr>
              <a:spLocks noChangeArrowheads="1"/>
            </p:cNvSpPr>
            <p:nvPr/>
          </p:nvSpPr>
          <p:spPr bwMode="auto">
            <a:xfrm>
              <a:off x="4216400" y="4405313"/>
              <a:ext cx="30163" cy="30163"/>
            </a:xfrm>
            <a:prstGeom prst="ellipse">
              <a:avLst/>
            </a:prstGeom>
            <a:noFill/>
            <a:ln w="15875" cap="flat">
              <a:solidFill>
                <a:schemeClr val="accent4"/>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3" name="Rectangle 40"/>
            <p:cNvSpPr>
              <a:spLocks noChangeArrowheads="1"/>
            </p:cNvSpPr>
            <p:nvPr/>
          </p:nvSpPr>
          <p:spPr bwMode="auto">
            <a:xfrm>
              <a:off x="4672013" y="4176713"/>
              <a:ext cx="90488" cy="92075"/>
            </a:xfrm>
            <a:prstGeom prst="rect">
              <a:avLst/>
            </a:prstGeom>
            <a:noFill/>
            <a:ln w="15875" cap="flat">
              <a:solidFill>
                <a:schemeClr val="accent4"/>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4" name="Line 41"/>
            <p:cNvSpPr>
              <a:spLocks noChangeShapeType="1"/>
            </p:cNvSpPr>
            <p:nvPr/>
          </p:nvSpPr>
          <p:spPr bwMode="auto">
            <a:xfrm flipV="1">
              <a:off x="4429125" y="4086226"/>
              <a:ext cx="0" cy="98425"/>
            </a:xfrm>
            <a:prstGeom prst="line">
              <a:avLst/>
            </a:prstGeom>
            <a:noFill/>
            <a:ln w="158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5" name="Line 42"/>
            <p:cNvSpPr>
              <a:spLocks noChangeShapeType="1"/>
            </p:cNvSpPr>
            <p:nvPr/>
          </p:nvSpPr>
          <p:spPr bwMode="auto">
            <a:xfrm flipV="1">
              <a:off x="4519613" y="4086226"/>
              <a:ext cx="0" cy="98425"/>
            </a:xfrm>
            <a:prstGeom prst="line">
              <a:avLst/>
            </a:prstGeom>
            <a:noFill/>
            <a:ln w="158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6" name="Line 43"/>
            <p:cNvSpPr>
              <a:spLocks noChangeShapeType="1"/>
            </p:cNvSpPr>
            <p:nvPr/>
          </p:nvSpPr>
          <p:spPr bwMode="auto">
            <a:xfrm flipV="1">
              <a:off x="4429125" y="4413251"/>
              <a:ext cx="0" cy="128588"/>
            </a:xfrm>
            <a:prstGeom prst="line">
              <a:avLst/>
            </a:prstGeom>
            <a:noFill/>
            <a:ln w="158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7" name="Line 44"/>
            <p:cNvSpPr>
              <a:spLocks noChangeShapeType="1"/>
            </p:cNvSpPr>
            <p:nvPr/>
          </p:nvSpPr>
          <p:spPr bwMode="auto">
            <a:xfrm flipV="1">
              <a:off x="4519613" y="4413251"/>
              <a:ext cx="0" cy="128588"/>
            </a:xfrm>
            <a:prstGeom prst="line">
              <a:avLst/>
            </a:prstGeom>
            <a:noFill/>
            <a:ln w="158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8" name="Line 45"/>
            <p:cNvSpPr>
              <a:spLocks noChangeShapeType="1"/>
            </p:cNvSpPr>
            <p:nvPr/>
          </p:nvSpPr>
          <p:spPr bwMode="auto">
            <a:xfrm>
              <a:off x="4094163" y="4541838"/>
              <a:ext cx="760413" cy="0"/>
            </a:xfrm>
            <a:prstGeom prst="line">
              <a:avLst/>
            </a:prstGeom>
            <a:noFill/>
            <a:ln w="158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59" name="Line 46"/>
            <p:cNvSpPr>
              <a:spLocks noChangeShapeType="1"/>
            </p:cNvSpPr>
            <p:nvPr/>
          </p:nvSpPr>
          <p:spPr bwMode="auto">
            <a:xfrm>
              <a:off x="4033838" y="4621213"/>
              <a:ext cx="881063" cy="0"/>
            </a:xfrm>
            <a:prstGeom prst="line">
              <a:avLst/>
            </a:prstGeom>
            <a:noFill/>
            <a:ln w="158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60" name="Line 47"/>
            <p:cNvSpPr>
              <a:spLocks noChangeShapeType="1"/>
            </p:cNvSpPr>
            <p:nvPr/>
          </p:nvSpPr>
          <p:spPr bwMode="auto">
            <a:xfrm>
              <a:off x="4079875" y="4694238"/>
              <a:ext cx="788988" cy="0"/>
            </a:xfrm>
            <a:prstGeom prst="line">
              <a:avLst/>
            </a:prstGeom>
            <a:noFill/>
            <a:ln w="158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sp>
          <p:nvSpPr>
            <p:cNvPr id="61" name="Line 48"/>
            <p:cNvSpPr>
              <a:spLocks noChangeShapeType="1"/>
            </p:cNvSpPr>
            <p:nvPr/>
          </p:nvSpPr>
          <p:spPr bwMode="auto">
            <a:xfrm>
              <a:off x="4159250" y="4906963"/>
              <a:ext cx="627063" cy="0"/>
            </a:xfrm>
            <a:prstGeom prst="line">
              <a:avLst/>
            </a:prstGeom>
            <a:noFill/>
            <a:ln w="15875" cap="flat">
              <a:solidFill>
                <a:schemeClr val="accent4"/>
              </a:solidFill>
              <a:prstDash val="solid"/>
              <a:miter lim="800000"/>
              <a:headEnd/>
              <a:tailEnd/>
            </a:ln>
            <a:extLst>
              <a:ext uri="{909E8E84-426E-40dd-AFC4-6F175D3DCCD1}">
                <a14:hiddenFill xmlns=""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id-ID" sz="2800" dirty="0">
                <a:solidFill>
                  <a:schemeClr val="bg1">
                    <a:lumMod val="65000"/>
                  </a:schemeClr>
                </a:solidFill>
                <a:latin typeface="Calibri" panose="020F0502020204030204" pitchFamily="34" charset="0"/>
              </a:endParaRPr>
            </a:p>
          </p:txBody>
        </p:sp>
      </p:grpSp>
      <p:sp>
        <p:nvSpPr>
          <p:cNvPr id="62" name="TextBox 61"/>
          <p:cNvSpPr txBox="1"/>
          <p:nvPr/>
        </p:nvSpPr>
        <p:spPr>
          <a:xfrm>
            <a:off x="8180671" y="4141950"/>
            <a:ext cx="3059415" cy="430887"/>
          </a:xfrm>
          <a:prstGeom prst="rect">
            <a:avLst/>
          </a:prstGeom>
          <a:noFill/>
        </p:spPr>
        <p:txBody>
          <a:bodyPr wrap="square" rtlCol="0">
            <a:spAutoFit/>
          </a:bodyPr>
          <a:lstStyle/>
          <a:p>
            <a:r>
              <a:rPr lang="id-ID" sz="1100" dirty="0">
                <a:solidFill>
                  <a:schemeClr val="bg1">
                    <a:lumMod val="65000"/>
                  </a:schemeClr>
                </a:solidFill>
                <a:latin typeface="Calibri" panose="020F0502020204030204" pitchFamily="34" charset="0"/>
              </a:rPr>
              <a:t>Suitable for all category</a:t>
            </a:r>
            <a:r>
              <a:rPr lang="en-US" sz="1100" dirty="0">
                <a:solidFill>
                  <a:schemeClr val="bg1">
                    <a:lumMod val="65000"/>
                  </a:schemeClr>
                </a:solidFill>
                <a:latin typeface="Calibri" panose="020F0502020204030204" pitchFamily="34" charset="0"/>
              </a:rPr>
              <a:t>, Lorem Ipsum is not simply random text. It has roots in a piece.</a:t>
            </a:r>
            <a:endParaRPr lang="en-US" sz="1100" b="1" dirty="0">
              <a:solidFill>
                <a:schemeClr val="bg1">
                  <a:lumMod val="65000"/>
                </a:schemeClr>
              </a:solidFill>
              <a:latin typeface="Calibri" panose="020F0502020204030204" pitchFamily="34" charset="0"/>
            </a:endParaRPr>
          </a:p>
        </p:txBody>
      </p:sp>
      <p:sp>
        <p:nvSpPr>
          <p:cNvPr id="63" name="TextBox 62"/>
          <p:cNvSpPr txBox="1"/>
          <p:nvPr/>
        </p:nvSpPr>
        <p:spPr>
          <a:xfrm>
            <a:off x="8180672" y="3889886"/>
            <a:ext cx="1444242" cy="338554"/>
          </a:xfrm>
          <a:prstGeom prst="rect">
            <a:avLst/>
          </a:prstGeom>
          <a:noFill/>
        </p:spPr>
        <p:txBody>
          <a:bodyPr wrap="none" rtlCol="0">
            <a:spAutoFit/>
          </a:bodyPr>
          <a:lstStyle/>
          <a:p>
            <a:r>
              <a:rPr lang="id-ID" sz="1600" b="1" dirty="0">
                <a:solidFill>
                  <a:schemeClr val="accent4"/>
                </a:solidFill>
                <a:latin typeface="Calibri" panose="020F0502020204030204" pitchFamily="34" charset="0"/>
              </a:rPr>
              <a:t>Source </a:t>
            </a:r>
            <a:r>
              <a:rPr lang="id-ID" sz="1600" dirty="0">
                <a:solidFill>
                  <a:schemeClr val="accent4"/>
                </a:solidFill>
                <a:latin typeface="Calibri" panose="020F0502020204030204" pitchFamily="34" charset="0"/>
              </a:rPr>
              <a:t>Hosting</a:t>
            </a:r>
          </a:p>
        </p:txBody>
      </p:sp>
      <p:cxnSp>
        <p:nvCxnSpPr>
          <p:cNvPr id="64" name="Straight Connector 63"/>
          <p:cNvCxnSpPr/>
          <p:nvPr/>
        </p:nvCxnSpPr>
        <p:spPr>
          <a:xfrm>
            <a:off x="6847712" y="1969174"/>
            <a:ext cx="0" cy="2628000"/>
          </a:xfrm>
          <a:prstGeom prst="line">
            <a:avLst/>
          </a:prstGeom>
          <a:ln w="1270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36272" y="5047753"/>
            <a:ext cx="10771831" cy="844265"/>
          </a:xfrm>
          <a:prstGeom prst="rect">
            <a:avLst/>
          </a:prstGeom>
          <a:noFill/>
        </p:spPr>
        <p:txBody>
          <a:bodyPr wrap="square" rIns="144000" bIns="36000" numCol="1" spcCol="360000">
            <a:spAutoFit/>
          </a:bodyPr>
          <a:lstStyle/>
          <a:p>
            <a:pPr algn="ctr" eaLnBrk="1" fontAlgn="auto" hangingPunct="1">
              <a:lnSpc>
                <a:spcPct val="150000"/>
              </a:lnSpc>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sp>
        <p:nvSpPr>
          <p:cNvPr id="5" name="Title 4">
            <a:extLst>
              <a:ext uri="{FF2B5EF4-FFF2-40B4-BE49-F238E27FC236}">
                <a16:creationId xmlns:a16="http://schemas.microsoft.com/office/drawing/2014/main" id="{B504D55A-2B37-4316-A455-80F5227DEEA0}"/>
              </a:ext>
            </a:extLst>
          </p:cNvPr>
          <p:cNvSpPr>
            <a:spLocks noGrp="1"/>
          </p:cNvSpPr>
          <p:nvPr>
            <p:ph type="title"/>
          </p:nvPr>
        </p:nvSpPr>
        <p:spPr/>
        <p:txBody>
          <a:bodyPr>
            <a:normAutofit fontScale="90000"/>
          </a:bodyPr>
          <a:lstStyle/>
          <a:p>
            <a:r>
              <a:rPr lang="en-US" dirty="0"/>
              <a:t>Laptop Mock Up</a:t>
            </a:r>
          </a:p>
        </p:txBody>
      </p:sp>
    </p:spTree>
    <p:extLst>
      <p:ext uri="{BB962C8B-B14F-4D97-AF65-F5344CB8AC3E}">
        <p14:creationId xmlns:p14="http://schemas.microsoft.com/office/powerpoint/2010/main" val="34546833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2000"/>
                                        <p:tgtEl>
                                          <p:spTgt spid="21"/>
                                        </p:tgtEl>
                                      </p:cBhvr>
                                    </p:animEffect>
                                  </p:childTnLst>
                                </p:cTn>
                              </p:par>
                            </p:childTnLst>
                          </p:cTn>
                        </p:par>
                        <p:par>
                          <p:cTn id="14" fill="hold">
                            <p:stCondLst>
                              <p:cond delay="2500"/>
                            </p:stCondLst>
                            <p:childTnLst>
                              <p:par>
                                <p:cTn id="15" presetID="16" presetClass="entr" presetSubtype="42"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arn(outHorizontal)">
                                      <p:cBhvr>
                                        <p:cTn id="17" dur="1000"/>
                                        <p:tgtEl>
                                          <p:spTgt spid="64"/>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par>
                          <p:cTn id="29" fill="hold">
                            <p:stCondLst>
                              <p:cond delay="45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par>
                                <p:cTn id="51" presetID="47" presetClass="entr" presetSubtype="0" fill="hold" grpId="0" nodeType="withEffect">
                                  <p:stCondLst>
                                    <p:cond delay="50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37" grpId="0"/>
      <p:bldP spid="46" grpId="0"/>
      <p:bldP spid="47" grpId="0"/>
      <p:bldP spid="62" grpId="0"/>
      <p:bldP spid="63"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21</a:t>
            </a:fld>
            <a:endParaRPr lang="id-ID" sz="1200" dirty="0">
              <a:solidFill>
                <a:schemeClr val="bg1">
                  <a:lumMod val="50000"/>
                </a:schemeClr>
              </a:solidFill>
            </a:endParaRPr>
          </a:p>
        </p:txBody>
      </p:sp>
      <p:sp>
        <p:nvSpPr>
          <p:cNvPr id="3" name="TextBox 2"/>
          <p:cNvSpPr txBox="1"/>
          <p:nvPr/>
        </p:nvSpPr>
        <p:spPr>
          <a:xfrm>
            <a:off x="5133588" y="89873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pSp>
        <p:nvGrpSpPr>
          <p:cNvPr id="40" name="Group 39"/>
          <p:cNvGrpSpPr/>
          <p:nvPr/>
        </p:nvGrpSpPr>
        <p:grpSpPr>
          <a:xfrm>
            <a:off x="-56272" y="1893149"/>
            <a:ext cx="7002001" cy="5196967"/>
            <a:chOff x="-56272" y="1893149"/>
            <a:chExt cx="7002001" cy="5196967"/>
          </a:xfrm>
        </p:grpSpPr>
        <p:grpSp>
          <p:nvGrpSpPr>
            <p:cNvPr id="5" name="Group 4"/>
            <p:cNvGrpSpPr/>
            <p:nvPr/>
          </p:nvGrpSpPr>
          <p:grpSpPr>
            <a:xfrm>
              <a:off x="-56272" y="1893149"/>
              <a:ext cx="7002001" cy="5196967"/>
              <a:chOff x="1017405" y="2693983"/>
              <a:chExt cx="6794663" cy="5043077"/>
            </a:xfrm>
          </p:grpSpPr>
          <p:grpSp>
            <p:nvGrpSpPr>
              <p:cNvPr id="6" name="Group 5"/>
              <p:cNvGrpSpPr/>
              <p:nvPr/>
            </p:nvGrpSpPr>
            <p:grpSpPr>
              <a:xfrm>
                <a:off x="1017405" y="2693983"/>
                <a:ext cx="6794663" cy="5043077"/>
                <a:chOff x="1017405" y="2693983"/>
                <a:chExt cx="6794663" cy="5043077"/>
              </a:xfrm>
            </p:grpSpPr>
            <p:sp>
              <p:nvSpPr>
                <p:cNvPr id="9" name="AutoShape 1"/>
                <p:cNvSpPr>
                  <a:spLocks/>
                </p:cNvSpPr>
                <p:nvPr/>
              </p:nvSpPr>
              <p:spPr bwMode="auto">
                <a:xfrm>
                  <a:off x="1017405" y="2693983"/>
                  <a:ext cx="6794663" cy="5043077"/>
                </a:xfrm>
                <a:prstGeom prst="roundRect">
                  <a:avLst>
                    <a:gd name="adj" fmla="val 1292"/>
                  </a:avLst>
                </a:prstGeom>
                <a:solidFill>
                  <a:schemeClr val="tx1">
                    <a:lumMod val="90000"/>
                    <a:lumOff val="10000"/>
                  </a:schemeClr>
                </a:solidFill>
                <a:ln w="25400" cap="flat">
                  <a:no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a:p>
              </p:txBody>
            </p:sp>
            <p:sp>
              <p:nvSpPr>
                <p:cNvPr id="10" name="Rectangle 2"/>
                <p:cNvSpPr>
                  <a:spLocks/>
                </p:cNvSpPr>
                <p:nvPr/>
              </p:nvSpPr>
              <p:spPr bwMode="auto">
                <a:xfrm>
                  <a:off x="1017405" y="3024940"/>
                  <a:ext cx="6794663" cy="31591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p>
              </p:txBody>
            </p:sp>
            <p:sp>
              <p:nvSpPr>
                <p:cNvPr id="11" name="AutoShape 3"/>
                <p:cNvSpPr>
                  <a:spLocks/>
                </p:cNvSpPr>
                <p:nvPr/>
              </p:nvSpPr>
              <p:spPr bwMode="auto">
                <a:xfrm>
                  <a:off x="2035351" y="2779230"/>
                  <a:ext cx="2717865" cy="561624"/>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p>
              </p:txBody>
            </p:sp>
            <p:sp>
              <p:nvSpPr>
                <p:cNvPr id="12" name="Oval 4"/>
                <p:cNvSpPr>
                  <a:spLocks/>
                </p:cNvSpPr>
                <p:nvPr/>
              </p:nvSpPr>
              <p:spPr bwMode="auto">
                <a:xfrm>
                  <a:off x="1137753" y="2814331"/>
                  <a:ext cx="95903" cy="95276"/>
                </a:xfrm>
                <a:prstGeom prst="ellipse">
                  <a:avLst/>
                </a:prstGeom>
                <a:solidFill>
                  <a:schemeClr val="accent1"/>
                </a:solidFill>
                <a:ln w="25400" cap="flat">
                  <a:noFill/>
                  <a:prstDash val="solid"/>
                  <a:miter lim="800000"/>
                  <a:headEnd type="none" w="med" len="med"/>
                  <a:tailEnd type="none" w="med" len="med"/>
                </a:ln>
              </p:spPr>
              <p:txBody>
                <a:bodyPr lIns="0" tIns="0" rIns="0" bIns="0"/>
                <a:lstStyle/>
                <a:p>
                  <a:endParaRPr lang="id-ID"/>
                </a:p>
              </p:txBody>
            </p:sp>
            <p:sp>
              <p:nvSpPr>
                <p:cNvPr id="13" name="Oval 5"/>
                <p:cNvSpPr>
                  <a:spLocks/>
                </p:cNvSpPr>
                <p:nvPr/>
              </p:nvSpPr>
              <p:spPr bwMode="auto">
                <a:xfrm>
                  <a:off x="1307620"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a:p>
              </p:txBody>
            </p:sp>
            <p:sp>
              <p:nvSpPr>
                <p:cNvPr id="14" name="Oval 6"/>
                <p:cNvSpPr>
                  <a:spLocks/>
                </p:cNvSpPr>
                <p:nvPr/>
              </p:nvSpPr>
              <p:spPr bwMode="auto">
                <a:xfrm>
                  <a:off x="1477486"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a:p>
              </p:txBody>
            </p:sp>
            <p:sp>
              <p:nvSpPr>
                <p:cNvPr id="15" name="Rectangle 11"/>
                <p:cNvSpPr>
                  <a:spLocks/>
                </p:cNvSpPr>
                <p:nvPr/>
              </p:nvSpPr>
              <p:spPr bwMode="auto">
                <a:xfrm>
                  <a:off x="2205844" y="3085114"/>
                  <a:ext cx="5104773" cy="200580"/>
                </a:xfrm>
                <a:prstGeom prst="rect">
                  <a:avLst/>
                </a:prstGeom>
                <a:solidFill>
                  <a:schemeClr val="bg1">
                    <a:lumMod val="95000"/>
                  </a:schemeClr>
                </a:solidFill>
                <a:ln w="12700" cap="flat">
                  <a:solidFill>
                    <a:srgbClr val="B3B3B3"/>
                  </a:solidFill>
                  <a:prstDash val="solid"/>
                  <a:miter lim="800000"/>
                  <a:headEnd type="none" w="med" len="med"/>
                  <a:tailEnd type="none" w="med" len="med"/>
                </a:ln>
              </p:spPr>
              <p:txBody>
                <a:bodyPr lIns="0" tIns="0" rIns="0" bIns="0"/>
                <a:lstStyle/>
                <a:p>
                  <a:endParaRPr lang="id-ID" dirty="0"/>
                </a:p>
              </p:txBody>
            </p:sp>
            <p:sp>
              <p:nvSpPr>
                <p:cNvPr id="16" name="Freeform 9"/>
                <p:cNvSpPr>
                  <a:spLocks/>
                </p:cNvSpPr>
                <p:nvPr/>
              </p:nvSpPr>
              <p:spPr bwMode="auto">
                <a:xfrm rot="18900000">
                  <a:off x="4580706" y="2849676"/>
                  <a:ext cx="99497" cy="99497"/>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7" name="Group 16"/>
                <p:cNvGrpSpPr/>
                <p:nvPr/>
              </p:nvGrpSpPr>
              <p:grpSpPr>
                <a:xfrm>
                  <a:off x="7494380" y="2779230"/>
                  <a:ext cx="155357" cy="155272"/>
                  <a:chOff x="4763" y="0"/>
                  <a:chExt cx="2900362" cy="2898775"/>
                </a:xfrm>
                <a:solidFill>
                  <a:schemeClr val="bg1">
                    <a:lumMod val="50000"/>
                  </a:schemeClr>
                </a:solidFill>
              </p:grpSpPr>
              <p:sp>
                <p:nvSpPr>
                  <p:cNvPr id="20" name="Freeform 13"/>
                  <p:cNvSpPr>
                    <a:spLocks/>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4"/>
                  <p:cNvSpPr>
                    <a:spLocks/>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5"/>
                  <p:cNvSpPr>
                    <a:spLocks/>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6"/>
                  <p:cNvSpPr>
                    <a:spLocks/>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7"/>
                  <p:cNvSpPr>
                    <a:spLocks/>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8"/>
                  <p:cNvSpPr>
                    <a:spLocks/>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9"/>
                  <p:cNvSpPr>
                    <a:spLocks/>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0"/>
                  <p:cNvSpPr>
                    <a:spLocks/>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1"/>
                  <p:cNvSpPr>
                    <a:spLocks/>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Freeform 25"/>
                <p:cNvSpPr>
                  <a:spLocks/>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Oval 6"/>
                <p:cNvSpPr>
                  <a:spLocks/>
                </p:cNvSpPr>
                <p:nvPr/>
              </p:nvSpPr>
              <p:spPr bwMode="auto">
                <a:xfrm>
                  <a:off x="1655635" y="2814331"/>
                  <a:ext cx="95903" cy="95276"/>
                </a:xfrm>
                <a:prstGeom prst="ellipse">
                  <a:avLst/>
                </a:prstGeom>
                <a:solidFill>
                  <a:schemeClr val="accent4"/>
                </a:solidFill>
                <a:ln w="25400" cap="flat">
                  <a:noFill/>
                  <a:prstDash val="solid"/>
                  <a:miter lim="800000"/>
                  <a:headEnd type="none" w="med" len="med"/>
                  <a:tailEnd type="none" w="med" len="med"/>
                </a:ln>
              </p:spPr>
              <p:txBody>
                <a:bodyPr lIns="0" tIns="0" rIns="0" bIns="0"/>
                <a:lstStyle/>
                <a:p>
                  <a:endParaRPr lang="id-ID"/>
                </a:p>
              </p:txBody>
            </p:sp>
          </p:grpSp>
          <p:sp>
            <p:nvSpPr>
              <p:cNvPr id="7" name="TextBox 6"/>
              <p:cNvSpPr txBox="1"/>
              <p:nvPr/>
            </p:nvSpPr>
            <p:spPr>
              <a:xfrm>
                <a:off x="2353072" y="3063038"/>
                <a:ext cx="1628336" cy="223997"/>
              </a:xfrm>
              <a:prstGeom prst="rect">
                <a:avLst/>
              </a:prstGeom>
              <a:noFill/>
            </p:spPr>
            <p:txBody>
              <a:bodyPr wrap="square" rtlCol="0">
                <a:spAutoFit/>
              </a:bodyPr>
              <a:lstStyle/>
              <a:p>
                <a:r>
                  <a:rPr lang="id-ID" sz="900" dirty="0">
                    <a:solidFill>
                      <a:schemeClr val="bg1">
                        <a:lumMod val="65000"/>
                      </a:schemeClr>
                    </a:solidFill>
                    <a:latin typeface="Calibri" panose="020F0502020204030204" pitchFamily="34" charset="0"/>
                  </a:rPr>
                  <a:t>nutritioncluster.net</a:t>
                </a:r>
                <a:r>
                  <a:rPr lang="en-US" sz="900" dirty="0">
                    <a:solidFill>
                      <a:schemeClr val="bg1">
                        <a:lumMod val="65000"/>
                      </a:schemeClr>
                    </a:solidFill>
                    <a:latin typeface="Calibri" panose="020F0502020204030204" pitchFamily="34" charset="0"/>
                  </a:rPr>
                  <a:t>/Country</a:t>
                </a:r>
                <a:endParaRPr lang="id-ID" sz="900" dirty="0">
                  <a:solidFill>
                    <a:schemeClr val="bg1">
                      <a:lumMod val="65000"/>
                    </a:schemeClr>
                  </a:solidFill>
                  <a:latin typeface="Calibri" panose="020F0502020204030204" pitchFamily="34" charset="0"/>
                </a:endParaRPr>
              </a:p>
            </p:txBody>
          </p:sp>
          <p:sp>
            <p:nvSpPr>
              <p:cNvPr id="8"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9" name="Rectangle 28"/>
            <p:cNvSpPr/>
            <p:nvPr/>
          </p:nvSpPr>
          <p:spPr>
            <a:xfrm>
              <a:off x="81816" y="2713070"/>
              <a:ext cx="6712880" cy="41449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0" name="Content Placeholder 2"/>
          <p:cNvSpPr txBox="1">
            <a:spLocks/>
          </p:cNvSpPr>
          <p:nvPr/>
        </p:nvSpPr>
        <p:spPr>
          <a:xfrm>
            <a:off x="7596837" y="2141007"/>
            <a:ext cx="3796878" cy="1699473"/>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50000"/>
              </a:lnSpc>
              <a:defRPr/>
            </a:pPr>
            <a:r>
              <a:rPr lang="id-ID" sz="2000" b="1" dirty="0">
                <a:solidFill>
                  <a:schemeClr val="bg1">
                    <a:lumMod val="50000"/>
                  </a:schemeClr>
                </a:solidFill>
                <a:latin typeface="Calibri" panose="020F0502020204030204" pitchFamily="34" charset="0"/>
                <a:ea typeface="Roboto Medium" panose="02000000000000000000" pitchFamily="2" charset="0"/>
                <a:cs typeface="Lato Semibold" panose="020F0702020204030203" pitchFamily="34" charset="0"/>
              </a:rPr>
              <a:t>About </a:t>
            </a:r>
            <a:r>
              <a:rPr lang="en-US" sz="2000" b="1" dirty="0">
                <a:solidFill>
                  <a:schemeClr val="bg1">
                    <a:lumMod val="50000"/>
                  </a:schemeClr>
                </a:solidFill>
                <a:latin typeface="Calibri" panose="020F0502020204030204" pitchFamily="34" charset="0"/>
                <a:ea typeface="Roboto Medium" panose="02000000000000000000" pitchFamily="2" charset="0"/>
                <a:cs typeface="Lato Semibold" panose="020F0702020204030203" pitchFamily="34" charset="0"/>
              </a:rPr>
              <a:t>Nutrition Cluster Websites</a:t>
            </a:r>
            <a:endParaRPr lang="id-ID" sz="2000" b="1" dirty="0">
              <a:solidFill>
                <a:schemeClr val="bg1">
                  <a:lumMod val="50000"/>
                </a:schemeClr>
              </a:solidFill>
              <a:latin typeface="Calibri" panose="020F0502020204030204" pitchFamily="34" charset="0"/>
              <a:ea typeface="Roboto Medium" panose="02000000000000000000" pitchFamily="2" charset="0"/>
              <a:cs typeface="Lato Semibold" panose="020F0702020204030203" pitchFamily="34" charset="0"/>
            </a:endParaRPr>
          </a:p>
          <a:p>
            <a:pPr algn="l">
              <a:lnSpc>
                <a:spcPct val="150000"/>
              </a:lnSpc>
            </a:pPr>
            <a:r>
              <a:rPr lang="id-ID" sz="1100" dirty="0">
                <a:solidFill>
                  <a:schemeClr val="bg1">
                    <a:lumMod val="65000"/>
                  </a:schemeClr>
                </a:solidFill>
                <a:latin typeface="Calibri" panose="020F0502020204030204" pitchFamily="34" charset="0"/>
                <a:ea typeface="Roboto" panose="02000000000000000000" pitchFamily="2" charset="0"/>
              </a:rPr>
              <a:t>Du</a:t>
            </a:r>
            <a:r>
              <a:rPr lang="en-US" sz="1100" dirty="0" err="1">
                <a:solidFill>
                  <a:schemeClr val="bg1">
                    <a:lumMod val="65000"/>
                  </a:schemeClr>
                </a:solidFill>
                <a:latin typeface="Calibri" panose="020F0502020204030204" pitchFamily="34" charset="0"/>
                <a:ea typeface="Roboto" panose="02000000000000000000" pitchFamily="2" charset="0"/>
              </a:rPr>
              <a:t>mmy</a:t>
            </a:r>
            <a:r>
              <a:rPr lang="en-US" sz="1100" dirty="0">
                <a:solidFill>
                  <a:schemeClr val="bg1">
                    <a:lumMod val="65000"/>
                  </a:schemeClr>
                </a:solidFill>
                <a:latin typeface="Calibri" panose="020F0502020204030204" pitchFamily="34" charset="0"/>
                <a:ea typeface="Roboto" panose="02000000000000000000" pitchFamily="2" charset="0"/>
              </a:rPr>
              <a:t> text ever since the 1500s, when an unknown printer took a galley of type and scrambled it to make a type specimen book. It has survived not only five centuries, but also the leap into electronic typesetting.</a:t>
            </a:r>
          </a:p>
        </p:txBody>
      </p:sp>
      <p:sp>
        <p:nvSpPr>
          <p:cNvPr id="31" name="Content Placeholder 2"/>
          <p:cNvSpPr txBox="1">
            <a:spLocks/>
          </p:cNvSpPr>
          <p:nvPr/>
        </p:nvSpPr>
        <p:spPr>
          <a:xfrm>
            <a:off x="7596837" y="4076476"/>
            <a:ext cx="3796878" cy="71375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defRPr/>
            </a:pPr>
            <a:r>
              <a:rPr lang="en-US" sz="2000" b="1" dirty="0">
                <a:solidFill>
                  <a:schemeClr val="bg1">
                    <a:lumMod val="50000"/>
                  </a:schemeClr>
                </a:solidFill>
                <a:latin typeface="Calibri" panose="020F0502020204030204" pitchFamily="34" charset="0"/>
                <a:ea typeface="Roboto Medium" panose="02000000000000000000" pitchFamily="2" charset="0"/>
                <a:cs typeface="Lato Semibold" panose="020F0702020204030203" pitchFamily="34" charset="0"/>
              </a:rPr>
              <a:t>IMO</a:t>
            </a:r>
            <a:endParaRPr lang="id-ID" sz="2000" dirty="0">
              <a:solidFill>
                <a:schemeClr val="bg1">
                  <a:lumMod val="50000"/>
                </a:schemeClr>
              </a:solidFill>
              <a:latin typeface="Calibri" panose="020F0502020204030204" pitchFamily="34" charset="0"/>
            </a:endParaRPr>
          </a:p>
          <a:p>
            <a:pPr algn="l"/>
            <a:r>
              <a:rPr lang="en-US" sz="1400" b="1" dirty="0">
                <a:solidFill>
                  <a:schemeClr val="bg1">
                    <a:lumMod val="65000"/>
                  </a:schemeClr>
                </a:solidFill>
                <a:latin typeface="Calibri" panose="020F0502020204030204" pitchFamily="34" charset="0"/>
                <a:ea typeface="Roboto" panose="02000000000000000000" pitchFamily="2" charset="0"/>
              </a:rPr>
              <a:t>Name and Surname</a:t>
            </a:r>
          </a:p>
        </p:txBody>
      </p:sp>
      <p:sp>
        <p:nvSpPr>
          <p:cNvPr id="32" name="Freeform 5"/>
          <p:cNvSpPr>
            <a:spLocks noEditPoints="1"/>
          </p:cNvSpPr>
          <p:nvPr/>
        </p:nvSpPr>
        <p:spPr bwMode="auto">
          <a:xfrm>
            <a:off x="7674807" y="5840742"/>
            <a:ext cx="285372" cy="285795"/>
          </a:xfrm>
          <a:custGeom>
            <a:avLst/>
            <a:gdLst>
              <a:gd name="T0" fmla="*/ 0 w 284"/>
              <a:gd name="T1" fmla="*/ 142 h 284"/>
              <a:gd name="T2" fmla="*/ 284 w 284"/>
              <a:gd name="T3" fmla="*/ 142 h 284"/>
              <a:gd name="T4" fmla="*/ 266 w 284"/>
              <a:gd name="T5" fmla="*/ 138 h 284"/>
              <a:gd name="T6" fmla="*/ 200 w 284"/>
              <a:gd name="T7" fmla="*/ 80 h 284"/>
              <a:gd name="T8" fmla="*/ 266 w 284"/>
              <a:gd name="T9" fmla="*/ 138 h 284"/>
              <a:gd name="T10" fmla="*/ 100 w 284"/>
              <a:gd name="T11" fmla="*/ 218 h 284"/>
              <a:gd name="T12" fmla="*/ 138 w 284"/>
              <a:gd name="T13" fmla="*/ 266 h 284"/>
              <a:gd name="T14" fmla="*/ 148 w 284"/>
              <a:gd name="T15" fmla="*/ 19 h 284"/>
              <a:gd name="T16" fmla="*/ 147 w 284"/>
              <a:gd name="T17" fmla="*/ 83 h 284"/>
              <a:gd name="T18" fmla="*/ 148 w 284"/>
              <a:gd name="T19" fmla="*/ 19 h 284"/>
              <a:gd name="T20" fmla="*/ 228 w 284"/>
              <a:gd name="T21" fmla="*/ 54 h 284"/>
              <a:gd name="T22" fmla="*/ 163 w 284"/>
              <a:gd name="T23" fmla="*/ 21 h 284"/>
              <a:gd name="T24" fmla="*/ 138 w 284"/>
              <a:gd name="T25" fmla="*/ 83 h 284"/>
              <a:gd name="T26" fmla="*/ 137 w 284"/>
              <a:gd name="T27" fmla="*/ 19 h 284"/>
              <a:gd name="T28" fmla="*/ 88 w 284"/>
              <a:gd name="T29" fmla="*/ 72 h 284"/>
              <a:gd name="T30" fmla="*/ 122 w 284"/>
              <a:gd name="T31" fmla="*/ 21 h 284"/>
              <a:gd name="T32" fmla="*/ 93 w 284"/>
              <a:gd name="T33" fmla="*/ 84 h 284"/>
              <a:gd name="T34" fmla="*/ 138 w 284"/>
              <a:gd name="T35" fmla="*/ 138 h 284"/>
              <a:gd name="T36" fmla="*/ 93 w 284"/>
              <a:gd name="T37" fmla="*/ 84 h 284"/>
              <a:gd name="T38" fmla="*/ 138 w 284"/>
              <a:gd name="T39" fmla="*/ 202 h 284"/>
              <a:gd name="T40" fmla="*/ 83 w 284"/>
              <a:gd name="T41" fmla="*/ 147 h 284"/>
              <a:gd name="T42" fmla="*/ 122 w 284"/>
              <a:gd name="T43" fmla="*/ 264 h 284"/>
              <a:gd name="T44" fmla="*/ 91 w 284"/>
              <a:gd name="T45" fmla="*/ 221 h 284"/>
              <a:gd name="T46" fmla="*/ 147 w 284"/>
              <a:gd name="T47" fmla="*/ 266 h 284"/>
              <a:gd name="T48" fmla="*/ 185 w 284"/>
              <a:gd name="T49" fmla="*/ 218 h 284"/>
              <a:gd name="T50" fmla="*/ 147 w 284"/>
              <a:gd name="T51" fmla="*/ 266 h 284"/>
              <a:gd name="T52" fmla="*/ 223 w 284"/>
              <a:gd name="T53" fmla="*/ 236 h 284"/>
              <a:gd name="T54" fmla="*/ 194 w 284"/>
              <a:gd name="T55" fmla="*/ 221 h 284"/>
              <a:gd name="T56" fmla="*/ 147 w 284"/>
              <a:gd name="T57" fmla="*/ 202 h 284"/>
              <a:gd name="T58" fmla="*/ 202 w 284"/>
              <a:gd name="T59" fmla="*/ 147 h 284"/>
              <a:gd name="T60" fmla="*/ 147 w 284"/>
              <a:gd name="T61" fmla="*/ 138 h 284"/>
              <a:gd name="T62" fmla="*/ 192 w 284"/>
              <a:gd name="T63" fmla="*/ 84 h 284"/>
              <a:gd name="T64" fmla="*/ 147 w 284"/>
              <a:gd name="T65" fmla="*/ 138 h 284"/>
              <a:gd name="T66" fmla="*/ 84 w 284"/>
              <a:gd name="T67" fmla="*/ 80 h 284"/>
              <a:gd name="T68" fmla="*/ 19 w 284"/>
              <a:gd name="T69" fmla="*/ 138 h 284"/>
              <a:gd name="T70" fmla="*/ 19 w 284"/>
              <a:gd name="T71" fmla="*/ 147 h 284"/>
              <a:gd name="T72" fmla="*/ 88 w 284"/>
              <a:gd name="T73" fmla="*/ 212 h 284"/>
              <a:gd name="T74" fmla="*/ 19 w 284"/>
              <a:gd name="T75" fmla="*/ 147 h 284"/>
              <a:gd name="T76" fmla="*/ 197 w 284"/>
              <a:gd name="T77" fmla="*/ 212 h 284"/>
              <a:gd name="T78" fmla="*/ 266 w 284"/>
              <a:gd name="T79" fmla="*/ 14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4" h="284">
                <a:moveTo>
                  <a:pt x="142" y="0"/>
                </a:moveTo>
                <a:cubicBezTo>
                  <a:pt x="64" y="0"/>
                  <a:pt x="0" y="64"/>
                  <a:pt x="0" y="142"/>
                </a:cubicBezTo>
                <a:cubicBezTo>
                  <a:pt x="0" y="221"/>
                  <a:pt x="64" y="284"/>
                  <a:pt x="142" y="284"/>
                </a:cubicBezTo>
                <a:cubicBezTo>
                  <a:pt x="221" y="284"/>
                  <a:pt x="284" y="221"/>
                  <a:pt x="284" y="142"/>
                </a:cubicBezTo>
                <a:cubicBezTo>
                  <a:pt x="284" y="64"/>
                  <a:pt x="221" y="0"/>
                  <a:pt x="142" y="0"/>
                </a:cubicBezTo>
                <a:close/>
                <a:moveTo>
                  <a:pt x="266" y="138"/>
                </a:moveTo>
                <a:cubicBezTo>
                  <a:pt x="211" y="138"/>
                  <a:pt x="211" y="138"/>
                  <a:pt x="211" y="138"/>
                </a:cubicBezTo>
                <a:cubicBezTo>
                  <a:pt x="211" y="118"/>
                  <a:pt x="207" y="98"/>
                  <a:pt x="200" y="80"/>
                </a:cubicBezTo>
                <a:cubicBezTo>
                  <a:pt x="213" y="75"/>
                  <a:pt x="224" y="68"/>
                  <a:pt x="235" y="60"/>
                </a:cubicBezTo>
                <a:cubicBezTo>
                  <a:pt x="253" y="81"/>
                  <a:pt x="265" y="108"/>
                  <a:pt x="266" y="138"/>
                </a:cubicBezTo>
                <a:close/>
                <a:moveTo>
                  <a:pt x="137" y="266"/>
                </a:moveTo>
                <a:cubicBezTo>
                  <a:pt x="122" y="253"/>
                  <a:pt x="109" y="237"/>
                  <a:pt x="100" y="218"/>
                </a:cubicBezTo>
                <a:cubicBezTo>
                  <a:pt x="112" y="214"/>
                  <a:pt x="125" y="212"/>
                  <a:pt x="138" y="211"/>
                </a:cubicBezTo>
                <a:cubicBezTo>
                  <a:pt x="138" y="266"/>
                  <a:pt x="138" y="266"/>
                  <a:pt x="138" y="266"/>
                </a:cubicBezTo>
                <a:cubicBezTo>
                  <a:pt x="138" y="266"/>
                  <a:pt x="138" y="266"/>
                  <a:pt x="137" y="266"/>
                </a:cubicBezTo>
                <a:close/>
                <a:moveTo>
                  <a:pt x="148" y="19"/>
                </a:moveTo>
                <a:cubicBezTo>
                  <a:pt x="165" y="33"/>
                  <a:pt x="179" y="53"/>
                  <a:pt x="188" y="75"/>
                </a:cubicBezTo>
                <a:cubicBezTo>
                  <a:pt x="175" y="80"/>
                  <a:pt x="162" y="82"/>
                  <a:pt x="147" y="83"/>
                </a:cubicBezTo>
                <a:cubicBezTo>
                  <a:pt x="147" y="19"/>
                  <a:pt x="147" y="19"/>
                  <a:pt x="147" y="19"/>
                </a:cubicBezTo>
                <a:cubicBezTo>
                  <a:pt x="147" y="19"/>
                  <a:pt x="147" y="19"/>
                  <a:pt x="148" y="19"/>
                </a:cubicBezTo>
                <a:close/>
                <a:moveTo>
                  <a:pt x="163" y="21"/>
                </a:moveTo>
                <a:cubicBezTo>
                  <a:pt x="188" y="25"/>
                  <a:pt x="211" y="37"/>
                  <a:pt x="228" y="54"/>
                </a:cubicBezTo>
                <a:cubicBezTo>
                  <a:pt x="219" y="61"/>
                  <a:pt x="208" y="67"/>
                  <a:pt x="197" y="72"/>
                </a:cubicBezTo>
                <a:cubicBezTo>
                  <a:pt x="189" y="52"/>
                  <a:pt x="177" y="35"/>
                  <a:pt x="163" y="21"/>
                </a:cubicBezTo>
                <a:close/>
                <a:moveTo>
                  <a:pt x="138" y="19"/>
                </a:moveTo>
                <a:cubicBezTo>
                  <a:pt x="138" y="83"/>
                  <a:pt x="138" y="83"/>
                  <a:pt x="138" y="83"/>
                </a:cubicBezTo>
                <a:cubicBezTo>
                  <a:pt x="123" y="82"/>
                  <a:pt x="110" y="80"/>
                  <a:pt x="97" y="75"/>
                </a:cubicBezTo>
                <a:cubicBezTo>
                  <a:pt x="106" y="53"/>
                  <a:pt x="120" y="33"/>
                  <a:pt x="137" y="19"/>
                </a:cubicBezTo>
                <a:cubicBezTo>
                  <a:pt x="138" y="19"/>
                  <a:pt x="138" y="19"/>
                  <a:pt x="138" y="19"/>
                </a:cubicBezTo>
                <a:close/>
                <a:moveTo>
                  <a:pt x="88" y="72"/>
                </a:moveTo>
                <a:cubicBezTo>
                  <a:pt x="77" y="67"/>
                  <a:pt x="66" y="61"/>
                  <a:pt x="57" y="54"/>
                </a:cubicBezTo>
                <a:cubicBezTo>
                  <a:pt x="74" y="37"/>
                  <a:pt x="97" y="25"/>
                  <a:pt x="122" y="21"/>
                </a:cubicBezTo>
                <a:cubicBezTo>
                  <a:pt x="108" y="35"/>
                  <a:pt x="96" y="52"/>
                  <a:pt x="88" y="72"/>
                </a:cubicBezTo>
                <a:close/>
                <a:moveTo>
                  <a:pt x="93" y="84"/>
                </a:moveTo>
                <a:cubicBezTo>
                  <a:pt x="107" y="88"/>
                  <a:pt x="122" y="91"/>
                  <a:pt x="138" y="92"/>
                </a:cubicBezTo>
                <a:cubicBezTo>
                  <a:pt x="138" y="138"/>
                  <a:pt x="138" y="138"/>
                  <a:pt x="138" y="138"/>
                </a:cubicBezTo>
                <a:cubicBezTo>
                  <a:pt x="83" y="138"/>
                  <a:pt x="83" y="138"/>
                  <a:pt x="83" y="138"/>
                </a:cubicBezTo>
                <a:cubicBezTo>
                  <a:pt x="84" y="119"/>
                  <a:pt x="87" y="100"/>
                  <a:pt x="93" y="84"/>
                </a:cubicBezTo>
                <a:close/>
                <a:moveTo>
                  <a:pt x="138" y="147"/>
                </a:moveTo>
                <a:cubicBezTo>
                  <a:pt x="138" y="202"/>
                  <a:pt x="138" y="202"/>
                  <a:pt x="138" y="202"/>
                </a:cubicBezTo>
                <a:cubicBezTo>
                  <a:pt x="123" y="203"/>
                  <a:pt x="109" y="205"/>
                  <a:pt x="96" y="209"/>
                </a:cubicBezTo>
                <a:cubicBezTo>
                  <a:pt x="88" y="190"/>
                  <a:pt x="84" y="169"/>
                  <a:pt x="83" y="147"/>
                </a:cubicBezTo>
                <a:lnTo>
                  <a:pt x="138" y="147"/>
                </a:lnTo>
                <a:close/>
                <a:moveTo>
                  <a:pt x="122" y="264"/>
                </a:moveTo>
                <a:cubicBezTo>
                  <a:pt x="100" y="261"/>
                  <a:pt x="79" y="251"/>
                  <a:pt x="62" y="236"/>
                </a:cubicBezTo>
                <a:cubicBezTo>
                  <a:pt x="71" y="230"/>
                  <a:pt x="81" y="225"/>
                  <a:pt x="91" y="221"/>
                </a:cubicBezTo>
                <a:cubicBezTo>
                  <a:pt x="99" y="237"/>
                  <a:pt x="110" y="252"/>
                  <a:pt x="122" y="264"/>
                </a:cubicBezTo>
                <a:close/>
                <a:moveTo>
                  <a:pt x="147" y="266"/>
                </a:moveTo>
                <a:cubicBezTo>
                  <a:pt x="147" y="211"/>
                  <a:pt x="147" y="211"/>
                  <a:pt x="147" y="211"/>
                </a:cubicBezTo>
                <a:cubicBezTo>
                  <a:pt x="160" y="212"/>
                  <a:pt x="173" y="214"/>
                  <a:pt x="185" y="218"/>
                </a:cubicBezTo>
                <a:cubicBezTo>
                  <a:pt x="176" y="237"/>
                  <a:pt x="163" y="253"/>
                  <a:pt x="148" y="266"/>
                </a:cubicBezTo>
                <a:cubicBezTo>
                  <a:pt x="147" y="266"/>
                  <a:pt x="147" y="266"/>
                  <a:pt x="147" y="266"/>
                </a:cubicBezTo>
                <a:close/>
                <a:moveTo>
                  <a:pt x="194" y="221"/>
                </a:moveTo>
                <a:cubicBezTo>
                  <a:pt x="204" y="225"/>
                  <a:pt x="214" y="230"/>
                  <a:pt x="223" y="236"/>
                </a:cubicBezTo>
                <a:cubicBezTo>
                  <a:pt x="206" y="251"/>
                  <a:pt x="185" y="261"/>
                  <a:pt x="163" y="264"/>
                </a:cubicBezTo>
                <a:cubicBezTo>
                  <a:pt x="175" y="252"/>
                  <a:pt x="186" y="237"/>
                  <a:pt x="194" y="221"/>
                </a:cubicBezTo>
                <a:close/>
                <a:moveTo>
                  <a:pt x="189" y="209"/>
                </a:moveTo>
                <a:cubicBezTo>
                  <a:pt x="175" y="205"/>
                  <a:pt x="162" y="203"/>
                  <a:pt x="147" y="202"/>
                </a:cubicBezTo>
                <a:cubicBezTo>
                  <a:pt x="147" y="147"/>
                  <a:pt x="147" y="147"/>
                  <a:pt x="147" y="147"/>
                </a:cubicBezTo>
                <a:cubicBezTo>
                  <a:pt x="202" y="147"/>
                  <a:pt x="202" y="147"/>
                  <a:pt x="202" y="147"/>
                </a:cubicBezTo>
                <a:cubicBezTo>
                  <a:pt x="201" y="169"/>
                  <a:pt x="197" y="190"/>
                  <a:pt x="189" y="209"/>
                </a:cubicBezTo>
                <a:close/>
                <a:moveTo>
                  <a:pt x="147" y="138"/>
                </a:moveTo>
                <a:cubicBezTo>
                  <a:pt x="147" y="92"/>
                  <a:pt x="147" y="92"/>
                  <a:pt x="147" y="92"/>
                </a:cubicBezTo>
                <a:cubicBezTo>
                  <a:pt x="163" y="91"/>
                  <a:pt x="178" y="88"/>
                  <a:pt x="192" y="84"/>
                </a:cubicBezTo>
                <a:cubicBezTo>
                  <a:pt x="198" y="100"/>
                  <a:pt x="201" y="119"/>
                  <a:pt x="202" y="138"/>
                </a:cubicBezTo>
                <a:lnTo>
                  <a:pt x="147" y="138"/>
                </a:lnTo>
                <a:close/>
                <a:moveTo>
                  <a:pt x="50" y="60"/>
                </a:moveTo>
                <a:cubicBezTo>
                  <a:pt x="61" y="68"/>
                  <a:pt x="72" y="75"/>
                  <a:pt x="84" y="80"/>
                </a:cubicBezTo>
                <a:cubicBezTo>
                  <a:pt x="78" y="98"/>
                  <a:pt x="74" y="118"/>
                  <a:pt x="74" y="138"/>
                </a:cubicBezTo>
                <a:cubicBezTo>
                  <a:pt x="19" y="138"/>
                  <a:pt x="19" y="138"/>
                  <a:pt x="19" y="138"/>
                </a:cubicBezTo>
                <a:cubicBezTo>
                  <a:pt x="20" y="108"/>
                  <a:pt x="32" y="81"/>
                  <a:pt x="50" y="60"/>
                </a:cubicBezTo>
                <a:close/>
                <a:moveTo>
                  <a:pt x="19" y="147"/>
                </a:moveTo>
                <a:cubicBezTo>
                  <a:pt x="74" y="147"/>
                  <a:pt x="74" y="147"/>
                  <a:pt x="74" y="147"/>
                </a:cubicBezTo>
                <a:cubicBezTo>
                  <a:pt x="75" y="170"/>
                  <a:pt x="79" y="193"/>
                  <a:pt x="88" y="212"/>
                </a:cubicBezTo>
                <a:cubicBezTo>
                  <a:pt x="76" y="217"/>
                  <a:pt x="65" y="223"/>
                  <a:pt x="55" y="230"/>
                </a:cubicBezTo>
                <a:cubicBezTo>
                  <a:pt x="34" y="209"/>
                  <a:pt x="20" y="179"/>
                  <a:pt x="19" y="147"/>
                </a:cubicBezTo>
                <a:close/>
                <a:moveTo>
                  <a:pt x="230" y="230"/>
                </a:moveTo>
                <a:cubicBezTo>
                  <a:pt x="220" y="223"/>
                  <a:pt x="209" y="217"/>
                  <a:pt x="197" y="212"/>
                </a:cubicBezTo>
                <a:cubicBezTo>
                  <a:pt x="206" y="193"/>
                  <a:pt x="210" y="170"/>
                  <a:pt x="211" y="147"/>
                </a:cubicBezTo>
                <a:cubicBezTo>
                  <a:pt x="266" y="147"/>
                  <a:pt x="266" y="147"/>
                  <a:pt x="266" y="147"/>
                </a:cubicBezTo>
                <a:cubicBezTo>
                  <a:pt x="265" y="179"/>
                  <a:pt x="251" y="209"/>
                  <a:pt x="230" y="23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600" dirty="0">
              <a:solidFill>
                <a:schemeClr val="bg1">
                  <a:lumMod val="65000"/>
                </a:schemeClr>
              </a:solidFill>
              <a:latin typeface="Calibri" panose="020F0502020204030204" pitchFamily="34" charset="0"/>
            </a:endParaRPr>
          </a:p>
        </p:txBody>
      </p:sp>
      <p:sp>
        <p:nvSpPr>
          <p:cNvPr id="33" name="Freeform 6"/>
          <p:cNvSpPr>
            <a:spLocks noEditPoints="1"/>
          </p:cNvSpPr>
          <p:nvPr/>
        </p:nvSpPr>
        <p:spPr bwMode="auto">
          <a:xfrm>
            <a:off x="7674807" y="5008127"/>
            <a:ext cx="285372" cy="187287"/>
          </a:xfrm>
          <a:custGeom>
            <a:avLst/>
            <a:gdLst>
              <a:gd name="T0" fmla="*/ 284 w 325"/>
              <a:gd name="T1" fmla="*/ 0 h 213"/>
              <a:gd name="T2" fmla="*/ 41 w 325"/>
              <a:gd name="T3" fmla="*/ 0 h 213"/>
              <a:gd name="T4" fmla="*/ 0 w 325"/>
              <a:gd name="T5" fmla="*/ 41 h 213"/>
              <a:gd name="T6" fmla="*/ 0 w 325"/>
              <a:gd name="T7" fmla="*/ 173 h 213"/>
              <a:gd name="T8" fmla="*/ 41 w 325"/>
              <a:gd name="T9" fmla="*/ 213 h 213"/>
              <a:gd name="T10" fmla="*/ 284 w 325"/>
              <a:gd name="T11" fmla="*/ 213 h 213"/>
              <a:gd name="T12" fmla="*/ 325 w 325"/>
              <a:gd name="T13" fmla="*/ 173 h 213"/>
              <a:gd name="T14" fmla="*/ 325 w 325"/>
              <a:gd name="T15" fmla="*/ 41 h 213"/>
              <a:gd name="T16" fmla="*/ 284 w 325"/>
              <a:gd name="T17" fmla="*/ 0 h 213"/>
              <a:gd name="T18" fmla="*/ 20 w 325"/>
              <a:gd name="T19" fmla="*/ 53 h 213"/>
              <a:gd name="T20" fmla="*/ 91 w 325"/>
              <a:gd name="T21" fmla="*/ 107 h 213"/>
              <a:gd name="T22" fmla="*/ 20 w 325"/>
              <a:gd name="T23" fmla="*/ 160 h 213"/>
              <a:gd name="T24" fmla="*/ 20 w 325"/>
              <a:gd name="T25" fmla="*/ 53 h 213"/>
              <a:gd name="T26" fmla="*/ 305 w 325"/>
              <a:gd name="T27" fmla="*/ 173 h 213"/>
              <a:gd name="T28" fmla="*/ 284 w 325"/>
              <a:gd name="T29" fmla="*/ 193 h 213"/>
              <a:gd name="T30" fmla="*/ 41 w 325"/>
              <a:gd name="T31" fmla="*/ 193 h 213"/>
              <a:gd name="T32" fmla="*/ 20 w 325"/>
              <a:gd name="T33" fmla="*/ 173 h 213"/>
              <a:gd name="T34" fmla="*/ 100 w 325"/>
              <a:gd name="T35" fmla="*/ 113 h 213"/>
              <a:gd name="T36" fmla="*/ 144 w 325"/>
              <a:gd name="T37" fmla="*/ 146 h 213"/>
              <a:gd name="T38" fmla="*/ 163 w 325"/>
              <a:gd name="T39" fmla="*/ 152 h 213"/>
              <a:gd name="T40" fmla="*/ 181 w 325"/>
              <a:gd name="T41" fmla="*/ 146 h 213"/>
              <a:gd name="T42" fmla="*/ 225 w 325"/>
              <a:gd name="T43" fmla="*/ 113 h 213"/>
              <a:gd name="T44" fmla="*/ 305 w 325"/>
              <a:gd name="T45" fmla="*/ 173 h 213"/>
              <a:gd name="T46" fmla="*/ 305 w 325"/>
              <a:gd name="T47" fmla="*/ 160 h 213"/>
              <a:gd name="T48" fmla="*/ 234 w 325"/>
              <a:gd name="T49" fmla="*/ 107 h 213"/>
              <a:gd name="T50" fmla="*/ 305 w 325"/>
              <a:gd name="T51" fmla="*/ 53 h 213"/>
              <a:gd name="T52" fmla="*/ 305 w 325"/>
              <a:gd name="T53" fmla="*/ 160 h 213"/>
              <a:gd name="T54" fmla="*/ 175 w 325"/>
              <a:gd name="T55" fmla="*/ 138 h 213"/>
              <a:gd name="T56" fmla="*/ 163 w 325"/>
              <a:gd name="T57" fmla="*/ 142 h 213"/>
              <a:gd name="T58" fmla="*/ 150 w 325"/>
              <a:gd name="T59" fmla="*/ 138 h 213"/>
              <a:gd name="T60" fmla="*/ 108 w 325"/>
              <a:gd name="T61" fmla="*/ 107 h 213"/>
              <a:gd name="T62" fmla="*/ 100 w 325"/>
              <a:gd name="T63" fmla="*/ 100 h 213"/>
              <a:gd name="T64" fmla="*/ 20 w 325"/>
              <a:gd name="T65" fmla="*/ 41 h 213"/>
              <a:gd name="T66" fmla="*/ 20 w 325"/>
              <a:gd name="T67" fmla="*/ 41 h 213"/>
              <a:gd name="T68" fmla="*/ 41 w 325"/>
              <a:gd name="T69" fmla="*/ 20 h 213"/>
              <a:gd name="T70" fmla="*/ 284 w 325"/>
              <a:gd name="T71" fmla="*/ 20 h 213"/>
              <a:gd name="T72" fmla="*/ 305 w 325"/>
              <a:gd name="T73" fmla="*/ 41 h 213"/>
              <a:gd name="T74" fmla="*/ 175 w 325"/>
              <a:gd name="T75"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213">
                <a:moveTo>
                  <a:pt x="284" y="0"/>
                </a:moveTo>
                <a:cubicBezTo>
                  <a:pt x="41" y="0"/>
                  <a:pt x="41" y="0"/>
                  <a:pt x="41" y="0"/>
                </a:cubicBezTo>
                <a:cubicBezTo>
                  <a:pt x="18" y="0"/>
                  <a:pt x="0" y="18"/>
                  <a:pt x="0" y="41"/>
                </a:cubicBezTo>
                <a:cubicBezTo>
                  <a:pt x="0" y="173"/>
                  <a:pt x="0" y="173"/>
                  <a:pt x="0" y="173"/>
                </a:cubicBezTo>
                <a:cubicBezTo>
                  <a:pt x="0" y="195"/>
                  <a:pt x="18" y="213"/>
                  <a:pt x="41" y="213"/>
                </a:cubicBezTo>
                <a:cubicBezTo>
                  <a:pt x="284" y="213"/>
                  <a:pt x="284" y="213"/>
                  <a:pt x="284" y="213"/>
                </a:cubicBezTo>
                <a:cubicBezTo>
                  <a:pt x="307" y="213"/>
                  <a:pt x="325" y="195"/>
                  <a:pt x="325" y="173"/>
                </a:cubicBezTo>
                <a:cubicBezTo>
                  <a:pt x="325" y="41"/>
                  <a:pt x="325" y="41"/>
                  <a:pt x="325" y="41"/>
                </a:cubicBezTo>
                <a:cubicBezTo>
                  <a:pt x="325" y="18"/>
                  <a:pt x="307" y="0"/>
                  <a:pt x="284" y="0"/>
                </a:cubicBezTo>
                <a:close/>
                <a:moveTo>
                  <a:pt x="20" y="53"/>
                </a:moveTo>
                <a:cubicBezTo>
                  <a:pt x="91" y="107"/>
                  <a:pt x="91" y="107"/>
                  <a:pt x="91" y="107"/>
                </a:cubicBezTo>
                <a:cubicBezTo>
                  <a:pt x="20" y="160"/>
                  <a:pt x="20" y="160"/>
                  <a:pt x="20" y="160"/>
                </a:cubicBezTo>
                <a:lnTo>
                  <a:pt x="20" y="53"/>
                </a:lnTo>
                <a:close/>
                <a:moveTo>
                  <a:pt x="305" y="173"/>
                </a:moveTo>
                <a:cubicBezTo>
                  <a:pt x="305" y="184"/>
                  <a:pt x="296" y="193"/>
                  <a:pt x="284" y="193"/>
                </a:cubicBezTo>
                <a:cubicBezTo>
                  <a:pt x="41" y="193"/>
                  <a:pt x="41" y="193"/>
                  <a:pt x="41" y="193"/>
                </a:cubicBezTo>
                <a:cubicBezTo>
                  <a:pt x="30" y="193"/>
                  <a:pt x="20" y="184"/>
                  <a:pt x="20" y="173"/>
                </a:cubicBezTo>
                <a:cubicBezTo>
                  <a:pt x="100" y="113"/>
                  <a:pt x="100" y="113"/>
                  <a:pt x="100" y="113"/>
                </a:cubicBezTo>
                <a:cubicBezTo>
                  <a:pt x="144" y="146"/>
                  <a:pt x="144" y="146"/>
                  <a:pt x="144" y="146"/>
                </a:cubicBezTo>
                <a:cubicBezTo>
                  <a:pt x="150" y="150"/>
                  <a:pt x="156" y="152"/>
                  <a:pt x="163" y="152"/>
                </a:cubicBezTo>
                <a:cubicBezTo>
                  <a:pt x="169" y="152"/>
                  <a:pt x="175" y="150"/>
                  <a:pt x="181" y="146"/>
                </a:cubicBezTo>
                <a:cubicBezTo>
                  <a:pt x="225" y="113"/>
                  <a:pt x="225" y="113"/>
                  <a:pt x="225" y="113"/>
                </a:cubicBezTo>
                <a:cubicBezTo>
                  <a:pt x="305" y="173"/>
                  <a:pt x="305" y="173"/>
                  <a:pt x="305" y="173"/>
                </a:cubicBezTo>
                <a:close/>
                <a:moveTo>
                  <a:pt x="305" y="160"/>
                </a:moveTo>
                <a:cubicBezTo>
                  <a:pt x="234" y="107"/>
                  <a:pt x="234" y="107"/>
                  <a:pt x="234" y="107"/>
                </a:cubicBezTo>
                <a:cubicBezTo>
                  <a:pt x="305" y="53"/>
                  <a:pt x="305" y="53"/>
                  <a:pt x="305" y="53"/>
                </a:cubicBezTo>
                <a:lnTo>
                  <a:pt x="305" y="160"/>
                </a:lnTo>
                <a:close/>
                <a:moveTo>
                  <a:pt x="175" y="138"/>
                </a:moveTo>
                <a:cubicBezTo>
                  <a:pt x="171" y="141"/>
                  <a:pt x="167" y="142"/>
                  <a:pt x="163" y="142"/>
                </a:cubicBezTo>
                <a:cubicBezTo>
                  <a:pt x="158" y="142"/>
                  <a:pt x="154" y="141"/>
                  <a:pt x="150" y="138"/>
                </a:cubicBezTo>
                <a:cubicBezTo>
                  <a:pt x="108" y="107"/>
                  <a:pt x="108" y="107"/>
                  <a:pt x="108" y="107"/>
                </a:cubicBezTo>
                <a:cubicBezTo>
                  <a:pt x="100" y="100"/>
                  <a:pt x="100" y="100"/>
                  <a:pt x="100" y="100"/>
                </a:cubicBezTo>
                <a:cubicBezTo>
                  <a:pt x="20" y="41"/>
                  <a:pt x="20" y="41"/>
                  <a:pt x="20" y="41"/>
                </a:cubicBezTo>
                <a:cubicBezTo>
                  <a:pt x="20" y="41"/>
                  <a:pt x="20" y="41"/>
                  <a:pt x="20" y="41"/>
                </a:cubicBezTo>
                <a:cubicBezTo>
                  <a:pt x="20" y="29"/>
                  <a:pt x="30" y="20"/>
                  <a:pt x="41" y="20"/>
                </a:cubicBezTo>
                <a:cubicBezTo>
                  <a:pt x="284" y="20"/>
                  <a:pt x="284" y="20"/>
                  <a:pt x="284" y="20"/>
                </a:cubicBezTo>
                <a:cubicBezTo>
                  <a:pt x="296" y="20"/>
                  <a:pt x="305" y="29"/>
                  <a:pt x="305" y="41"/>
                </a:cubicBezTo>
                <a:lnTo>
                  <a:pt x="175" y="1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600" dirty="0">
              <a:solidFill>
                <a:schemeClr val="bg1">
                  <a:lumMod val="65000"/>
                </a:schemeClr>
              </a:solidFill>
              <a:latin typeface="Calibri" panose="020F0502020204030204" pitchFamily="34" charset="0"/>
            </a:endParaRPr>
          </a:p>
        </p:txBody>
      </p:sp>
      <p:grpSp>
        <p:nvGrpSpPr>
          <p:cNvPr id="34" name="Group 33"/>
          <p:cNvGrpSpPr/>
          <p:nvPr/>
        </p:nvGrpSpPr>
        <p:grpSpPr>
          <a:xfrm>
            <a:off x="7674807" y="5405007"/>
            <a:ext cx="294996" cy="258723"/>
            <a:chOff x="7558088" y="-690563"/>
            <a:chExt cx="1265238" cy="1109663"/>
          </a:xfrm>
          <a:solidFill>
            <a:schemeClr val="accent3"/>
          </a:solidFill>
        </p:grpSpPr>
        <p:sp>
          <p:nvSpPr>
            <p:cNvPr id="35" name="Freeform 7"/>
            <p:cNvSpPr>
              <a:spLocks/>
            </p:cNvSpPr>
            <p:nvPr/>
          </p:nvSpPr>
          <p:spPr bwMode="auto">
            <a:xfrm>
              <a:off x="7758113" y="-490538"/>
              <a:ext cx="450850" cy="293688"/>
            </a:xfrm>
            <a:custGeom>
              <a:avLst/>
              <a:gdLst>
                <a:gd name="T0" fmla="*/ 115 w 120"/>
                <a:gd name="T1" fmla="*/ 0 h 78"/>
                <a:gd name="T2" fmla="*/ 0 w 120"/>
                <a:gd name="T3" fmla="*/ 73 h 78"/>
                <a:gd name="T4" fmla="*/ 5 w 120"/>
                <a:gd name="T5" fmla="*/ 78 h 78"/>
                <a:gd name="T6" fmla="*/ 10 w 120"/>
                <a:gd name="T7" fmla="*/ 73 h 78"/>
                <a:gd name="T8" fmla="*/ 115 w 120"/>
                <a:gd name="T9" fmla="*/ 10 h 78"/>
                <a:gd name="T10" fmla="*/ 120 w 120"/>
                <a:gd name="T11" fmla="*/ 5 h 78"/>
                <a:gd name="T12" fmla="*/ 115 w 120"/>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20" h="78">
                  <a:moveTo>
                    <a:pt x="115" y="0"/>
                  </a:moveTo>
                  <a:cubicBezTo>
                    <a:pt x="52" y="0"/>
                    <a:pt x="0" y="33"/>
                    <a:pt x="0" y="73"/>
                  </a:cubicBezTo>
                  <a:cubicBezTo>
                    <a:pt x="0" y="76"/>
                    <a:pt x="2" y="78"/>
                    <a:pt x="5" y="78"/>
                  </a:cubicBezTo>
                  <a:cubicBezTo>
                    <a:pt x="8" y="78"/>
                    <a:pt x="10" y="76"/>
                    <a:pt x="10" y="73"/>
                  </a:cubicBezTo>
                  <a:cubicBezTo>
                    <a:pt x="10" y="39"/>
                    <a:pt x="59" y="10"/>
                    <a:pt x="115" y="10"/>
                  </a:cubicBezTo>
                  <a:cubicBezTo>
                    <a:pt x="118" y="10"/>
                    <a:pt x="120" y="8"/>
                    <a:pt x="120" y="5"/>
                  </a:cubicBezTo>
                  <a:cubicBezTo>
                    <a:pt x="120" y="2"/>
                    <a:pt x="118" y="0"/>
                    <a:pt x="11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dirty="0">
                <a:solidFill>
                  <a:schemeClr val="bg1">
                    <a:lumMod val="65000"/>
                  </a:schemeClr>
                </a:solidFill>
                <a:latin typeface="Calibri" panose="020F0502020204030204" pitchFamily="34" charset="0"/>
              </a:endParaRPr>
            </a:p>
          </p:txBody>
        </p:sp>
        <p:sp>
          <p:nvSpPr>
            <p:cNvPr id="36" name="Freeform 8"/>
            <p:cNvSpPr>
              <a:spLocks noEditPoints="1"/>
            </p:cNvSpPr>
            <p:nvPr/>
          </p:nvSpPr>
          <p:spPr bwMode="auto">
            <a:xfrm>
              <a:off x="7558088" y="-690563"/>
              <a:ext cx="1265238" cy="1109663"/>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dirty="0">
                <a:solidFill>
                  <a:schemeClr val="bg1">
                    <a:lumMod val="65000"/>
                  </a:schemeClr>
                </a:solidFill>
                <a:latin typeface="Calibri" panose="020F0502020204030204" pitchFamily="34" charset="0"/>
              </a:endParaRPr>
            </a:p>
          </p:txBody>
        </p:sp>
      </p:grpSp>
      <p:sp>
        <p:nvSpPr>
          <p:cNvPr id="37" name="TextBox 36"/>
          <p:cNvSpPr txBox="1"/>
          <p:nvPr/>
        </p:nvSpPr>
        <p:spPr>
          <a:xfrm>
            <a:off x="8036478" y="4913733"/>
            <a:ext cx="2275140" cy="276999"/>
          </a:xfrm>
          <a:prstGeom prst="rect">
            <a:avLst/>
          </a:prstGeom>
          <a:noFill/>
        </p:spPr>
        <p:txBody>
          <a:bodyPr wrap="square" rtlCol="0">
            <a:spAutoFit/>
          </a:bodyPr>
          <a:lstStyle/>
          <a:p>
            <a:r>
              <a:rPr lang="id-ID" sz="1200" dirty="0">
                <a:solidFill>
                  <a:schemeClr val="bg1">
                    <a:lumMod val="65000"/>
                  </a:schemeClr>
                </a:solidFill>
                <a:latin typeface="Calibri" panose="020F0502020204030204" pitchFamily="34" charset="0"/>
              </a:rPr>
              <a:t>contact@</a:t>
            </a:r>
            <a:r>
              <a:rPr lang="en-US" sz="1200" dirty="0">
                <a:solidFill>
                  <a:schemeClr val="bg1">
                    <a:lumMod val="65000"/>
                  </a:schemeClr>
                </a:solidFill>
                <a:latin typeface="Calibri" panose="020F0502020204030204" pitchFamily="34" charset="0"/>
              </a:rPr>
              <a:t>email</a:t>
            </a:r>
            <a:r>
              <a:rPr lang="id-ID" sz="1200" dirty="0">
                <a:solidFill>
                  <a:schemeClr val="bg1">
                    <a:lumMod val="65000"/>
                  </a:schemeClr>
                </a:solidFill>
                <a:latin typeface="Calibri" panose="020F0502020204030204" pitchFamily="34" charset="0"/>
              </a:rPr>
              <a:t>.com</a:t>
            </a:r>
            <a:endParaRPr lang="en-US" sz="1200" dirty="0">
              <a:solidFill>
                <a:schemeClr val="bg1">
                  <a:lumMod val="65000"/>
                </a:schemeClr>
              </a:solidFill>
              <a:latin typeface="Calibri" panose="020F0502020204030204" pitchFamily="34" charset="0"/>
            </a:endParaRPr>
          </a:p>
        </p:txBody>
      </p:sp>
      <p:sp>
        <p:nvSpPr>
          <p:cNvPr id="38" name="TextBox 37"/>
          <p:cNvSpPr txBox="1"/>
          <p:nvPr/>
        </p:nvSpPr>
        <p:spPr>
          <a:xfrm>
            <a:off x="8036478" y="5350842"/>
            <a:ext cx="2275140" cy="284429"/>
          </a:xfrm>
          <a:prstGeom prst="rect">
            <a:avLst/>
          </a:prstGeom>
          <a:noFill/>
        </p:spPr>
        <p:txBody>
          <a:bodyPr wrap="square" rtlCol="0">
            <a:spAutoFit/>
          </a:bodyPr>
          <a:lstStyle/>
          <a:p>
            <a:r>
              <a:rPr lang="en-US" sz="1200" dirty="0">
                <a:solidFill>
                  <a:schemeClr val="bg1">
                    <a:lumMod val="65000"/>
                  </a:schemeClr>
                </a:solidFill>
                <a:latin typeface="Calibri" panose="020F0502020204030204" pitchFamily="34" charset="0"/>
              </a:rPr>
              <a:t>Skype</a:t>
            </a:r>
          </a:p>
        </p:txBody>
      </p:sp>
      <p:sp>
        <p:nvSpPr>
          <p:cNvPr id="39" name="TextBox 38"/>
          <p:cNvSpPr txBox="1"/>
          <p:nvPr/>
        </p:nvSpPr>
        <p:spPr>
          <a:xfrm>
            <a:off x="8036478" y="5814362"/>
            <a:ext cx="2275140" cy="276999"/>
          </a:xfrm>
          <a:prstGeom prst="rect">
            <a:avLst/>
          </a:prstGeom>
          <a:noFill/>
        </p:spPr>
        <p:txBody>
          <a:bodyPr wrap="square" rtlCol="0">
            <a:spAutoFit/>
          </a:bodyPr>
          <a:lstStyle/>
          <a:p>
            <a:r>
              <a:rPr lang="id-ID" sz="1200" dirty="0">
                <a:solidFill>
                  <a:schemeClr val="bg1">
                    <a:lumMod val="65000"/>
                  </a:schemeClr>
                </a:solidFill>
                <a:latin typeface="Calibri" panose="020F0502020204030204" pitchFamily="34" charset="0"/>
              </a:rPr>
              <a:t>nutritioncluster.net</a:t>
            </a:r>
            <a:endParaRPr lang="en-US" sz="1200" dirty="0">
              <a:solidFill>
                <a:schemeClr val="bg1">
                  <a:lumMod val="65000"/>
                </a:schemeClr>
              </a:solidFill>
              <a:latin typeface="Calibri" panose="020F0502020204030204" pitchFamily="34" charset="0"/>
            </a:endParaRPr>
          </a:p>
        </p:txBody>
      </p:sp>
      <p:sp>
        <p:nvSpPr>
          <p:cNvPr id="41" name="Title 40">
            <a:extLst>
              <a:ext uri="{FF2B5EF4-FFF2-40B4-BE49-F238E27FC236}">
                <a16:creationId xmlns:a16="http://schemas.microsoft.com/office/drawing/2014/main" id="{A8D98920-AAE5-40D6-8AB6-9B9A01D89E1E}"/>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38702267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750"/>
                                        <p:tgtEl>
                                          <p:spTgt spid="30"/>
                                        </p:tgtEl>
                                      </p:cBhvr>
                                    </p:animEffect>
                                  </p:childTnLst>
                                </p:cTn>
                              </p:par>
                            </p:childTnLst>
                          </p:cTn>
                        </p:par>
                        <p:par>
                          <p:cTn id="20" fill="hold">
                            <p:stCondLst>
                              <p:cond delay="22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750"/>
                                        <p:tgtEl>
                                          <p:spTgt spid="31"/>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1" grpId="0"/>
      <p:bldP spid="32" grpId="0" animBg="1"/>
      <p:bldP spid="33" grpId="0" animBg="1"/>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22</a:t>
            </a:fld>
            <a:endParaRPr lang="id-ID" sz="1200" dirty="0">
              <a:solidFill>
                <a:schemeClr val="bg1">
                  <a:lumMod val="50000"/>
                </a:schemeClr>
              </a:solidFill>
            </a:endParaRPr>
          </a:p>
        </p:txBody>
      </p:sp>
      <p:sp>
        <p:nvSpPr>
          <p:cNvPr id="3" name="TextBox 2"/>
          <p:cNvSpPr txBox="1"/>
          <p:nvPr/>
        </p:nvSpPr>
        <p:spPr>
          <a:xfrm>
            <a:off x="5133588" y="8928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5" name="TextBox 4"/>
          <p:cNvSpPr txBox="1"/>
          <p:nvPr/>
        </p:nvSpPr>
        <p:spPr>
          <a:xfrm>
            <a:off x="720232" y="1696722"/>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1</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6" name="TextBox 5"/>
          <p:cNvSpPr txBox="1"/>
          <p:nvPr/>
        </p:nvSpPr>
        <p:spPr>
          <a:xfrm>
            <a:off x="3404816" y="1696722"/>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2</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7" name="TextBox 6"/>
          <p:cNvSpPr txBox="1"/>
          <p:nvPr/>
        </p:nvSpPr>
        <p:spPr>
          <a:xfrm>
            <a:off x="5990923" y="1696722"/>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3</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8" name="TextBox 7"/>
          <p:cNvSpPr txBox="1"/>
          <p:nvPr/>
        </p:nvSpPr>
        <p:spPr>
          <a:xfrm>
            <a:off x="8689574" y="1696722"/>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4</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13" name="Rectangle 12"/>
          <p:cNvSpPr>
            <a:spLocks/>
          </p:cNvSpPr>
          <p:nvPr/>
        </p:nvSpPr>
        <p:spPr bwMode="auto">
          <a:xfrm>
            <a:off x="1447708" y="2263329"/>
            <a:ext cx="1900410" cy="60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cs typeface="Lato Light" charset="0"/>
                <a:sym typeface="Lato Light" charset="0"/>
              </a:rPr>
              <a:t>But also leap into electron typesetting, remaining essentially is simply dummy text.</a:t>
            </a:r>
          </a:p>
        </p:txBody>
      </p:sp>
      <p:sp>
        <p:nvSpPr>
          <p:cNvPr id="14" name="Rectangle 13"/>
          <p:cNvSpPr>
            <a:spLocks/>
          </p:cNvSpPr>
          <p:nvPr/>
        </p:nvSpPr>
        <p:spPr bwMode="auto">
          <a:xfrm>
            <a:off x="1447707" y="1966536"/>
            <a:ext cx="1754984" cy="2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200" b="1" dirty="0" err="1">
                <a:solidFill>
                  <a:schemeClr val="accent1"/>
                </a:solidFill>
                <a:latin typeface="Calibri" panose="020F0502020204030204" pitchFamily="34" charset="0"/>
                <a:ea typeface="Roboto" panose="02000000000000000000" pitchFamily="2" charset="0"/>
                <a:cs typeface="Bebas Neue" charset="0"/>
                <a:sym typeface="Bebas Neue" charset="0"/>
              </a:rPr>
              <a:t>Lorem</a:t>
            </a:r>
            <a:r>
              <a:rPr lang="en-US" sz="1200" b="1" dirty="0">
                <a:solidFill>
                  <a:schemeClr val="accent1"/>
                </a:solidFill>
                <a:latin typeface="Calibri" panose="020F0502020204030204" pitchFamily="34" charset="0"/>
                <a:ea typeface="Roboto" panose="02000000000000000000" pitchFamily="2" charset="0"/>
                <a:cs typeface="Bebas Neue" charset="0"/>
                <a:sym typeface="Bebas Neue" charset="0"/>
              </a:rPr>
              <a:t> </a:t>
            </a:r>
            <a:r>
              <a:rPr lang="en-US" sz="1200" b="1" dirty="0" err="1">
                <a:solidFill>
                  <a:schemeClr val="accent1"/>
                </a:solidFill>
                <a:latin typeface="Calibri" panose="020F0502020204030204" pitchFamily="34" charset="0"/>
                <a:ea typeface="Roboto" panose="02000000000000000000" pitchFamily="2" charset="0"/>
                <a:cs typeface="Bebas Neue" charset="0"/>
                <a:sym typeface="Bebas Neue" charset="0"/>
              </a:rPr>
              <a:t>Ipsum</a:t>
            </a:r>
            <a:r>
              <a:rPr lang="en-US" sz="1200" b="1" dirty="0">
                <a:solidFill>
                  <a:schemeClr val="accent1"/>
                </a:solidFill>
                <a:latin typeface="Calibri" panose="020F0502020204030204" pitchFamily="34" charset="0"/>
                <a:ea typeface="Roboto" panose="02000000000000000000" pitchFamily="2" charset="0"/>
                <a:cs typeface="Bebas Neue" charset="0"/>
                <a:sym typeface="Bebas Neue" charset="0"/>
              </a:rPr>
              <a:t> is simply</a:t>
            </a:r>
          </a:p>
        </p:txBody>
      </p:sp>
      <p:sp>
        <p:nvSpPr>
          <p:cNvPr id="15" name="Rectangle 14"/>
          <p:cNvSpPr>
            <a:spLocks/>
          </p:cNvSpPr>
          <p:nvPr/>
        </p:nvSpPr>
        <p:spPr bwMode="auto">
          <a:xfrm>
            <a:off x="4157023" y="2263329"/>
            <a:ext cx="1900410" cy="60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cs typeface="Lato Light" charset="0"/>
                <a:sym typeface="Lato Light" charset="0"/>
              </a:rPr>
              <a:t>But also leap into electron typesetting, remaining essentially is simply dummy text.</a:t>
            </a:r>
          </a:p>
        </p:txBody>
      </p:sp>
      <p:sp>
        <p:nvSpPr>
          <p:cNvPr id="16" name="Rectangle 15"/>
          <p:cNvSpPr>
            <a:spLocks/>
          </p:cNvSpPr>
          <p:nvPr/>
        </p:nvSpPr>
        <p:spPr bwMode="auto">
          <a:xfrm>
            <a:off x="4157022" y="1966536"/>
            <a:ext cx="1754984" cy="2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200" b="1" dirty="0" err="1">
                <a:solidFill>
                  <a:schemeClr val="accent2"/>
                </a:solidFill>
                <a:latin typeface="Calibri" panose="020F0502020204030204" pitchFamily="34" charset="0"/>
                <a:ea typeface="Roboto" panose="02000000000000000000" pitchFamily="2" charset="0"/>
                <a:cs typeface="Bebas Neue" charset="0"/>
                <a:sym typeface="Bebas Neue" charset="0"/>
              </a:rPr>
              <a:t>Lorem</a:t>
            </a:r>
            <a:r>
              <a:rPr lang="en-US" sz="1200" b="1" dirty="0">
                <a:solidFill>
                  <a:schemeClr val="accent2"/>
                </a:solidFill>
                <a:latin typeface="Calibri" panose="020F0502020204030204" pitchFamily="34" charset="0"/>
                <a:ea typeface="Roboto" panose="02000000000000000000" pitchFamily="2" charset="0"/>
                <a:cs typeface="Bebas Neue" charset="0"/>
                <a:sym typeface="Bebas Neue" charset="0"/>
              </a:rPr>
              <a:t> </a:t>
            </a:r>
            <a:r>
              <a:rPr lang="en-US" sz="1200" b="1" dirty="0" err="1">
                <a:solidFill>
                  <a:schemeClr val="accent2"/>
                </a:solidFill>
                <a:latin typeface="Calibri" panose="020F0502020204030204" pitchFamily="34" charset="0"/>
                <a:ea typeface="Roboto" panose="02000000000000000000" pitchFamily="2" charset="0"/>
                <a:cs typeface="Bebas Neue" charset="0"/>
                <a:sym typeface="Bebas Neue" charset="0"/>
              </a:rPr>
              <a:t>Ipsum</a:t>
            </a:r>
            <a:r>
              <a:rPr lang="en-US" sz="1200" b="1" dirty="0">
                <a:solidFill>
                  <a:schemeClr val="accent2"/>
                </a:solidFill>
                <a:latin typeface="Calibri" panose="020F0502020204030204" pitchFamily="34" charset="0"/>
                <a:ea typeface="Roboto" panose="02000000000000000000" pitchFamily="2" charset="0"/>
                <a:cs typeface="Bebas Neue" charset="0"/>
                <a:sym typeface="Bebas Neue" charset="0"/>
              </a:rPr>
              <a:t> is simply</a:t>
            </a:r>
          </a:p>
        </p:txBody>
      </p:sp>
      <p:sp>
        <p:nvSpPr>
          <p:cNvPr id="17" name="Rectangle 16"/>
          <p:cNvSpPr>
            <a:spLocks/>
          </p:cNvSpPr>
          <p:nvPr/>
        </p:nvSpPr>
        <p:spPr bwMode="auto">
          <a:xfrm>
            <a:off x="6753794" y="2263329"/>
            <a:ext cx="1900410" cy="60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cs typeface="Lato Light" charset="0"/>
                <a:sym typeface="Lato Light" charset="0"/>
              </a:rPr>
              <a:t>But also leap into electron typesetting, remaining essentially is simply dummy text.</a:t>
            </a:r>
          </a:p>
        </p:txBody>
      </p:sp>
      <p:sp>
        <p:nvSpPr>
          <p:cNvPr id="18" name="Rectangle 17"/>
          <p:cNvSpPr>
            <a:spLocks/>
          </p:cNvSpPr>
          <p:nvPr/>
        </p:nvSpPr>
        <p:spPr bwMode="auto">
          <a:xfrm>
            <a:off x="6753793" y="1966536"/>
            <a:ext cx="1754984" cy="2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200" b="1" dirty="0" err="1">
                <a:solidFill>
                  <a:schemeClr val="accent3"/>
                </a:solidFill>
                <a:latin typeface="Calibri" panose="020F0502020204030204" pitchFamily="34" charset="0"/>
                <a:ea typeface="Roboto" panose="02000000000000000000" pitchFamily="2" charset="0"/>
                <a:cs typeface="Bebas Neue" charset="0"/>
                <a:sym typeface="Bebas Neue" charset="0"/>
              </a:rPr>
              <a:t>Lorem</a:t>
            </a:r>
            <a:r>
              <a:rPr lang="en-US" sz="1200" b="1" dirty="0">
                <a:solidFill>
                  <a:schemeClr val="accent3"/>
                </a:solidFill>
                <a:latin typeface="Calibri" panose="020F0502020204030204" pitchFamily="34" charset="0"/>
                <a:ea typeface="Roboto" panose="02000000000000000000" pitchFamily="2" charset="0"/>
                <a:cs typeface="Bebas Neue" charset="0"/>
                <a:sym typeface="Bebas Neue" charset="0"/>
              </a:rPr>
              <a:t> </a:t>
            </a:r>
            <a:r>
              <a:rPr lang="en-US" sz="1200" b="1" dirty="0" err="1">
                <a:solidFill>
                  <a:schemeClr val="accent3"/>
                </a:solidFill>
                <a:latin typeface="Calibri" panose="020F0502020204030204" pitchFamily="34" charset="0"/>
                <a:ea typeface="Roboto" panose="02000000000000000000" pitchFamily="2" charset="0"/>
                <a:cs typeface="Bebas Neue" charset="0"/>
                <a:sym typeface="Bebas Neue" charset="0"/>
              </a:rPr>
              <a:t>Ipsum</a:t>
            </a:r>
            <a:r>
              <a:rPr lang="en-US" sz="1200" b="1" dirty="0">
                <a:solidFill>
                  <a:schemeClr val="accent3"/>
                </a:solidFill>
                <a:latin typeface="Calibri" panose="020F0502020204030204" pitchFamily="34" charset="0"/>
                <a:ea typeface="Roboto" panose="02000000000000000000" pitchFamily="2" charset="0"/>
                <a:cs typeface="Bebas Neue" charset="0"/>
                <a:sym typeface="Bebas Neue" charset="0"/>
              </a:rPr>
              <a:t> is simply</a:t>
            </a:r>
          </a:p>
        </p:txBody>
      </p:sp>
      <p:sp>
        <p:nvSpPr>
          <p:cNvPr id="19" name="Rectangle 18"/>
          <p:cNvSpPr>
            <a:spLocks/>
          </p:cNvSpPr>
          <p:nvPr/>
        </p:nvSpPr>
        <p:spPr bwMode="auto">
          <a:xfrm>
            <a:off x="9463109" y="2263329"/>
            <a:ext cx="1900410" cy="60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cs typeface="Lato Light" charset="0"/>
                <a:sym typeface="Lato Light" charset="0"/>
              </a:rPr>
              <a:t>But also leap into electron typesetting, remaining essentially is simply dummy text.</a:t>
            </a:r>
          </a:p>
        </p:txBody>
      </p:sp>
      <p:sp>
        <p:nvSpPr>
          <p:cNvPr id="20" name="Rectangle 19"/>
          <p:cNvSpPr>
            <a:spLocks/>
          </p:cNvSpPr>
          <p:nvPr/>
        </p:nvSpPr>
        <p:spPr bwMode="auto">
          <a:xfrm>
            <a:off x="9463108" y="1966536"/>
            <a:ext cx="1754984" cy="2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200" b="1" dirty="0" err="1">
                <a:solidFill>
                  <a:schemeClr val="accent4"/>
                </a:solidFill>
                <a:latin typeface="Calibri" panose="020F0502020204030204" pitchFamily="34" charset="0"/>
                <a:ea typeface="Roboto" panose="02000000000000000000" pitchFamily="2" charset="0"/>
                <a:cs typeface="Bebas Neue" charset="0"/>
                <a:sym typeface="Bebas Neue" charset="0"/>
              </a:rPr>
              <a:t>Lorem</a:t>
            </a:r>
            <a:r>
              <a:rPr lang="en-US" sz="1200" b="1" dirty="0">
                <a:solidFill>
                  <a:schemeClr val="accent4"/>
                </a:solidFill>
                <a:latin typeface="Calibri" panose="020F0502020204030204" pitchFamily="34" charset="0"/>
                <a:ea typeface="Roboto" panose="02000000000000000000" pitchFamily="2" charset="0"/>
                <a:cs typeface="Bebas Neue" charset="0"/>
                <a:sym typeface="Bebas Neue" charset="0"/>
              </a:rPr>
              <a:t> </a:t>
            </a:r>
            <a:r>
              <a:rPr lang="en-US" sz="1200" b="1" dirty="0" err="1">
                <a:solidFill>
                  <a:schemeClr val="accent4"/>
                </a:solidFill>
                <a:latin typeface="Calibri" panose="020F0502020204030204" pitchFamily="34" charset="0"/>
                <a:ea typeface="Roboto" panose="02000000000000000000" pitchFamily="2" charset="0"/>
                <a:cs typeface="Bebas Neue" charset="0"/>
                <a:sym typeface="Bebas Neue" charset="0"/>
              </a:rPr>
              <a:t>Ipsum</a:t>
            </a:r>
            <a:r>
              <a:rPr lang="en-US" sz="1200" b="1" dirty="0">
                <a:solidFill>
                  <a:schemeClr val="accent4"/>
                </a:solidFill>
                <a:latin typeface="Calibri" panose="020F0502020204030204" pitchFamily="34" charset="0"/>
                <a:ea typeface="Roboto" panose="02000000000000000000" pitchFamily="2" charset="0"/>
                <a:cs typeface="Bebas Neue" charset="0"/>
                <a:sym typeface="Bebas Neue" charset="0"/>
              </a:rPr>
              <a:t> is simply</a:t>
            </a:r>
          </a:p>
        </p:txBody>
      </p:sp>
      <p:sp>
        <p:nvSpPr>
          <p:cNvPr id="21" name="TextBox 20"/>
          <p:cNvSpPr txBox="1"/>
          <p:nvPr/>
        </p:nvSpPr>
        <p:spPr>
          <a:xfrm>
            <a:off x="720232" y="3224667"/>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5</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22" name="TextBox 21"/>
          <p:cNvSpPr txBox="1"/>
          <p:nvPr/>
        </p:nvSpPr>
        <p:spPr>
          <a:xfrm>
            <a:off x="3404816" y="3224667"/>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6</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23" name="TextBox 22"/>
          <p:cNvSpPr txBox="1"/>
          <p:nvPr/>
        </p:nvSpPr>
        <p:spPr>
          <a:xfrm>
            <a:off x="5990923" y="3224667"/>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7</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24" name="TextBox 23"/>
          <p:cNvSpPr txBox="1"/>
          <p:nvPr/>
        </p:nvSpPr>
        <p:spPr>
          <a:xfrm>
            <a:off x="8689574" y="3224667"/>
            <a:ext cx="756938" cy="1446550"/>
          </a:xfrm>
          <a:prstGeom prst="rect">
            <a:avLst/>
          </a:prstGeom>
          <a:noFill/>
          <a:effectLst>
            <a:outerShdw blurRad="50800" dist="38100" algn="l" rotWithShape="0">
              <a:prstClr val="black">
                <a:alpha val="40000"/>
              </a:prstClr>
            </a:outerShdw>
          </a:effectLst>
        </p:spPr>
        <p:txBody>
          <a:bodyPr wrap="none" rtlCol="0">
            <a:spAutoFit/>
          </a:bodyPr>
          <a:lstStyle/>
          <a:p>
            <a:pPr algn="ctr"/>
            <a:r>
              <a:rPr lang="id-ID" sz="8800" b="1" dirty="0">
                <a:ln w="12700">
                  <a:solidFill>
                    <a:schemeClr val="bg1">
                      <a:lumMod val="85000"/>
                      <a:alpha val="50000"/>
                    </a:schemeClr>
                  </a:solidFill>
                </a:ln>
                <a:solidFill>
                  <a:schemeClr val="bg1">
                    <a:lumMod val="95000"/>
                  </a:schemeClr>
                </a:solidFill>
                <a:latin typeface="Calibri" panose="020F0502020204030204" pitchFamily="34" charset="0"/>
              </a:rPr>
              <a:t>8</a:t>
            </a:r>
            <a:endParaRPr lang="en-US" sz="8800" b="1" dirty="0">
              <a:ln w="12700">
                <a:solidFill>
                  <a:schemeClr val="bg1">
                    <a:lumMod val="85000"/>
                    <a:alpha val="50000"/>
                  </a:schemeClr>
                </a:solidFill>
              </a:ln>
              <a:solidFill>
                <a:schemeClr val="bg1">
                  <a:lumMod val="95000"/>
                </a:schemeClr>
              </a:solidFill>
              <a:latin typeface="Calibri" panose="020F0502020204030204" pitchFamily="34" charset="0"/>
            </a:endParaRPr>
          </a:p>
        </p:txBody>
      </p:sp>
      <p:sp>
        <p:nvSpPr>
          <p:cNvPr id="25" name="Rectangle 24"/>
          <p:cNvSpPr>
            <a:spLocks/>
          </p:cNvSpPr>
          <p:nvPr/>
        </p:nvSpPr>
        <p:spPr bwMode="auto">
          <a:xfrm>
            <a:off x="1447708" y="3791274"/>
            <a:ext cx="1900410" cy="60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cs typeface="Lato Light" charset="0"/>
                <a:sym typeface="Lato Light" charset="0"/>
              </a:rPr>
              <a:t>But also leap into electron typesetting, remaining essentially is simply dummy text.</a:t>
            </a:r>
          </a:p>
        </p:txBody>
      </p:sp>
      <p:sp>
        <p:nvSpPr>
          <p:cNvPr id="26" name="Rectangle 25"/>
          <p:cNvSpPr>
            <a:spLocks/>
          </p:cNvSpPr>
          <p:nvPr/>
        </p:nvSpPr>
        <p:spPr bwMode="auto">
          <a:xfrm>
            <a:off x="1447707" y="3494481"/>
            <a:ext cx="1754984" cy="2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200" b="1" dirty="0" err="1">
                <a:solidFill>
                  <a:schemeClr val="accent5"/>
                </a:solidFill>
                <a:latin typeface="Calibri" panose="020F0502020204030204" pitchFamily="34" charset="0"/>
                <a:ea typeface="Roboto" panose="02000000000000000000" pitchFamily="2" charset="0"/>
                <a:cs typeface="Bebas Neue" charset="0"/>
                <a:sym typeface="Bebas Neue" charset="0"/>
              </a:rPr>
              <a:t>Lorem</a:t>
            </a:r>
            <a:r>
              <a:rPr lang="en-US" sz="1200" b="1" dirty="0">
                <a:solidFill>
                  <a:schemeClr val="accent5"/>
                </a:solidFill>
                <a:latin typeface="Calibri" panose="020F0502020204030204" pitchFamily="34" charset="0"/>
                <a:ea typeface="Roboto" panose="02000000000000000000" pitchFamily="2" charset="0"/>
                <a:cs typeface="Bebas Neue" charset="0"/>
                <a:sym typeface="Bebas Neue" charset="0"/>
              </a:rPr>
              <a:t> </a:t>
            </a:r>
            <a:r>
              <a:rPr lang="en-US" sz="1200" b="1" dirty="0" err="1">
                <a:solidFill>
                  <a:schemeClr val="accent5"/>
                </a:solidFill>
                <a:latin typeface="Calibri" panose="020F0502020204030204" pitchFamily="34" charset="0"/>
                <a:ea typeface="Roboto" panose="02000000000000000000" pitchFamily="2" charset="0"/>
                <a:cs typeface="Bebas Neue" charset="0"/>
                <a:sym typeface="Bebas Neue" charset="0"/>
              </a:rPr>
              <a:t>Ipsum</a:t>
            </a:r>
            <a:r>
              <a:rPr lang="en-US" sz="1200" b="1" dirty="0">
                <a:solidFill>
                  <a:schemeClr val="accent5"/>
                </a:solidFill>
                <a:latin typeface="Calibri" panose="020F0502020204030204" pitchFamily="34" charset="0"/>
                <a:ea typeface="Roboto" panose="02000000000000000000" pitchFamily="2" charset="0"/>
                <a:cs typeface="Bebas Neue" charset="0"/>
                <a:sym typeface="Bebas Neue" charset="0"/>
              </a:rPr>
              <a:t> is simply</a:t>
            </a:r>
          </a:p>
        </p:txBody>
      </p:sp>
      <p:sp>
        <p:nvSpPr>
          <p:cNvPr id="27" name="Rectangle 26"/>
          <p:cNvSpPr>
            <a:spLocks/>
          </p:cNvSpPr>
          <p:nvPr/>
        </p:nvSpPr>
        <p:spPr bwMode="auto">
          <a:xfrm>
            <a:off x="4157023" y="3791274"/>
            <a:ext cx="1900410" cy="60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cs typeface="Lato Light" charset="0"/>
                <a:sym typeface="Lato Light" charset="0"/>
              </a:rPr>
              <a:t>But also leap into electron typesetting, remaining essentially is simply dummy text.</a:t>
            </a:r>
          </a:p>
        </p:txBody>
      </p:sp>
      <p:sp>
        <p:nvSpPr>
          <p:cNvPr id="28" name="Rectangle 27"/>
          <p:cNvSpPr>
            <a:spLocks/>
          </p:cNvSpPr>
          <p:nvPr/>
        </p:nvSpPr>
        <p:spPr bwMode="auto">
          <a:xfrm>
            <a:off x="4157022" y="3494481"/>
            <a:ext cx="1754984" cy="2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200" b="1" dirty="0" err="1">
                <a:solidFill>
                  <a:schemeClr val="accent6"/>
                </a:solidFill>
                <a:latin typeface="Calibri" panose="020F0502020204030204" pitchFamily="34" charset="0"/>
                <a:ea typeface="Roboto" panose="02000000000000000000" pitchFamily="2" charset="0"/>
                <a:cs typeface="Bebas Neue" charset="0"/>
                <a:sym typeface="Bebas Neue" charset="0"/>
              </a:rPr>
              <a:t>Lorem</a:t>
            </a:r>
            <a:r>
              <a:rPr lang="en-US" sz="1200" b="1" dirty="0">
                <a:solidFill>
                  <a:schemeClr val="accent6"/>
                </a:solidFill>
                <a:latin typeface="Calibri" panose="020F0502020204030204" pitchFamily="34" charset="0"/>
                <a:ea typeface="Roboto" panose="02000000000000000000" pitchFamily="2" charset="0"/>
                <a:cs typeface="Bebas Neue" charset="0"/>
                <a:sym typeface="Bebas Neue" charset="0"/>
              </a:rPr>
              <a:t> </a:t>
            </a:r>
            <a:r>
              <a:rPr lang="en-US" sz="1200" b="1" dirty="0" err="1">
                <a:solidFill>
                  <a:schemeClr val="accent6"/>
                </a:solidFill>
                <a:latin typeface="Calibri" panose="020F0502020204030204" pitchFamily="34" charset="0"/>
                <a:ea typeface="Roboto" panose="02000000000000000000" pitchFamily="2" charset="0"/>
                <a:cs typeface="Bebas Neue" charset="0"/>
                <a:sym typeface="Bebas Neue" charset="0"/>
              </a:rPr>
              <a:t>Ipsum</a:t>
            </a:r>
            <a:r>
              <a:rPr lang="en-US" sz="1200" b="1" dirty="0">
                <a:solidFill>
                  <a:schemeClr val="accent6"/>
                </a:solidFill>
                <a:latin typeface="Calibri" panose="020F0502020204030204" pitchFamily="34" charset="0"/>
                <a:ea typeface="Roboto" panose="02000000000000000000" pitchFamily="2" charset="0"/>
                <a:cs typeface="Bebas Neue" charset="0"/>
                <a:sym typeface="Bebas Neue" charset="0"/>
              </a:rPr>
              <a:t> is simply</a:t>
            </a:r>
          </a:p>
        </p:txBody>
      </p:sp>
      <p:sp>
        <p:nvSpPr>
          <p:cNvPr id="29" name="Rectangle 28"/>
          <p:cNvSpPr>
            <a:spLocks/>
          </p:cNvSpPr>
          <p:nvPr/>
        </p:nvSpPr>
        <p:spPr bwMode="auto">
          <a:xfrm>
            <a:off x="6753794" y="3791274"/>
            <a:ext cx="1900410" cy="60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cs typeface="Lato Light" charset="0"/>
                <a:sym typeface="Lato Light" charset="0"/>
              </a:rPr>
              <a:t>But also leap into electron typesetting, remaining essentially is simply dummy text.</a:t>
            </a:r>
          </a:p>
        </p:txBody>
      </p:sp>
      <p:sp>
        <p:nvSpPr>
          <p:cNvPr id="30" name="Rectangle 29"/>
          <p:cNvSpPr>
            <a:spLocks/>
          </p:cNvSpPr>
          <p:nvPr/>
        </p:nvSpPr>
        <p:spPr bwMode="auto">
          <a:xfrm>
            <a:off x="6753793" y="3494481"/>
            <a:ext cx="1754984" cy="2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200" b="1" dirty="0" err="1">
                <a:solidFill>
                  <a:schemeClr val="tx2"/>
                </a:solidFill>
                <a:latin typeface="Calibri" panose="020F0502020204030204" pitchFamily="34" charset="0"/>
                <a:ea typeface="Roboto" panose="02000000000000000000" pitchFamily="2" charset="0"/>
                <a:cs typeface="Bebas Neue" charset="0"/>
                <a:sym typeface="Bebas Neue" charset="0"/>
              </a:rPr>
              <a:t>Lorem</a:t>
            </a:r>
            <a:r>
              <a:rPr lang="en-US" sz="1200" b="1" dirty="0">
                <a:solidFill>
                  <a:schemeClr val="tx2"/>
                </a:solidFill>
                <a:latin typeface="Calibri" panose="020F0502020204030204" pitchFamily="34" charset="0"/>
                <a:ea typeface="Roboto" panose="02000000000000000000" pitchFamily="2" charset="0"/>
                <a:cs typeface="Bebas Neue" charset="0"/>
                <a:sym typeface="Bebas Neue" charset="0"/>
              </a:rPr>
              <a:t> </a:t>
            </a:r>
            <a:r>
              <a:rPr lang="en-US" sz="1200" b="1" dirty="0" err="1">
                <a:solidFill>
                  <a:schemeClr val="tx2"/>
                </a:solidFill>
                <a:latin typeface="Calibri" panose="020F0502020204030204" pitchFamily="34" charset="0"/>
                <a:ea typeface="Roboto" panose="02000000000000000000" pitchFamily="2" charset="0"/>
                <a:cs typeface="Bebas Neue" charset="0"/>
                <a:sym typeface="Bebas Neue" charset="0"/>
              </a:rPr>
              <a:t>Ipsum</a:t>
            </a:r>
            <a:r>
              <a:rPr lang="en-US" sz="1200" b="1" dirty="0">
                <a:solidFill>
                  <a:schemeClr val="tx2"/>
                </a:solidFill>
                <a:latin typeface="Calibri" panose="020F0502020204030204" pitchFamily="34" charset="0"/>
                <a:ea typeface="Roboto" panose="02000000000000000000" pitchFamily="2" charset="0"/>
                <a:cs typeface="Bebas Neue" charset="0"/>
                <a:sym typeface="Bebas Neue" charset="0"/>
              </a:rPr>
              <a:t> is simply</a:t>
            </a:r>
          </a:p>
        </p:txBody>
      </p:sp>
      <p:sp>
        <p:nvSpPr>
          <p:cNvPr id="31" name="Rectangle 30"/>
          <p:cNvSpPr>
            <a:spLocks/>
          </p:cNvSpPr>
          <p:nvPr/>
        </p:nvSpPr>
        <p:spPr bwMode="auto">
          <a:xfrm>
            <a:off x="9463109" y="3791274"/>
            <a:ext cx="1900410" cy="60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cs typeface="Lato Light" charset="0"/>
                <a:sym typeface="Lato Light" charset="0"/>
              </a:rPr>
              <a:t>But also leap into electron typesetting, remaining essentially is simply dummy text.</a:t>
            </a:r>
          </a:p>
        </p:txBody>
      </p:sp>
      <p:sp>
        <p:nvSpPr>
          <p:cNvPr id="32" name="Rectangle 31"/>
          <p:cNvSpPr>
            <a:spLocks/>
          </p:cNvSpPr>
          <p:nvPr/>
        </p:nvSpPr>
        <p:spPr bwMode="auto">
          <a:xfrm>
            <a:off x="9463108" y="3494481"/>
            <a:ext cx="1754984" cy="2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spcBef>
                <a:spcPts val="0"/>
              </a:spcBef>
              <a:spcAft>
                <a:spcPts val="0"/>
              </a:spcAft>
              <a:defRPr/>
            </a:pPr>
            <a:r>
              <a:rPr lang="en-US" sz="1200" b="1" dirty="0" err="1">
                <a:solidFill>
                  <a:schemeClr val="bg1">
                    <a:lumMod val="50000"/>
                  </a:schemeClr>
                </a:solidFill>
                <a:latin typeface="Calibri" panose="020F0502020204030204" pitchFamily="34" charset="0"/>
                <a:ea typeface="Roboto" panose="02000000000000000000" pitchFamily="2" charset="0"/>
                <a:cs typeface="Bebas Neue" charset="0"/>
                <a:sym typeface="Bebas Neue" charset="0"/>
              </a:rPr>
              <a:t>Lorem</a:t>
            </a:r>
            <a:r>
              <a:rPr lang="en-US" sz="1200" b="1" dirty="0">
                <a:solidFill>
                  <a:schemeClr val="bg1">
                    <a:lumMod val="50000"/>
                  </a:schemeClr>
                </a:solidFill>
                <a:latin typeface="Calibri" panose="020F0502020204030204" pitchFamily="34" charset="0"/>
                <a:ea typeface="Roboto" panose="02000000000000000000" pitchFamily="2" charset="0"/>
                <a:cs typeface="Bebas Neue" charset="0"/>
                <a:sym typeface="Bebas Neue" charset="0"/>
              </a:rPr>
              <a:t> </a:t>
            </a:r>
            <a:r>
              <a:rPr lang="en-US" sz="1200" b="1" dirty="0" err="1">
                <a:solidFill>
                  <a:schemeClr val="bg1">
                    <a:lumMod val="50000"/>
                  </a:schemeClr>
                </a:solidFill>
                <a:latin typeface="Calibri" panose="020F0502020204030204" pitchFamily="34" charset="0"/>
                <a:ea typeface="Roboto" panose="02000000000000000000" pitchFamily="2" charset="0"/>
                <a:cs typeface="Bebas Neue" charset="0"/>
                <a:sym typeface="Bebas Neue" charset="0"/>
              </a:rPr>
              <a:t>Ipsum</a:t>
            </a:r>
            <a:r>
              <a:rPr lang="en-US" sz="1200" b="1" dirty="0">
                <a:solidFill>
                  <a:schemeClr val="bg1">
                    <a:lumMod val="50000"/>
                  </a:schemeClr>
                </a:solidFill>
                <a:latin typeface="Calibri" panose="020F0502020204030204" pitchFamily="34" charset="0"/>
                <a:ea typeface="Roboto" panose="02000000000000000000" pitchFamily="2" charset="0"/>
                <a:cs typeface="Bebas Neue" charset="0"/>
                <a:sym typeface="Bebas Neue" charset="0"/>
              </a:rPr>
              <a:t> is simply</a:t>
            </a:r>
          </a:p>
        </p:txBody>
      </p:sp>
      <p:sp>
        <p:nvSpPr>
          <p:cNvPr id="45" name="TextBox 44"/>
          <p:cNvSpPr txBox="1"/>
          <p:nvPr/>
        </p:nvSpPr>
        <p:spPr>
          <a:xfrm>
            <a:off x="814978" y="5075448"/>
            <a:ext cx="10467311" cy="844265"/>
          </a:xfrm>
          <a:prstGeom prst="rect">
            <a:avLst/>
          </a:prstGeom>
          <a:noFill/>
        </p:spPr>
        <p:txBody>
          <a:bodyPr wrap="square" rIns="144000" bIns="36000" numCol="1" spcCol="360000">
            <a:spAutoFit/>
          </a:bodyPr>
          <a:lstStyle/>
          <a:p>
            <a:pPr algn="ctr" eaLnBrk="1" fontAlgn="auto" hangingPunct="1">
              <a:lnSpc>
                <a:spcPct val="150000"/>
              </a:lnSpc>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cxnSp>
        <p:nvCxnSpPr>
          <p:cNvPr id="46" name="Straight Connector 45"/>
          <p:cNvCxnSpPr/>
          <p:nvPr/>
        </p:nvCxnSpPr>
        <p:spPr>
          <a:xfrm>
            <a:off x="869269" y="4825503"/>
            <a:ext cx="10260000" cy="0"/>
          </a:xfrm>
          <a:prstGeom prst="line">
            <a:avLst/>
          </a:prstGeom>
          <a:ln w="1270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843B754E-7D61-477E-B516-510D5B00203C}"/>
              </a:ext>
            </a:extLst>
          </p:cNvPr>
          <p:cNvSpPr>
            <a:spLocks noGrp="1"/>
          </p:cNvSpPr>
          <p:nvPr>
            <p:ph type="title"/>
          </p:nvPr>
        </p:nvSpPr>
        <p:spPr/>
        <p:txBody>
          <a:bodyPr>
            <a:normAutofit fontScale="90000"/>
          </a:bodyPr>
          <a:lstStyle/>
          <a:p>
            <a:r>
              <a:rPr lang="en-US" dirty="0"/>
              <a:t>Bullet Numbering</a:t>
            </a:r>
          </a:p>
        </p:txBody>
      </p:sp>
    </p:spTree>
    <p:extLst>
      <p:ext uri="{BB962C8B-B14F-4D97-AF65-F5344CB8AC3E}">
        <p14:creationId xmlns:p14="http://schemas.microsoft.com/office/powerpoint/2010/main" val="17909373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strVal val="#ppt_x"/>
                                          </p:val>
                                        </p:tav>
                                        <p:tav tm="100000">
                                          <p:val>
                                            <p:strVal val="#ppt_x"/>
                                          </p:val>
                                        </p:tav>
                                      </p:tavLst>
                                    </p:anim>
                                    <p:anim calcmode="lin" valueType="num">
                                      <p:cBhvr>
                                        <p:cTn id="39" dur="5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anim calcmode="lin" valueType="num">
                                      <p:cBhvr>
                                        <p:cTn id="44" dur="500" fill="hold"/>
                                        <p:tgtEl>
                                          <p:spTgt spid="22"/>
                                        </p:tgtEl>
                                        <p:attrNameLst>
                                          <p:attrName>ppt_x</p:attrName>
                                        </p:attrNameLst>
                                      </p:cBhvr>
                                      <p:tavLst>
                                        <p:tav tm="0">
                                          <p:val>
                                            <p:strVal val="#ppt_x"/>
                                          </p:val>
                                        </p:tav>
                                        <p:tav tm="100000">
                                          <p:val>
                                            <p:strVal val="#ppt_x"/>
                                          </p:val>
                                        </p:tav>
                                      </p:tavLst>
                                    </p:anim>
                                    <p:anim calcmode="lin" valueType="num">
                                      <p:cBhvr>
                                        <p:cTn id="45" dur="5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anim calcmode="lin" valueType="num">
                                      <p:cBhvr>
                                        <p:cTn id="56" dur="500" fill="hold"/>
                                        <p:tgtEl>
                                          <p:spTgt spid="24"/>
                                        </p:tgtEl>
                                        <p:attrNameLst>
                                          <p:attrName>ppt_x</p:attrName>
                                        </p:attrNameLst>
                                      </p:cBhvr>
                                      <p:tavLst>
                                        <p:tav tm="0">
                                          <p:val>
                                            <p:strVal val="#ppt_x"/>
                                          </p:val>
                                        </p:tav>
                                        <p:tav tm="100000">
                                          <p:val>
                                            <p:strVal val="#ppt_x"/>
                                          </p:val>
                                        </p:tav>
                                      </p:tavLst>
                                    </p:anim>
                                    <p:anim calcmode="lin" valueType="num">
                                      <p:cBhvr>
                                        <p:cTn id="57" dur="500" fill="hold"/>
                                        <p:tgtEl>
                                          <p:spTgt spid="24"/>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par>
                          <p:cTn id="82" fill="hold">
                            <p:stCondLst>
                              <p:cond delay="7500"/>
                            </p:stCondLst>
                            <p:childTnLst>
                              <p:par>
                                <p:cTn id="83" presetID="10"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par>
                          <p:cTn id="86" fill="hold">
                            <p:stCondLst>
                              <p:cond delay="8000"/>
                            </p:stCondLst>
                            <p:childTnLst>
                              <p:par>
                                <p:cTn id="87" presetID="10"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par>
                          <p:cTn id="98" fill="hold">
                            <p:stCondLst>
                              <p:cond delay="950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par>
                          <p:cTn id="102" fill="hold">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par>
                          <p:cTn id="106" fill="hold">
                            <p:stCondLst>
                              <p:cond delay="10500"/>
                            </p:stCondLst>
                            <p:childTnLst>
                              <p:par>
                                <p:cTn id="107" presetID="10" presetClass="entr" presetSubtype="0"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childTnLst>
                                </p:cTn>
                              </p:par>
                            </p:childTnLst>
                          </p:cTn>
                        </p:par>
                        <p:par>
                          <p:cTn id="110" fill="hold">
                            <p:stCondLst>
                              <p:cond delay="11000"/>
                            </p:stCondLst>
                            <p:childTnLst>
                              <p:par>
                                <p:cTn id="111" presetID="10" presetClass="entr" presetSubtype="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11500"/>
                            </p:stCondLst>
                            <p:childTnLst>
                              <p:par>
                                <p:cTn id="115" presetID="10" presetClass="entr" presetSubtype="0" fill="hold" grpId="0" nodeType="after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500"/>
                                        <p:tgtEl>
                                          <p:spTgt spid="32"/>
                                        </p:tgtEl>
                                      </p:cBhvr>
                                    </p:animEffect>
                                  </p:childTnLst>
                                </p:cTn>
                              </p:par>
                            </p:childTnLst>
                          </p:cTn>
                        </p:par>
                        <p:par>
                          <p:cTn id="118" fill="hold">
                            <p:stCondLst>
                              <p:cond delay="12000"/>
                            </p:stCondLst>
                            <p:childTnLst>
                              <p:par>
                                <p:cTn id="119" presetID="10"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par>
                          <p:cTn id="122" fill="hold">
                            <p:stCondLst>
                              <p:cond delay="12500"/>
                            </p:stCondLst>
                            <p:childTnLst>
                              <p:par>
                                <p:cTn id="123" presetID="16" presetClass="entr" presetSubtype="37" fill="hold" nodeType="after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barn(outVertical)">
                                      <p:cBhvr>
                                        <p:cTn id="125" dur="1000"/>
                                        <p:tgtEl>
                                          <p:spTgt spid="46"/>
                                        </p:tgtEl>
                                      </p:cBhvr>
                                    </p:animEffect>
                                  </p:childTnLst>
                                </p:cTn>
                              </p:par>
                            </p:childTnLst>
                          </p:cTn>
                        </p:par>
                        <p:par>
                          <p:cTn id="126" fill="hold">
                            <p:stCondLst>
                              <p:cond delay="13500"/>
                            </p:stCondLst>
                            <p:childTnLst>
                              <p:par>
                                <p:cTn id="127" presetID="42" presetClass="entr" presetSubtype="0" fill="hold" grpId="0" nodeType="after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1000"/>
                                        <p:tgtEl>
                                          <p:spTgt spid="45"/>
                                        </p:tgtEl>
                                      </p:cBhvr>
                                    </p:animEffect>
                                    <p:anim calcmode="lin" valueType="num">
                                      <p:cBhvr>
                                        <p:cTn id="130" dur="1000" fill="hold"/>
                                        <p:tgtEl>
                                          <p:spTgt spid="45"/>
                                        </p:tgtEl>
                                        <p:attrNameLst>
                                          <p:attrName>ppt_x</p:attrName>
                                        </p:attrNameLst>
                                      </p:cBhvr>
                                      <p:tavLst>
                                        <p:tav tm="0">
                                          <p:val>
                                            <p:strVal val="#ppt_x"/>
                                          </p:val>
                                        </p:tav>
                                        <p:tav tm="100000">
                                          <p:val>
                                            <p:strVal val="#ppt_x"/>
                                          </p:val>
                                        </p:tav>
                                      </p:tavLst>
                                    </p:anim>
                                    <p:anim calcmode="lin" valueType="num">
                                      <p:cBhvr>
                                        <p:cTn id="13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6091311" y="0"/>
            <a:ext cx="610068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p:nvGrpSpPr>
        <p:grpSpPr>
          <a:xfrm>
            <a:off x="5533311" y="886262"/>
            <a:ext cx="1116000" cy="1116000"/>
            <a:chOff x="5533311" y="1055078"/>
            <a:chExt cx="1116000" cy="1116000"/>
          </a:xfrm>
        </p:grpSpPr>
        <p:sp>
          <p:nvSpPr>
            <p:cNvPr id="7" name="Oval 6"/>
            <p:cNvSpPr/>
            <p:nvPr/>
          </p:nvSpPr>
          <p:spPr>
            <a:xfrm>
              <a:off x="5533311" y="1055078"/>
              <a:ext cx="1116000" cy="1116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5619379" y="1120710"/>
              <a:ext cx="972000" cy="9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grpSp>
        <p:nvGrpSpPr>
          <p:cNvPr id="10" name="Group 9"/>
          <p:cNvGrpSpPr/>
          <p:nvPr/>
        </p:nvGrpSpPr>
        <p:grpSpPr>
          <a:xfrm>
            <a:off x="5533311" y="2276123"/>
            <a:ext cx="1116000" cy="1116000"/>
            <a:chOff x="5533311" y="1055078"/>
            <a:chExt cx="1116000" cy="1116000"/>
          </a:xfrm>
        </p:grpSpPr>
        <p:sp>
          <p:nvSpPr>
            <p:cNvPr id="11" name="Oval 10"/>
            <p:cNvSpPr/>
            <p:nvPr/>
          </p:nvSpPr>
          <p:spPr>
            <a:xfrm>
              <a:off x="5533311" y="1055078"/>
              <a:ext cx="1116000" cy="1116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p:cNvSpPr/>
            <p:nvPr/>
          </p:nvSpPr>
          <p:spPr>
            <a:xfrm>
              <a:off x="5605311" y="1120710"/>
              <a:ext cx="972000" cy="9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p:cNvGrpSpPr/>
          <p:nvPr/>
        </p:nvGrpSpPr>
        <p:grpSpPr>
          <a:xfrm>
            <a:off x="5533311" y="3665984"/>
            <a:ext cx="1116000" cy="1116000"/>
            <a:chOff x="5533311" y="1055078"/>
            <a:chExt cx="1116000" cy="1116000"/>
          </a:xfrm>
        </p:grpSpPr>
        <p:sp>
          <p:nvSpPr>
            <p:cNvPr id="14" name="Oval 13"/>
            <p:cNvSpPr/>
            <p:nvPr/>
          </p:nvSpPr>
          <p:spPr>
            <a:xfrm>
              <a:off x="5533311" y="1055078"/>
              <a:ext cx="1116000" cy="1116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5605311" y="1134778"/>
              <a:ext cx="972000" cy="9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5533311" y="5054368"/>
            <a:ext cx="1116000" cy="1116000"/>
            <a:chOff x="5533311" y="1055078"/>
            <a:chExt cx="1116000" cy="1116000"/>
          </a:xfrm>
        </p:grpSpPr>
        <p:sp>
          <p:nvSpPr>
            <p:cNvPr id="17" name="Oval 16"/>
            <p:cNvSpPr/>
            <p:nvPr/>
          </p:nvSpPr>
          <p:spPr>
            <a:xfrm>
              <a:off x="5533311" y="1055078"/>
              <a:ext cx="1116000" cy="1116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p:cNvSpPr/>
            <p:nvPr/>
          </p:nvSpPr>
          <p:spPr>
            <a:xfrm>
              <a:off x="5605311" y="1120710"/>
              <a:ext cx="972000" cy="97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 name="TextBox 18"/>
          <p:cNvSpPr txBox="1"/>
          <p:nvPr/>
        </p:nvSpPr>
        <p:spPr>
          <a:xfrm>
            <a:off x="6793820" y="930555"/>
            <a:ext cx="4137667" cy="1046440"/>
          </a:xfrm>
          <a:prstGeom prst="rect">
            <a:avLst/>
          </a:prstGeom>
          <a:noFill/>
        </p:spPr>
        <p:txBody>
          <a:bodyPr wrap="square" rtlCol="0">
            <a:spAutoFit/>
          </a:bodyPr>
          <a:lstStyle/>
          <a:p>
            <a:r>
              <a:rPr lang="en-US" b="1" dirty="0">
                <a:solidFill>
                  <a:schemeClr val="bg1"/>
                </a:solidFill>
                <a:latin typeface="Calibri" panose="020F0502020204030204" pitchFamily="34" charset="0"/>
              </a:rPr>
              <a:t>Gap Analysis</a:t>
            </a:r>
            <a:endParaRPr lang="id-ID" sz="1600" b="1" dirty="0">
              <a:solidFill>
                <a:schemeClr val="bg1"/>
              </a:solidFill>
              <a:latin typeface="Calibri" panose="020F0502020204030204" pitchFamily="34" charset="0"/>
            </a:endParaRPr>
          </a:p>
          <a:p>
            <a:r>
              <a:rPr lang="en-US" sz="1100" dirty="0">
                <a:solidFill>
                  <a:schemeClr val="bg1">
                    <a:lumMod val="9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95000"/>
                  </a:schemeClr>
                </a:solidFill>
                <a:latin typeface="Calibri" panose="020F0502020204030204" pitchFamily="34" charset="0"/>
                <a:ea typeface="Roboto" panose="02000000000000000000" pitchFamily="2" charset="0"/>
              </a:rPr>
              <a:t>Lorem</a:t>
            </a:r>
            <a:r>
              <a:rPr lang="en-US" sz="1100" dirty="0">
                <a:solidFill>
                  <a:schemeClr val="bg1">
                    <a:lumMod val="95000"/>
                  </a:schemeClr>
                </a:solidFill>
                <a:latin typeface="Calibri" panose="020F0502020204030204" pitchFamily="34" charset="0"/>
                <a:ea typeface="Roboto" panose="02000000000000000000" pitchFamily="2" charset="0"/>
              </a:rPr>
              <a:t> </a:t>
            </a:r>
            <a:r>
              <a:rPr lang="en-US" sz="1100" dirty="0" err="1">
                <a:solidFill>
                  <a:schemeClr val="bg1">
                    <a:lumMod val="95000"/>
                  </a:schemeClr>
                </a:solidFill>
                <a:latin typeface="Calibri" panose="020F0502020204030204" pitchFamily="34" charset="0"/>
                <a:ea typeface="Roboto" panose="02000000000000000000" pitchFamily="2" charset="0"/>
              </a:rPr>
              <a:t>Ipsum</a:t>
            </a:r>
            <a:r>
              <a:rPr lang="en-US" sz="1100" dirty="0">
                <a:solidFill>
                  <a:schemeClr val="bg1">
                    <a:lumMod val="9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95000"/>
                </a:schemeClr>
              </a:solidFill>
              <a:latin typeface="Calibri" panose="020F0502020204030204" pitchFamily="34" charset="0"/>
            </a:endParaRPr>
          </a:p>
        </p:txBody>
      </p:sp>
      <p:sp>
        <p:nvSpPr>
          <p:cNvPr id="20" name="TextBox 19"/>
          <p:cNvSpPr txBox="1"/>
          <p:nvPr/>
        </p:nvSpPr>
        <p:spPr>
          <a:xfrm>
            <a:off x="6793820" y="3639214"/>
            <a:ext cx="4137667" cy="1215717"/>
          </a:xfrm>
          <a:prstGeom prst="rect">
            <a:avLst/>
          </a:prstGeom>
          <a:noFill/>
        </p:spPr>
        <p:txBody>
          <a:bodyPr wrap="square" rtlCol="0">
            <a:spAutoFit/>
          </a:bodyPr>
          <a:lstStyle/>
          <a:p>
            <a:r>
              <a:rPr lang="en-US" b="1" dirty="0">
                <a:solidFill>
                  <a:schemeClr val="bg1"/>
                </a:solidFill>
                <a:latin typeface="Calibri" panose="020F0502020204030204" pitchFamily="34" charset="0"/>
              </a:rPr>
              <a:t>Supplies</a:t>
            </a:r>
            <a:endParaRPr lang="id-ID" b="1" dirty="0">
              <a:solidFill>
                <a:schemeClr val="bg1"/>
              </a:solidFill>
              <a:latin typeface="Calibri" panose="020F0502020204030204" pitchFamily="34" charset="0"/>
            </a:endParaRPr>
          </a:p>
          <a:p>
            <a:r>
              <a:rPr lang="en-US" sz="1100" dirty="0">
                <a:solidFill>
                  <a:schemeClr val="bg1">
                    <a:lumMod val="9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95000"/>
                  </a:schemeClr>
                </a:solidFill>
                <a:latin typeface="Calibri" panose="020F0502020204030204" pitchFamily="34" charset="0"/>
                <a:ea typeface="Roboto" panose="02000000000000000000" pitchFamily="2" charset="0"/>
              </a:rPr>
              <a:t>Lorem</a:t>
            </a:r>
            <a:r>
              <a:rPr lang="en-US" sz="1100" dirty="0">
                <a:solidFill>
                  <a:schemeClr val="bg1">
                    <a:lumMod val="95000"/>
                  </a:schemeClr>
                </a:solidFill>
                <a:latin typeface="Calibri" panose="020F0502020204030204" pitchFamily="34" charset="0"/>
                <a:ea typeface="Roboto" panose="02000000000000000000" pitchFamily="2" charset="0"/>
              </a:rPr>
              <a:t> </a:t>
            </a:r>
            <a:r>
              <a:rPr lang="en-US" sz="1100" dirty="0" err="1">
                <a:solidFill>
                  <a:schemeClr val="bg1">
                    <a:lumMod val="95000"/>
                  </a:schemeClr>
                </a:solidFill>
                <a:latin typeface="Calibri" panose="020F0502020204030204" pitchFamily="34" charset="0"/>
                <a:ea typeface="Roboto" panose="02000000000000000000" pitchFamily="2" charset="0"/>
              </a:rPr>
              <a:t>Ipsum</a:t>
            </a:r>
            <a:r>
              <a:rPr lang="en-US" sz="1100" dirty="0">
                <a:solidFill>
                  <a:schemeClr val="bg1">
                    <a:lumMod val="9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95000"/>
                </a:schemeClr>
              </a:solidFill>
              <a:latin typeface="Calibri" panose="020F0502020204030204" pitchFamily="34" charset="0"/>
            </a:endParaRPr>
          </a:p>
          <a:p>
            <a:endParaRPr lang="id-ID" sz="1100" b="1" dirty="0">
              <a:solidFill>
                <a:schemeClr val="bg1">
                  <a:lumMod val="95000"/>
                </a:schemeClr>
              </a:solidFill>
              <a:latin typeface="Calibri" panose="020F0502020204030204" pitchFamily="34" charset="0"/>
            </a:endParaRPr>
          </a:p>
        </p:txBody>
      </p:sp>
      <p:sp>
        <p:nvSpPr>
          <p:cNvPr id="21" name="TextBox 20"/>
          <p:cNvSpPr txBox="1"/>
          <p:nvPr/>
        </p:nvSpPr>
        <p:spPr>
          <a:xfrm>
            <a:off x="6793820" y="5104536"/>
            <a:ext cx="4137667" cy="1046440"/>
          </a:xfrm>
          <a:prstGeom prst="rect">
            <a:avLst/>
          </a:prstGeom>
          <a:noFill/>
        </p:spPr>
        <p:txBody>
          <a:bodyPr wrap="square" rtlCol="0">
            <a:spAutoFit/>
          </a:bodyPr>
          <a:lstStyle/>
          <a:p>
            <a:r>
              <a:rPr lang="en-US" b="1" dirty="0">
                <a:solidFill>
                  <a:schemeClr val="bg1"/>
                </a:solidFill>
                <a:latin typeface="Calibri" panose="020F0502020204030204" pitchFamily="34" charset="0"/>
              </a:rPr>
              <a:t>Staff</a:t>
            </a:r>
            <a:endParaRPr lang="id-ID" b="1" dirty="0">
              <a:solidFill>
                <a:schemeClr val="bg1"/>
              </a:solidFill>
              <a:latin typeface="Calibri" panose="020F0502020204030204" pitchFamily="34" charset="0"/>
            </a:endParaRPr>
          </a:p>
          <a:p>
            <a:r>
              <a:rPr lang="en-US" sz="1100" dirty="0">
                <a:solidFill>
                  <a:schemeClr val="bg1">
                    <a:lumMod val="9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95000"/>
                  </a:schemeClr>
                </a:solidFill>
                <a:latin typeface="Calibri" panose="020F0502020204030204" pitchFamily="34" charset="0"/>
                <a:ea typeface="Roboto" panose="02000000000000000000" pitchFamily="2" charset="0"/>
              </a:rPr>
              <a:t>Lorem</a:t>
            </a:r>
            <a:r>
              <a:rPr lang="en-US" sz="1100" dirty="0">
                <a:solidFill>
                  <a:schemeClr val="bg1">
                    <a:lumMod val="95000"/>
                  </a:schemeClr>
                </a:solidFill>
                <a:latin typeface="Calibri" panose="020F0502020204030204" pitchFamily="34" charset="0"/>
                <a:ea typeface="Roboto" panose="02000000000000000000" pitchFamily="2" charset="0"/>
              </a:rPr>
              <a:t> </a:t>
            </a:r>
            <a:r>
              <a:rPr lang="en-US" sz="1100" dirty="0" err="1">
                <a:solidFill>
                  <a:schemeClr val="bg1">
                    <a:lumMod val="95000"/>
                  </a:schemeClr>
                </a:solidFill>
                <a:latin typeface="Calibri" panose="020F0502020204030204" pitchFamily="34" charset="0"/>
                <a:ea typeface="Roboto" panose="02000000000000000000" pitchFamily="2" charset="0"/>
              </a:rPr>
              <a:t>Ipsum</a:t>
            </a:r>
            <a:r>
              <a:rPr lang="en-US" sz="1100" dirty="0">
                <a:solidFill>
                  <a:schemeClr val="bg1">
                    <a:lumMod val="9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95000"/>
                </a:schemeClr>
              </a:solidFill>
              <a:latin typeface="Calibri" panose="020F0502020204030204" pitchFamily="34" charset="0"/>
            </a:endParaRPr>
          </a:p>
        </p:txBody>
      </p:sp>
      <p:sp>
        <p:nvSpPr>
          <p:cNvPr id="22" name="TextBox 21"/>
          <p:cNvSpPr txBox="1"/>
          <p:nvPr/>
        </p:nvSpPr>
        <p:spPr>
          <a:xfrm>
            <a:off x="6793820" y="2326291"/>
            <a:ext cx="4137667" cy="1046440"/>
          </a:xfrm>
          <a:prstGeom prst="rect">
            <a:avLst/>
          </a:prstGeom>
          <a:noFill/>
        </p:spPr>
        <p:txBody>
          <a:bodyPr wrap="square" rtlCol="0">
            <a:spAutoFit/>
          </a:bodyPr>
          <a:lstStyle/>
          <a:p>
            <a:r>
              <a:rPr lang="en-US" b="1" dirty="0">
                <a:solidFill>
                  <a:schemeClr val="bg1"/>
                </a:solidFill>
                <a:latin typeface="Calibri" panose="020F0502020204030204" pitchFamily="34" charset="0"/>
              </a:rPr>
              <a:t>Training</a:t>
            </a:r>
            <a:endParaRPr lang="id-ID" b="1" dirty="0">
              <a:solidFill>
                <a:schemeClr val="bg1"/>
              </a:solidFill>
              <a:latin typeface="Calibri" panose="020F0502020204030204" pitchFamily="34" charset="0"/>
            </a:endParaRPr>
          </a:p>
          <a:p>
            <a:r>
              <a:rPr lang="en-US" sz="1100" dirty="0">
                <a:solidFill>
                  <a:schemeClr val="bg1">
                    <a:lumMod val="9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95000"/>
                  </a:schemeClr>
                </a:solidFill>
                <a:latin typeface="Calibri" panose="020F0502020204030204" pitchFamily="34" charset="0"/>
                <a:ea typeface="Roboto" panose="02000000000000000000" pitchFamily="2" charset="0"/>
              </a:rPr>
              <a:t>Lorem</a:t>
            </a:r>
            <a:r>
              <a:rPr lang="en-US" sz="1100" dirty="0">
                <a:solidFill>
                  <a:schemeClr val="bg1">
                    <a:lumMod val="95000"/>
                  </a:schemeClr>
                </a:solidFill>
                <a:latin typeface="Calibri" panose="020F0502020204030204" pitchFamily="34" charset="0"/>
                <a:ea typeface="Roboto" panose="02000000000000000000" pitchFamily="2" charset="0"/>
              </a:rPr>
              <a:t> </a:t>
            </a:r>
            <a:r>
              <a:rPr lang="en-US" sz="1100" dirty="0" err="1">
                <a:solidFill>
                  <a:schemeClr val="bg1">
                    <a:lumMod val="95000"/>
                  </a:schemeClr>
                </a:solidFill>
                <a:latin typeface="Calibri" panose="020F0502020204030204" pitchFamily="34" charset="0"/>
                <a:ea typeface="Roboto" panose="02000000000000000000" pitchFamily="2" charset="0"/>
              </a:rPr>
              <a:t>Ipsum</a:t>
            </a:r>
            <a:r>
              <a:rPr lang="en-US" sz="1100" dirty="0">
                <a:solidFill>
                  <a:schemeClr val="bg1">
                    <a:lumMod val="9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95000"/>
                </a:schemeClr>
              </a:solidFill>
              <a:latin typeface="Calibri" panose="020F0502020204030204" pitchFamily="34" charset="0"/>
            </a:endParaRPr>
          </a:p>
        </p:txBody>
      </p:sp>
      <p:sp>
        <p:nvSpPr>
          <p:cNvPr id="85" name="TextBox 84"/>
          <p:cNvSpPr txBox="1"/>
          <p:nvPr/>
        </p:nvSpPr>
        <p:spPr>
          <a:xfrm>
            <a:off x="1178987" y="4128903"/>
            <a:ext cx="4096810" cy="307777"/>
          </a:xfrm>
          <a:prstGeom prst="rect">
            <a:avLst/>
          </a:prstGeom>
          <a:noFill/>
        </p:spPr>
        <p:txBody>
          <a:bodyPr wrap="square" rtlCol="0">
            <a:spAutoFit/>
          </a:bodyPr>
          <a:lstStyle/>
          <a:p>
            <a:pPr algn="r"/>
            <a:r>
              <a:rPr lang="id-ID" sz="1400" dirty="0">
                <a:solidFill>
                  <a:schemeClr val="bg1">
                    <a:lumMod val="95000"/>
                  </a:schemeClr>
                </a:solidFill>
                <a:latin typeface="Calibri" panose="020F0502020204030204" pitchFamily="34" charset="0"/>
              </a:rPr>
              <a:t>Put your great subtitle </a:t>
            </a:r>
            <a:r>
              <a:rPr lang="id-ID" sz="1400" dirty="0">
                <a:solidFill>
                  <a:schemeClr val="accent1"/>
                </a:solidFill>
                <a:latin typeface="Calibri" panose="020F0502020204030204" pitchFamily="34" charset="0"/>
              </a:rPr>
              <a:t>here</a:t>
            </a:r>
            <a:endParaRPr lang="en-US" sz="1400" dirty="0">
              <a:solidFill>
                <a:schemeClr val="accent1"/>
              </a:solidFill>
              <a:latin typeface="Calibri" panose="020F0502020204030204" pitchFamily="34" charset="0"/>
            </a:endParaRPr>
          </a:p>
        </p:txBody>
      </p:sp>
      <p:sp>
        <p:nvSpPr>
          <p:cNvPr id="86" name="TextBox 85"/>
          <p:cNvSpPr txBox="1"/>
          <p:nvPr/>
        </p:nvSpPr>
        <p:spPr>
          <a:xfrm>
            <a:off x="1178987" y="3603194"/>
            <a:ext cx="4111324" cy="657906"/>
          </a:xfrm>
          <a:prstGeom prst="rect">
            <a:avLst/>
          </a:prstGeom>
          <a:noFill/>
        </p:spPr>
        <p:txBody>
          <a:bodyPr wrap="square" rtlCol="0">
            <a:spAutoFit/>
          </a:bodyPr>
          <a:lstStyle/>
          <a:p>
            <a:pPr algn="r"/>
            <a:r>
              <a:rPr lang="id-ID" sz="3600" b="1" dirty="0">
                <a:solidFill>
                  <a:schemeClr val="bg1"/>
                </a:solidFill>
                <a:latin typeface="Calibri" panose="020F0502020204030204" pitchFamily="34" charset="0"/>
              </a:rPr>
              <a:t>Icon </a:t>
            </a:r>
            <a:r>
              <a:rPr lang="id-ID" sz="3600" dirty="0">
                <a:solidFill>
                  <a:schemeClr val="bg1"/>
                </a:solidFill>
                <a:latin typeface="Calibri" panose="020F0502020204030204" pitchFamily="34" charset="0"/>
              </a:rPr>
              <a:t>Sample</a:t>
            </a:r>
            <a:endParaRPr lang="en-US" sz="3600" dirty="0">
              <a:solidFill>
                <a:schemeClr val="bg1"/>
              </a:solidFill>
              <a:latin typeface="Calibri" panose="020F0502020204030204" pitchFamily="34" charset="0"/>
            </a:endParaRPr>
          </a:p>
        </p:txBody>
      </p:sp>
      <p:sp>
        <p:nvSpPr>
          <p:cNvPr id="87" name="TextBox 86"/>
          <p:cNvSpPr txBox="1"/>
          <p:nvPr/>
        </p:nvSpPr>
        <p:spPr>
          <a:xfrm>
            <a:off x="1208015" y="4557522"/>
            <a:ext cx="4082296" cy="1436735"/>
          </a:xfrm>
          <a:prstGeom prst="rect">
            <a:avLst/>
          </a:prstGeom>
          <a:noFill/>
        </p:spPr>
        <p:txBody>
          <a:bodyPr wrap="square" rIns="144000" bIns="36000" numCol="1" spcCol="360000">
            <a:spAutoFit/>
          </a:bodyPr>
          <a:lstStyle/>
          <a:p>
            <a:pPr algn="r" eaLnBrk="1" fontAlgn="auto" hangingPunct="1">
              <a:spcBef>
                <a:spcPts val="0"/>
              </a:spcBef>
              <a:spcAft>
                <a:spcPts val="0"/>
              </a:spcAft>
              <a:defRPr/>
            </a:pPr>
            <a:r>
              <a:rPr lang="en-US" sz="1100" dirty="0">
                <a:solidFill>
                  <a:schemeClr val="bg1">
                    <a:lumMod val="75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1">
                    <a:lumMod val="75000"/>
                  </a:schemeClr>
                </a:solidFill>
                <a:latin typeface="Calibri" panose="020F0502020204030204" pitchFamily="34" charset="0"/>
                <a:ea typeface="Roboto" panose="02000000000000000000" pitchFamily="2" charset="0"/>
              </a:rPr>
              <a:t> </a:t>
            </a:r>
            <a:r>
              <a:rPr lang="en-US" sz="1100" dirty="0">
                <a:solidFill>
                  <a:schemeClr val="bg1">
                    <a:lumMod val="7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pic>
        <p:nvPicPr>
          <p:cNvPr id="51" name="Picture 50">
            <a:extLst>
              <a:ext uri="{FF2B5EF4-FFF2-40B4-BE49-F238E27FC236}">
                <a16:creationId xmlns:a16="http://schemas.microsoft.com/office/drawing/2014/main" id="{0E701F95-AFB3-4092-98AD-ADD24F931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851" y="951894"/>
            <a:ext cx="1001319" cy="1001319"/>
          </a:xfrm>
          <a:prstGeom prst="rect">
            <a:avLst/>
          </a:prstGeom>
        </p:spPr>
      </p:pic>
      <p:pic>
        <p:nvPicPr>
          <p:cNvPr id="60" name="Picture 59">
            <a:extLst>
              <a:ext uri="{FF2B5EF4-FFF2-40B4-BE49-F238E27FC236}">
                <a16:creationId xmlns:a16="http://schemas.microsoft.com/office/drawing/2014/main" id="{EA93C7E3-FD43-47E3-91DF-A4DE2B039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590" y="3729568"/>
            <a:ext cx="1005840" cy="1005840"/>
          </a:xfrm>
          <a:prstGeom prst="rect">
            <a:avLst/>
          </a:prstGeom>
        </p:spPr>
      </p:pic>
      <p:pic>
        <p:nvPicPr>
          <p:cNvPr id="61" name="Picture 60">
            <a:extLst>
              <a:ext uri="{FF2B5EF4-FFF2-40B4-BE49-F238E27FC236}">
                <a16:creationId xmlns:a16="http://schemas.microsoft.com/office/drawing/2014/main" id="{E3D7949A-755B-4723-83B5-8C5597782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590" y="2325499"/>
            <a:ext cx="1005840" cy="1005840"/>
          </a:xfrm>
          <a:prstGeom prst="rect">
            <a:avLst/>
          </a:prstGeom>
        </p:spPr>
      </p:pic>
      <p:pic>
        <p:nvPicPr>
          <p:cNvPr id="63" name="Picture 62">
            <a:extLst>
              <a:ext uri="{FF2B5EF4-FFF2-40B4-BE49-F238E27FC236}">
                <a16:creationId xmlns:a16="http://schemas.microsoft.com/office/drawing/2014/main" id="{2286CBE7-3BF7-4E62-9085-D5E9AF4D29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310" y="5142584"/>
            <a:ext cx="914400" cy="914400"/>
          </a:xfrm>
          <a:prstGeom prst="rect">
            <a:avLst/>
          </a:prstGeom>
        </p:spPr>
      </p:pic>
    </p:spTree>
    <p:extLst>
      <p:ext uri="{BB962C8B-B14F-4D97-AF65-F5344CB8AC3E}">
        <p14:creationId xmlns:p14="http://schemas.microsoft.com/office/powerpoint/2010/main" val="17503445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anim calcmode="lin" valueType="num">
                                      <p:cBhvr>
                                        <p:cTn id="16" dur="500" fill="hold"/>
                                        <p:tgtEl>
                                          <p:spTgt spid="86"/>
                                        </p:tgtEl>
                                        <p:attrNameLst>
                                          <p:attrName>ppt_x</p:attrName>
                                        </p:attrNameLst>
                                      </p:cBhvr>
                                      <p:tavLst>
                                        <p:tav tm="0">
                                          <p:val>
                                            <p:strVal val="#ppt_x"/>
                                          </p:val>
                                        </p:tav>
                                        <p:tav tm="100000">
                                          <p:val>
                                            <p:strVal val="#ppt_x"/>
                                          </p:val>
                                        </p:tav>
                                      </p:tavLst>
                                    </p:anim>
                                    <p:anim calcmode="lin" valueType="num">
                                      <p:cBhvr>
                                        <p:cTn id="17" dur="500" fill="hold"/>
                                        <p:tgtEl>
                                          <p:spTgt spid="86"/>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anim calcmode="lin" valueType="num">
                                      <p:cBhvr>
                                        <p:cTn id="21" dur="500" fill="hold"/>
                                        <p:tgtEl>
                                          <p:spTgt spid="85"/>
                                        </p:tgtEl>
                                        <p:attrNameLst>
                                          <p:attrName>ppt_x</p:attrName>
                                        </p:attrNameLst>
                                      </p:cBhvr>
                                      <p:tavLst>
                                        <p:tav tm="0">
                                          <p:val>
                                            <p:strVal val="#ppt_x"/>
                                          </p:val>
                                        </p:tav>
                                        <p:tav tm="100000">
                                          <p:val>
                                            <p:strVal val="#ppt_x"/>
                                          </p:val>
                                        </p:tav>
                                      </p:tavLst>
                                    </p:anim>
                                    <p:anim calcmode="lin" valueType="num">
                                      <p:cBhvr>
                                        <p:cTn id="22" dur="500" fill="hold"/>
                                        <p:tgtEl>
                                          <p:spTgt spid="85"/>
                                        </p:tgtEl>
                                        <p:attrNameLst>
                                          <p:attrName>ppt_y</p:attrName>
                                        </p:attrNameLst>
                                      </p:cBhvr>
                                      <p:tavLst>
                                        <p:tav tm="0">
                                          <p:val>
                                            <p:strVal val="#ppt_y-.1"/>
                                          </p:val>
                                        </p:tav>
                                        <p:tav tm="100000">
                                          <p:val>
                                            <p:strVal val="#ppt_y"/>
                                          </p:val>
                                        </p:tav>
                                      </p:tavLst>
                                    </p:anim>
                                  </p:childTnLst>
                                </p:cTn>
                              </p:par>
                              <p:par>
                                <p:cTn id="23" presetID="2" presetClass="entr" presetSubtype="4" fill="hold" grpId="0" nodeType="withEffect">
                                  <p:stCondLst>
                                    <p:cond delay="50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ppt_x"/>
                                          </p:val>
                                        </p:tav>
                                        <p:tav tm="100000">
                                          <p:val>
                                            <p:strVal val="#ppt_x"/>
                                          </p:val>
                                        </p:tav>
                                      </p:tavLst>
                                    </p:anim>
                                    <p:anim calcmode="lin" valueType="num">
                                      <p:cBhvr additive="base">
                                        <p:cTn id="26" dur="500" fill="hold"/>
                                        <p:tgtEl>
                                          <p:spTgt spid="87"/>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1"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1000"/>
                                        <p:tgtEl>
                                          <p:spTgt spid="9"/>
                                        </p:tgtEl>
                                      </p:cBhvr>
                                    </p:animEffect>
                                  </p:childTnLst>
                                </p:cTn>
                              </p:par>
                            </p:childTnLst>
                          </p:cTn>
                        </p:par>
                        <p:par>
                          <p:cTn id="31" fill="hold">
                            <p:stCondLst>
                              <p:cond delay="3000"/>
                            </p:stCondLst>
                            <p:childTnLst>
                              <p:par>
                                <p:cTn id="32" presetID="21" presetClass="entr" presetSubtype="1"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1000"/>
                                        <p:tgtEl>
                                          <p:spTgt spid="10"/>
                                        </p:tgtEl>
                                      </p:cBhvr>
                                    </p:animEffect>
                                  </p:childTnLst>
                                </p:cTn>
                              </p:par>
                            </p:childTnLst>
                          </p:cTn>
                        </p:par>
                        <p:par>
                          <p:cTn id="35" fill="hold">
                            <p:stCondLst>
                              <p:cond delay="4000"/>
                            </p:stCondLst>
                            <p:childTnLst>
                              <p:par>
                                <p:cTn id="36" presetID="21"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1000"/>
                                        <p:tgtEl>
                                          <p:spTgt spid="13"/>
                                        </p:tgtEl>
                                      </p:cBhvr>
                                    </p:animEffect>
                                  </p:childTnLst>
                                </p:cTn>
                              </p:par>
                            </p:childTnLst>
                          </p:cTn>
                        </p:par>
                        <p:par>
                          <p:cTn id="39" fill="hold">
                            <p:stCondLst>
                              <p:cond delay="5000"/>
                            </p:stCondLst>
                            <p:childTnLst>
                              <p:par>
                                <p:cTn id="40" presetID="21" presetClass="entr" presetSubtype="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1000"/>
                                        <p:tgtEl>
                                          <p:spTgt spid="16"/>
                                        </p:tgtEl>
                                      </p:cBhvr>
                                    </p:animEffect>
                                  </p:childTnLst>
                                </p:cTn>
                              </p:par>
                            </p:childTnLst>
                          </p:cTn>
                        </p:par>
                        <p:par>
                          <p:cTn id="43" fill="hold">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650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9" grpId="0"/>
      <p:bldP spid="20" grpId="0"/>
      <p:bldP spid="21" grpId="0"/>
      <p:bldP spid="22" grpId="0"/>
      <p:bldP spid="85" grpId="0"/>
      <p:bldP spid="86" grpId="0"/>
      <p:bldP spid="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0" y="0"/>
            <a:ext cx="607536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 name="Group 8"/>
          <p:cNvGrpSpPr/>
          <p:nvPr/>
        </p:nvGrpSpPr>
        <p:grpSpPr>
          <a:xfrm>
            <a:off x="5533311" y="886262"/>
            <a:ext cx="1116000" cy="1116000"/>
            <a:chOff x="5533311" y="1055078"/>
            <a:chExt cx="1116000" cy="1116000"/>
          </a:xfrm>
        </p:grpSpPr>
        <p:sp>
          <p:nvSpPr>
            <p:cNvPr id="7" name="Oval 6"/>
            <p:cNvSpPr/>
            <p:nvPr/>
          </p:nvSpPr>
          <p:spPr>
            <a:xfrm>
              <a:off x="5533311" y="1055078"/>
              <a:ext cx="1116000" cy="1116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5605311" y="1120710"/>
              <a:ext cx="972000" cy="9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 name="Group 9"/>
          <p:cNvGrpSpPr/>
          <p:nvPr/>
        </p:nvGrpSpPr>
        <p:grpSpPr>
          <a:xfrm>
            <a:off x="5533311" y="2276123"/>
            <a:ext cx="1116000" cy="1116000"/>
            <a:chOff x="5533311" y="1055078"/>
            <a:chExt cx="1116000" cy="1116000"/>
          </a:xfrm>
        </p:grpSpPr>
        <p:sp>
          <p:nvSpPr>
            <p:cNvPr id="11" name="Oval 10"/>
            <p:cNvSpPr/>
            <p:nvPr/>
          </p:nvSpPr>
          <p:spPr>
            <a:xfrm>
              <a:off x="5533311" y="1055078"/>
              <a:ext cx="1116000" cy="1116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p:cNvSpPr/>
            <p:nvPr/>
          </p:nvSpPr>
          <p:spPr>
            <a:xfrm>
              <a:off x="5605311" y="1120710"/>
              <a:ext cx="972000" cy="9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p:cNvGrpSpPr/>
          <p:nvPr/>
        </p:nvGrpSpPr>
        <p:grpSpPr>
          <a:xfrm>
            <a:off x="5533311" y="3665984"/>
            <a:ext cx="1116000" cy="1116000"/>
            <a:chOff x="5533311" y="1055078"/>
            <a:chExt cx="1116000" cy="1116000"/>
          </a:xfrm>
        </p:grpSpPr>
        <p:sp>
          <p:nvSpPr>
            <p:cNvPr id="14" name="Oval 13"/>
            <p:cNvSpPr/>
            <p:nvPr/>
          </p:nvSpPr>
          <p:spPr>
            <a:xfrm>
              <a:off x="5533311" y="1055078"/>
              <a:ext cx="1116000" cy="1116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5605311" y="1134778"/>
              <a:ext cx="972000" cy="97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5533311" y="5054368"/>
            <a:ext cx="1116000" cy="1116000"/>
            <a:chOff x="5533311" y="1055078"/>
            <a:chExt cx="1116000" cy="1116000"/>
          </a:xfrm>
        </p:grpSpPr>
        <p:sp>
          <p:nvSpPr>
            <p:cNvPr id="17" name="Oval 16"/>
            <p:cNvSpPr/>
            <p:nvPr/>
          </p:nvSpPr>
          <p:spPr>
            <a:xfrm>
              <a:off x="5533311" y="1055078"/>
              <a:ext cx="1116000" cy="1116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p:cNvSpPr/>
            <p:nvPr/>
          </p:nvSpPr>
          <p:spPr>
            <a:xfrm>
              <a:off x="5605311" y="1120710"/>
              <a:ext cx="972000" cy="97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 name="TextBox 18"/>
          <p:cNvSpPr txBox="1"/>
          <p:nvPr/>
        </p:nvSpPr>
        <p:spPr>
          <a:xfrm>
            <a:off x="1208942" y="930555"/>
            <a:ext cx="4137667" cy="1046440"/>
          </a:xfrm>
          <a:prstGeom prst="rect">
            <a:avLst/>
          </a:prstGeom>
          <a:noFill/>
        </p:spPr>
        <p:txBody>
          <a:bodyPr wrap="square" rtlCol="0">
            <a:spAutoFit/>
          </a:bodyPr>
          <a:lstStyle/>
          <a:p>
            <a:pPr algn="r"/>
            <a:r>
              <a:rPr lang="en-US" b="1" dirty="0">
                <a:solidFill>
                  <a:schemeClr val="bg1"/>
                </a:solidFill>
                <a:latin typeface="Calibri" panose="020F0502020204030204" pitchFamily="34" charset="0"/>
              </a:rPr>
              <a:t>Nutrition Cluster</a:t>
            </a:r>
            <a:endParaRPr lang="id-ID" sz="1600" b="1" dirty="0">
              <a:solidFill>
                <a:schemeClr val="bg1"/>
              </a:solidFill>
              <a:latin typeface="Calibri" panose="020F0502020204030204" pitchFamily="34" charset="0"/>
            </a:endParaRPr>
          </a:p>
          <a:p>
            <a:pPr algn="r"/>
            <a:r>
              <a:rPr lang="en-US" sz="1100" dirty="0">
                <a:solidFill>
                  <a:schemeClr val="bg1">
                    <a:lumMod val="9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95000"/>
                  </a:schemeClr>
                </a:solidFill>
                <a:latin typeface="Calibri" panose="020F0502020204030204" pitchFamily="34" charset="0"/>
                <a:ea typeface="Roboto" panose="02000000000000000000" pitchFamily="2" charset="0"/>
              </a:rPr>
              <a:t>Lorem</a:t>
            </a:r>
            <a:r>
              <a:rPr lang="en-US" sz="1100" dirty="0">
                <a:solidFill>
                  <a:schemeClr val="bg1">
                    <a:lumMod val="95000"/>
                  </a:schemeClr>
                </a:solidFill>
                <a:latin typeface="Calibri" panose="020F0502020204030204" pitchFamily="34" charset="0"/>
                <a:ea typeface="Roboto" panose="02000000000000000000" pitchFamily="2" charset="0"/>
              </a:rPr>
              <a:t> </a:t>
            </a:r>
            <a:r>
              <a:rPr lang="en-US" sz="1100" dirty="0" err="1">
                <a:solidFill>
                  <a:schemeClr val="bg1">
                    <a:lumMod val="95000"/>
                  </a:schemeClr>
                </a:solidFill>
                <a:latin typeface="Calibri" panose="020F0502020204030204" pitchFamily="34" charset="0"/>
                <a:ea typeface="Roboto" panose="02000000000000000000" pitchFamily="2" charset="0"/>
              </a:rPr>
              <a:t>Ipsum</a:t>
            </a:r>
            <a:r>
              <a:rPr lang="en-US" sz="1100" dirty="0">
                <a:solidFill>
                  <a:schemeClr val="bg1">
                    <a:lumMod val="9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95000"/>
                </a:schemeClr>
              </a:solidFill>
              <a:latin typeface="Calibri" panose="020F0502020204030204" pitchFamily="34" charset="0"/>
            </a:endParaRPr>
          </a:p>
        </p:txBody>
      </p:sp>
      <p:sp>
        <p:nvSpPr>
          <p:cNvPr id="20" name="TextBox 19"/>
          <p:cNvSpPr txBox="1"/>
          <p:nvPr/>
        </p:nvSpPr>
        <p:spPr>
          <a:xfrm>
            <a:off x="1208942" y="3639214"/>
            <a:ext cx="4137667" cy="1215717"/>
          </a:xfrm>
          <a:prstGeom prst="rect">
            <a:avLst/>
          </a:prstGeom>
          <a:noFill/>
        </p:spPr>
        <p:txBody>
          <a:bodyPr wrap="square" rtlCol="0">
            <a:spAutoFit/>
          </a:bodyPr>
          <a:lstStyle/>
          <a:p>
            <a:pPr algn="r"/>
            <a:r>
              <a:rPr lang="en-US" b="1" dirty="0">
                <a:solidFill>
                  <a:schemeClr val="bg1"/>
                </a:solidFill>
                <a:latin typeface="Calibri" panose="020F0502020204030204" pitchFamily="34" charset="0"/>
              </a:rPr>
              <a:t>WASH Cluster</a:t>
            </a:r>
            <a:endParaRPr lang="id-ID" b="1" dirty="0">
              <a:solidFill>
                <a:schemeClr val="bg1"/>
              </a:solidFill>
              <a:latin typeface="Calibri" panose="020F0502020204030204" pitchFamily="34" charset="0"/>
            </a:endParaRPr>
          </a:p>
          <a:p>
            <a:pPr algn="r"/>
            <a:r>
              <a:rPr lang="en-US" sz="1100" dirty="0">
                <a:solidFill>
                  <a:schemeClr val="bg1">
                    <a:lumMod val="9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95000"/>
                  </a:schemeClr>
                </a:solidFill>
                <a:latin typeface="Calibri" panose="020F0502020204030204" pitchFamily="34" charset="0"/>
                <a:ea typeface="Roboto" panose="02000000000000000000" pitchFamily="2" charset="0"/>
              </a:rPr>
              <a:t>Lorem</a:t>
            </a:r>
            <a:r>
              <a:rPr lang="en-US" sz="1100" dirty="0">
                <a:solidFill>
                  <a:schemeClr val="bg1">
                    <a:lumMod val="95000"/>
                  </a:schemeClr>
                </a:solidFill>
                <a:latin typeface="Calibri" panose="020F0502020204030204" pitchFamily="34" charset="0"/>
                <a:ea typeface="Roboto" panose="02000000000000000000" pitchFamily="2" charset="0"/>
              </a:rPr>
              <a:t> </a:t>
            </a:r>
            <a:r>
              <a:rPr lang="en-US" sz="1100" dirty="0" err="1">
                <a:solidFill>
                  <a:schemeClr val="bg1">
                    <a:lumMod val="95000"/>
                  </a:schemeClr>
                </a:solidFill>
                <a:latin typeface="Calibri" panose="020F0502020204030204" pitchFamily="34" charset="0"/>
                <a:ea typeface="Roboto" panose="02000000000000000000" pitchFamily="2" charset="0"/>
              </a:rPr>
              <a:t>Ipsum</a:t>
            </a:r>
            <a:r>
              <a:rPr lang="en-US" sz="1100" dirty="0">
                <a:solidFill>
                  <a:schemeClr val="bg1">
                    <a:lumMod val="9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95000"/>
                </a:schemeClr>
              </a:solidFill>
              <a:latin typeface="Calibri" panose="020F0502020204030204" pitchFamily="34" charset="0"/>
            </a:endParaRPr>
          </a:p>
          <a:p>
            <a:pPr algn="r"/>
            <a:endParaRPr lang="id-ID" sz="1100" b="1" dirty="0">
              <a:solidFill>
                <a:schemeClr val="bg1">
                  <a:lumMod val="95000"/>
                </a:schemeClr>
              </a:solidFill>
              <a:latin typeface="Calibri" panose="020F0502020204030204" pitchFamily="34" charset="0"/>
            </a:endParaRPr>
          </a:p>
        </p:txBody>
      </p:sp>
      <p:sp>
        <p:nvSpPr>
          <p:cNvPr id="21" name="TextBox 20"/>
          <p:cNvSpPr txBox="1"/>
          <p:nvPr/>
        </p:nvSpPr>
        <p:spPr>
          <a:xfrm>
            <a:off x="1208942" y="5104536"/>
            <a:ext cx="4137667" cy="1046440"/>
          </a:xfrm>
          <a:prstGeom prst="rect">
            <a:avLst/>
          </a:prstGeom>
          <a:noFill/>
        </p:spPr>
        <p:txBody>
          <a:bodyPr wrap="square" rtlCol="0">
            <a:spAutoFit/>
          </a:bodyPr>
          <a:lstStyle/>
          <a:p>
            <a:pPr algn="r"/>
            <a:r>
              <a:rPr lang="en-US" b="1" dirty="0">
                <a:solidFill>
                  <a:schemeClr val="bg1"/>
                </a:solidFill>
                <a:latin typeface="Calibri" panose="020F0502020204030204" pitchFamily="34" charset="0"/>
              </a:rPr>
              <a:t>Food Security Cluster</a:t>
            </a:r>
            <a:endParaRPr lang="id-ID" b="1" dirty="0">
              <a:solidFill>
                <a:schemeClr val="bg1"/>
              </a:solidFill>
              <a:latin typeface="Calibri" panose="020F0502020204030204" pitchFamily="34" charset="0"/>
            </a:endParaRPr>
          </a:p>
          <a:p>
            <a:pPr algn="r"/>
            <a:r>
              <a:rPr lang="en-US" sz="1100" dirty="0">
                <a:solidFill>
                  <a:schemeClr val="bg1">
                    <a:lumMod val="9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95000"/>
                  </a:schemeClr>
                </a:solidFill>
                <a:latin typeface="Calibri" panose="020F0502020204030204" pitchFamily="34" charset="0"/>
                <a:ea typeface="Roboto" panose="02000000000000000000" pitchFamily="2" charset="0"/>
              </a:rPr>
              <a:t>Lorem</a:t>
            </a:r>
            <a:r>
              <a:rPr lang="en-US" sz="1100" dirty="0">
                <a:solidFill>
                  <a:schemeClr val="bg1">
                    <a:lumMod val="95000"/>
                  </a:schemeClr>
                </a:solidFill>
                <a:latin typeface="Calibri" panose="020F0502020204030204" pitchFamily="34" charset="0"/>
                <a:ea typeface="Roboto" panose="02000000000000000000" pitchFamily="2" charset="0"/>
              </a:rPr>
              <a:t> </a:t>
            </a:r>
            <a:r>
              <a:rPr lang="en-US" sz="1100" dirty="0" err="1">
                <a:solidFill>
                  <a:schemeClr val="bg1">
                    <a:lumMod val="95000"/>
                  </a:schemeClr>
                </a:solidFill>
                <a:latin typeface="Calibri" panose="020F0502020204030204" pitchFamily="34" charset="0"/>
                <a:ea typeface="Roboto" panose="02000000000000000000" pitchFamily="2" charset="0"/>
              </a:rPr>
              <a:t>Ipsum</a:t>
            </a:r>
            <a:r>
              <a:rPr lang="en-US" sz="1100" dirty="0">
                <a:solidFill>
                  <a:schemeClr val="bg1">
                    <a:lumMod val="9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95000"/>
                </a:schemeClr>
              </a:solidFill>
              <a:latin typeface="Calibri" panose="020F0502020204030204" pitchFamily="34" charset="0"/>
            </a:endParaRPr>
          </a:p>
        </p:txBody>
      </p:sp>
      <p:sp>
        <p:nvSpPr>
          <p:cNvPr id="22" name="TextBox 21"/>
          <p:cNvSpPr txBox="1"/>
          <p:nvPr/>
        </p:nvSpPr>
        <p:spPr>
          <a:xfrm>
            <a:off x="1208942" y="2326291"/>
            <a:ext cx="4137667" cy="1046440"/>
          </a:xfrm>
          <a:prstGeom prst="rect">
            <a:avLst/>
          </a:prstGeom>
          <a:noFill/>
        </p:spPr>
        <p:txBody>
          <a:bodyPr wrap="square" rtlCol="0">
            <a:spAutoFit/>
          </a:bodyPr>
          <a:lstStyle/>
          <a:p>
            <a:pPr algn="r"/>
            <a:r>
              <a:rPr lang="en-US" b="1" dirty="0">
                <a:solidFill>
                  <a:schemeClr val="bg1"/>
                </a:solidFill>
                <a:latin typeface="Calibri" panose="020F0502020204030204" pitchFamily="34" charset="0"/>
              </a:rPr>
              <a:t>Health Cluster</a:t>
            </a:r>
            <a:endParaRPr lang="id-ID" b="1" dirty="0">
              <a:solidFill>
                <a:schemeClr val="bg1"/>
              </a:solidFill>
              <a:latin typeface="Calibri" panose="020F0502020204030204" pitchFamily="34" charset="0"/>
            </a:endParaRPr>
          </a:p>
          <a:p>
            <a:pPr algn="r"/>
            <a:r>
              <a:rPr lang="en-US" sz="1100" dirty="0">
                <a:solidFill>
                  <a:schemeClr val="bg1">
                    <a:lumMod val="9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95000"/>
                  </a:schemeClr>
                </a:solidFill>
                <a:latin typeface="Calibri" panose="020F0502020204030204" pitchFamily="34" charset="0"/>
                <a:ea typeface="Roboto" panose="02000000000000000000" pitchFamily="2" charset="0"/>
              </a:rPr>
              <a:t>Lorem</a:t>
            </a:r>
            <a:r>
              <a:rPr lang="en-US" sz="1100" dirty="0">
                <a:solidFill>
                  <a:schemeClr val="bg1">
                    <a:lumMod val="95000"/>
                  </a:schemeClr>
                </a:solidFill>
                <a:latin typeface="Calibri" panose="020F0502020204030204" pitchFamily="34" charset="0"/>
                <a:ea typeface="Roboto" panose="02000000000000000000" pitchFamily="2" charset="0"/>
              </a:rPr>
              <a:t> </a:t>
            </a:r>
            <a:r>
              <a:rPr lang="en-US" sz="1100" dirty="0" err="1">
                <a:solidFill>
                  <a:schemeClr val="bg1">
                    <a:lumMod val="95000"/>
                  </a:schemeClr>
                </a:solidFill>
                <a:latin typeface="Calibri" panose="020F0502020204030204" pitchFamily="34" charset="0"/>
                <a:ea typeface="Roboto" panose="02000000000000000000" pitchFamily="2" charset="0"/>
              </a:rPr>
              <a:t>Ipsum</a:t>
            </a:r>
            <a:r>
              <a:rPr lang="en-US" sz="1100" dirty="0">
                <a:solidFill>
                  <a:schemeClr val="bg1">
                    <a:lumMod val="9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95000"/>
                </a:schemeClr>
              </a:solidFill>
              <a:latin typeface="Calibri" panose="020F0502020204030204" pitchFamily="34" charset="0"/>
            </a:endParaRPr>
          </a:p>
        </p:txBody>
      </p:sp>
      <p:pic>
        <p:nvPicPr>
          <p:cNvPr id="37" name="Picture 36">
            <a:extLst>
              <a:ext uri="{FF2B5EF4-FFF2-40B4-BE49-F238E27FC236}">
                <a16:creationId xmlns:a16="http://schemas.microsoft.com/office/drawing/2014/main" id="{A2AC4A0E-3D27-45DE-A922-DCAE87E6E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124" y="930555"/>
            <a:ext cx="1005840" cy="1005840"/>
          </a:xfrm>
          <a:prstGeom prst="rect">
            <a:avLst/>
          </a:prstGeom>
        </p:spPr>
      </p:pic>
      <p:pic>
        <p:nvPicPr>
          <p:cNvPr id="38" name="Picture 37">
            <a:extLst>
              <a:ext uri="{FF2B5EF4-FFF2-40B4-BE49-F238E27FC236}">
                <a16:creationId xmlns:a16="http://schemas.microsoft.com/office/drawing/2014/main" id="{D66B0687-6D46-4E49-9B58-2272DF02D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124" y="2319924"/>
            <a:ext cx="1005840" cy="1005840"/>
          </a:xfrm>
          <a:prstGeom prst="rect">
            <a:avLst/>
          </a:prstGeom>
        </p:spPr>
      </p:pic>
      <p:pic>
        <p:nvPicPr>
          <p:cNvPr id="39" name="Picture 38">
            <a:extLst>
              <a:ext uri="{FF2B5EF4-FFF2-40B4-BE49-F238E27FC236}">
                <a16:creationId xmlns:a16="http://schemas.microsoft.com/office/drawing/2014/main" id="{385ECCB1-F7D6-4F35-81BC-2B28307D3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332" y="3735669"/>
            <a:ext cx="1005840" cy="1005840"/>
          </a:xfrm>
          <a:prstGeom prst="rect">
            <a:avLst/>
          </a:prstGeom>
        </p:spPr>
      </p:pic>
      <p:pic>
        <p:nvPicPr>
          <p:cNvPr id="40" name="Picture 39">
            <a:extLst>
              <a:ext uri="{FF2B5EF4-FFF2-40B4-BE49-F238E27FC236}">
                <a16:creationId xmlns:a16="http://schemas.microsoft.com/office/drawing/2014/main" id="{8F6B2F7F-A487-4DEB-82CC-EB088AEEA4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124" y="5098661"/>
            <a:ext cx="1005840" cy="1005840"/>
          </a:xfrm>
          <a:prstGeom prst="rect">
            <a:avLst/>
          </a:prstGeom>
        </p:spPr>
      </p:pic>
    </p:spTree>
    <p:extLst>
      <p:ext uri="{BB962C8B-B14F-4D97-AF65-F5344CB8AC3E}">
        <p14:creationId xmlns:p14="http://schemas.microsoft.com/office/powerpoint/2010/main" val="24480132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000"/>
                                        <p:tgtEl>
                                          <p:spTgt spid="9"/>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childTnLst>
                          </p:cTn>
                        </p:par>
                        <p:par>
                          <p:cTn id="20" fill="hold">
                            <p:stCondLst>
                              <p:cond delay="3000"/>
                            </p:stCondLst>
                            <p:childTnLst>
                              <p:par>
                                <p:cTn id="21" presetID="21"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1000"/>
                                        <p:tgtEl>
                                          <p:spTgt spid="13"/>
                                        </p:tgtEl>
                                      </p:cBhvr>
                                    </p:animEffect>
                                  </p:childTnLst>
                                </p:cTn>
                              </p:par>
                            </p:childTnLst>
                          </p:cTn>
                        </p:par>
                        <p:par>
                          <p:cTn id="24" fill="hold">
                            <p:stCondLst>
                              <p:cond delay="4000"/>
                            </p:stCondLst>
                            <p:childTnLst>
                              <p:par>
                                <p:cTn id="25" presetID="21"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1000"/>
                                        <p:tgtEl>
                                          <p:spTgt spid="16"/>
                                        </p:tgtEl>
                                      </p:cBhvr>
                                    </p:animEffect>
                                  </p:childTnLst>
                                </p:cTn>
                              </p:par>
                            </p:childTnLst>
                          </p:cTn>
                        </p:par>
                        <p:par>
                          <p:cTn id="28" fill="hold">
                            <p:stCondLst>
                              <p:cond delay="5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5500"/>
                            </p:stCondLst>
                            <p:childTnLst>
                              <p:par>
                                <p:cTn id="33" presetID="22" presetClass="entr" presetSubtype="2"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childTnLst>
                          </p:cTn>
                        </p:par>
                        <p:par>
                          <p:cTn id="36" fill="hold">
                            <p:stCondLst>
                              <p:cond delay="6000"/>
                            </p:stCondLst>
                            <p:childTnLst>
                              <p:par>
                                <p:cTn id="37" presetID="22" presetClass="entr" presetSubtype="2"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par>
                          <p:cTn id="40" fill="hold">
                            <p:stCondLst>
                              <p:cond delay="650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25</a:t>
            </a:fld>
            <a:endParaRPr lang="id-ID" sz="1200" dirty="0">
              <a:solidFill>
                <a:schemeClr val="bg1">
                  <a:lumMod val="50000"/>
                </a:schemeClr>
              </a:solidFill>
            </a:endParaRPr>
          </a:p>
        </p:txBody>
      </p:sp>
      <p:sp>
        <p:nvSpPr>
          <p:cNvPr id="3" name="TextBox 2"/>
          <p:cNvSpPr txBox="1"/>
          <p:nvPr/>
        </p:nvSpPr>
        <p:spPr>
          <a:xfrm>
            <a:off x="5133588" y="9944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5" name="TextBox 4"/>
          <p:cNvSpPr txBox="1"/>
          <p:nvPr/>
        </p:nvSpPr>
        <p:spPr>
          <a:xfrm>
            <a:off x="754743" y="4768367"/>
            <a:ext cx="10638972" cy="1436735"/>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a:t>
            </a:r>
            <a:endParaRPr lang="id-ID" sz="1100" dirty="0">
              <a:solidFill>
                <a:schemeClr val="bg1">
                  <a:lumMod val="65000"/>
                </a:schemeClr>
              </a:solidFill>
              <a:latin typeface="Calibri" panose="020F0502020204030204" pitchFamily="34" charset="0"/>
              <a:ea typeface="Roboto" panose="02000000000000000000" pitchFamily="2" charset="0"/>
            </a:endParaRPr>
          </a:p>
          <a:p>
            <a:pPr algn="ctr" eaLnBrk="1" fontAlgn="auto" hangingPunct="1">
              <a:spcBef>
                <a:spcPts val="0"/>
              </a:spcBef>
              <a:spcAft>
                <a:spcPts val="0"/>
              </a:spcAft>
              <a:defRPr/>
            </a:pPr>
            <a:endParaRPr lang="en-US" sz="1100" dirty="0">
              <a:solidFill>
                <a:schemeClr val="bg1">
                  <a:lumMod val="65000"/>
                </a:schemeClr>
              </a:solidFill>
              <a:latin typeface="Calibri" panose="020F0502020204030204" pitchFamily="34" charset="0"/>
              <a:ea typeface="Roboto" panose="02000000000000000000" pitchFamily="2" charset="0"/>
            </a:endParaRPr>
          </a:p>
          <a:p>
            <a:pPr algn="ct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p>
        </p:txBody>
      </p:sp>
      <p:sp>
        <p:nvSpPr>
          <p:cNvPr id="6" name="Rectangle 5"/>
          <p:cNvSpPr/>
          <p:nvPr/>
        </p:nvSpPr>
        <p:spPr>
          <a:xfrm>
            <a:off x="754744" y="1426384"/>
            <a:ext cx="10638972" cy="27707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Calibri" panose="020F0502020204030204" pitchFamily="34" charset="0"/>
            </a:endParaRPr>
          </a:p>
        </p:txBody>
      </p:sp>
      <p:sp>
        <p:nvSpPr>
          <p:cNvPr id="7" name="TextBox 6"/>
          <p:cNvSpPr txBox="1"/>
          <p:nvPr/>
        </p:nvSpPr>
        <p:spPr>
          <a:xfrm>
            <a:off x="754743" y="4426089"/>
            <a:ext cx="10638972" cy="304298"/>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400" dirty="0">
                <a:solidFill>
                  <a:schemeClr val="accent2"/>
                </a:solidFill>
                <a:latin typeface="Calibri" panose="020F0502020204030204" pitchFamily="34" charset="0"/>
                <a:ea typeface="Roboto" panose="02000000000000000000" pitchFamily="2" charset="0"/>
              </a:rPr>
              <a:t>Contrary to popular belief, Lorem Ipsum is not simply random text. It has roots in a piece of classical Latin literature from 45 BC.</a:t>
            </a:r>
            <a:endParaRPr lang="en-US" sz="1100" dirty="0">
              <a:solidFill>
                <a:schemeClr val="accent2"/>
              </a:solidFill>
              <a:latin typeface="Calibri" panose="020F0502020204030204" pitchFamily="34" charset="0"/>
              <a:ea typeface="Roboto" panose="02000000000000000000" pitchFamily="2" charset="0"/>
            </a:endParaRPr>
          </a:p>
        </p:txBody>
      </p:sp>
      <p:sp>
        <p:nvSpPr>
          <p:cNvPr id="8" name="Title 7">
            <a:extLst>
              <a:ext uri="{FF2B5EF4-FFF2-40B4-BE49-F238E27FC236}">
                <a16:creationId xmlns:a16="http://schemas.microsoft.com/office/drawing/2014/main" id="{B6469F78-7F84-4ADA-9367-D118A02CF6E3}"/>
              </a:ext>
            </a:extLst>
          </p:cNvPr>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40376606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5"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vertical)">
                                      <p:cBhvr>
                                        <p:cTn id="13" dur="2000"/>
                                        <p:tgtEl>
                                          <p:spTgt spid="6"/>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26</a:t>
            </a:fld>
            <a:endParaRPr lang="id-ID" sz="1200" dirty="0">
              <a:solidFill>
                <a:schemeClr val="bg1">
                  <a:lumMod val="50000"/>
                </a:schemeClr>
              </a:solidFill>
            </a:endParaRPr>
          </a:p>
        </p:txBody>
      </p:sp>
      <p:sp>
        <p:nvSpPr>
          <p:cNvPr id="3" name="TextBox 2"/>
          <p:cNvSpPr txBox="1"/>
          <p:nvPr/>
        </p:nvSpPr>
        <p:spPr>
          <a:xfrm>
            <a:off x="5133588" y="9055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5" name="TextBox 4"/>
          <p:cNvSpPr txBox="1"/>
          <p:nvPr/>
        </p:nvSpPr>
        <p:spPr>
          <a:xfrm>
            <a:off x="1117599" y="4128609"/>
            <a:ext cx="9913257" cy="1944566"/>
          </a:xfrm>
          <a:prstGeom prst="rect">
            <a:avLst/>
          </a:prstGeom>
          <a:noFill/>
        </p:spPr>
        <p:txBody>
          <a:bodyPr wrap="square" rIns="144000" bIns="36000" numCol="2" spcCol="360000">
            <a:spAutoFit/>
          </a:bodyPr>
          <a:lstStyle/>
          <a:p>
            <a:pPr algn="just">
              <a:defRPr/>
            </a:pPr>
            <a:r>
              <a:rPr lang="en-US" sz="1100" dirty="0">
                <a:solidFill>
                  <a:schemeClr val="bg1">
                    <a:lumMod val="65000"/>
                  </a:schemeClr>
                </a:solidFill>
                <a:latin typeface="Calibri" panose="020F0502020204030204" pitchFamily="34" charset="0"/>
                <a:ea typeface="Roboto" panose="02000000000000000000" pitchFamily="2" charset="0"/>
              </a:rPr>
              <a:t>Contrary to popular belief,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is not simply random text. It has roots in a piece of classical Latin literature from 45 BC.</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There are many variations of passages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 If you are going to use a passage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 If you are going to use a passage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 generated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is therefore always free from repetition, injected humor, or non</a:t>
            </a:r>
            <a:r>
              <a:rPr lang="id-ID" sz="1100" dirty="0">
                <a:solidFill>
                  <a:schemeClr val="bg1">
                    <a:lumMod val="65000"/>
                  </a:schemeClr>
                </a:solidFill>
                <a:latin typeface="Calibri" panose="020F0502020204030204" pitchFamily="34" charset="0"/>
                <a:ea typeface="Roboto" panose="02000000000000000000" pitchFamily="2" charset="0"/>
              </a:rPr>
              <a:t>-</a:t>
            </a:r>
            <a:r>
              <a:rPr lang="en-US" sz="1100" dirty="0">
                <a:solidFill>
                  <a:schemeClr val="bg1">
                    <a:lumMod val="65000"/>
                  </a:schemeClr>
                </a:solidFill>
                <a:latin typeface="Calibri" panose="020F0502020204030204" pitchFamily="34" charset="0"/>
                <a:ea typeface="Roboto" panose="02000000000000000000" pitchFamily="2" charset="0"/>
              </a:rPr>
              <a:t>characteristic words. Contrary to popular belief It has roots in a piece of classical Latin literature from 45 BC. There are many variations of passages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65000"/>
                </a:schemeClr>
              </a:solidFill>
              <a:latin typeface="Calibri" panose="020F0502020204030204" pitchFamily="34" charset="0"/>
              <a:ea typeface="Roboto" panose="02000000000000000000" pitchFamily="2" charset="0"/>
            </a:endParaRPr>
          </a:p>
        </p:txBody>
      </p:sp>
      <p:sp>
        <p:nvSpPr>
          <p:cNvPr id="6" name="TextBox 5"/>
          <p:cNvSpPr txBox="1"/>
          <p:nvPr/>
        </p:nvSpPr>
        <p:spPr>
          <a:xfrm>
            <a:off x="667655" y="1527191"/>
            <a:ext cx="10798629" cy="297962"/>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400" dirty="0">
                <a:solidFill>
                  <a:schemeClr val="accent2"/>
                </a:solidFill>
                <a:latin typeface="Calibri" panose="020F0502020204030204" pitchFamily="34" charset="0"/>
                <a:ea typeface="Roboto" panose="02000000000000000000" pitchFamily="2" charset="0"/>
              </a:rPr>
              <a:t>Contrary to popular belief, Lorem Ipsum is not simply random text. It has roots in a piece of classical Latin literature from 45 BC.</a:t>
            </a:r>
            <a:endParaRPr lang="en-US" sz="1100" dirty="0">
              <a:solidFill>
                <a:schemeClr val="accent2"/>
              </a:solidFill>
              <a:latin typeface="Calibri" panose="020F0502020204030204" pitchFamily="34" charset="0"/>
              <a:ea typeface="Roboto" panose="02000000000000000000" pitchFamily="2" charset="0"/>
            </a:endParaRPr>
          </a:p>
        </p:txBody>
      </p:sp>
      <p:sp>
        <p:nvSpPr>
          <p:cNvPr id="7" name="Rectangle 6"/>
          <p:cNvSpPr/>
          <p:nvPr/>
        </p:nvSpPr>
        <p:spPr>
          <a:xfrm>
            <a:off x="1235032" y="1983837"/>
            <a:ext cx="4599710" cy="20221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64231" y="1983836"/>
            <a:ext cx="4599710" cy="20221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ABDBF7A8-6AD1-424E-89F5-E0BDA3FB6F85}"/>
              </a:ext>
            </a:extLst>
          </p:cNvPr>
          <p:cNvSpPr>
            <a:spLocks noGrp="1"/>
          </p:cNvSpPr>
          <p:nvPr>
            <p:ph type="title"/>
          </p:nvPr>
        </p:nvSpPr>
        <p:spPr/>
        <p:txBody>
          <a:bodyPr>
            <a:normAutofit fontScale="90000"/>
          </a:bodyPr>
          <a:lstStyle/>
          <a:p>
            <a:r>
              <a:rPr lang="en-US" dirty="0"/>
              <a:t>Two Column Text with Image</a:t>
            </a:r>
          </a:p>
        </p:txBody>
      </p:sp>
    </p:spTree>
    <p:extLst>
      <p:ext uri="{BB962C8B-B14F-4D97-AF65-F5344CB8AC3E}">
        <p14:creationId xmlns:p14="http://schemas.microsoft.com/office/powerpoint/2010/main" val="4041034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4" presetClass="entr" presetSubtype="5"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vertical)">
                                      <p:cBhvr>
                                        <p:cTn id="16" dur="2000"/>
                                        <p:tgtEl>
                                          <p:spTgt spid="7"/>
                                        </p:tgtEl>
                                      </p:cBhvr>
                                    </p:animEffect>
                                  </p:childTnLst>
                                </p:cTn>
                              </p:par>
                              <p:par>
                                <p:cTn id="17" presetID="14" presetClass="entr" presetSubtype="5"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2000"/>
                                        <p:tgtEl>
                                          <p:spTgt spid="8"/>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27</a:t>
            </a:fld>
            <a:endParaRPr lang="id-ID" sz="1200" dirty="0">
              <a:solidFill>
                <a:schemeClr val="bg1">
                  <a:lumMod val="50000"/>
                </a:schemeClr>
              </a:solidFill>
            </a:endParaRPr>
          </a:p>
        </p:txBody>
      </p:sp>
      <p:sp>
        <p:nvSpPr>
          <p:cNvPr id="3" name="TextBox 2"/>
          <p:cNvSpPr txBox="1"/>
          <p:nvPr/>
        </p:nvSpPr>
        <p:spPr>
          <a:xfrm>
            <a:off x="5133588" y="9055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5" name="TextBox 4"/>
          <p:cNvSpPr txBox="1"/>
          <p:nvPr/>
        </p:nvSpPr>
        <p:spPr>
          <a:xfrm>
            <a:off x="4165600" y="2735241"/>
            <a:ext cx="7300683" cy="2960229"/>
          </a:xfrm>
          <a:prstGeom prst="rect">
            <a:avLst/>
          </a:prstGeom>
          <a:noFill/>
        </p:spPr>
        <p:txBody>
          <a:bodyPr wrap="square" rIns="144000" bIns="36000" numCol="3" spcCol="360000">
            <a:spAutoFit/>
          </a:bodyPr>
          <a:lstStyle/>
          <a:p>
            <a:pPr algn="just">
              <a:defRPr/>
            </a:pPr>
            <a:r>
              <a:rPr lang="en-US" sz="1100" dirty="0">
                <a:solidFill>
                  <a:schemeClr val="bg1">
                    <a:lumMod val="65000"/>
                  </a:schemeClr>
                </a:solidFill>
                <a:latin typeface="Calibri" panose="020F0502020204030204" pitchFamily="34" charset="0"/>
                <a:ea typeface="Roboto" panose="02000000000000000000" pitchFamily="2" charset="0"/>
              </a:rPr>
              <a:t>Contrary to popular belief,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is not simply random text. It has roots in a piece of classical Latin literature from 45 BC.</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There are many variations of passages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 If you are going to use a passage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 If you are going to use a passage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 generated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is therefore always free from repetition, injected humor, or non</a:t>
            </a:r>
            <a:r>
              <a:rPr lang="id-ID" sz="1100" dirty="0">
                <a:solidFill>
                  <a:schemeClr val="bg1">
                    <a:lumMod val="65000"/>
                  </a:schemeClr>
                </a:solidFill>
                <a:latin typeface="Calibri" panose="020F0502020204030204" pitchFamily="34" charset="0"/>
                <a:ea typeface="Roboto" panose="02000000000000000000" pitchFamily="2" charset="0"/>
              </a:rPr>
              <a:t>-</a:t>
            </a:r>
            <a:r>
              <a:rPr lang="en-US" sz="1100" dirty="0">
                <a:solidFill>
                  <a:schemeClr val="bg1">
                    <a:lumMod val="65000"/>
                  </a:schemeClr>
                </a:solidFill>
                <a:latin typeface="Calibri" panose="020F0502020204030204" pitchFamily="34" charset="0"/>
                <a:ea typeface="Roboto" panose="02000000000000000000" pitchFamily="2" charset="0"/>
              </a:rPr>
              <a:t>characteristic words. Contrary to popular belief It has roots in a piece of classical Latin literature from 45 BC. There are many variations of passages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endParaRPr lang="id-ID" sz="1100" dirty="0">
              <a:solidFill>
                <a:schemeClr val="bg1">
                  <a:lumMod val="65000"/>
                </a:schemeClr>
              </a:solidFill>
              <a:latin typeface="Calibri" panose="020F0502020204030204" pitchFamily="34" charset="0"/>
              <a:ea typeface="Roboto" panose="02000000000000000000" pitchFamily="2" charset="0"/>
            </a:endParaRPr>
          </a:p>
        </p:txBody>
      </p:sp>
      <p:sp>
        <p:nvSpPr>
          <p:cNvPr id="6" name="TextBox 5"/>
          <p:cNvSpPr txBox="1"/>
          <p:nvPr/>
        </p:nvSpPr>
        <p:spPr>
          <a:xfrm>
            <a:off x="4165601" y="2064216"/>
            <a:ext cx="7300683" cy="513405"/>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en-US" sz="1400" dirty="0">
                <a:solidFill>
                  <a:schemeClr val="accent2"/>
                </a:solidFill>
                <a:latin typeface="Calibri" panose="020F0502020204030204" pitchFamily="34" charset="0"/>
                <a:ea typeface="Roboto" panose="02000000000000000000" pitchFamily="2" charset="0"/>
              </a:rPr>
              <a:t>Contrary to popular belief, Lorem Ipsum is not simply random text. It has roots in a piece of classical Latin literature from 45 BC.</a:t>
            </a:r>
            <a:endParaRPr lang="en-US" sz="1100" dirty="0">
              <a:solidFill>
                <a:schemeClr val="accent2"/>
              </a:solidFill>
              <a:latin typeface="Calibri" panose="020F0502020204030204" pitchFamily="34" charset="0"/>
              <a:ea typeface="Roboto" panose="02000000000000000000" pitchFamily="2" charset="0"/>
            </a:endParaRPr>
          </a:p>
        </p:txBody>
      </p:sp>
      <p:sp>
        <p:nvSpPr>
          <p:cNvPr id="7" name="Rectangle 6"/>
          <p:cNvSpPr/>
          <p:nvPr/>
        </p:nvSpPr>
        <p:spPr>
          <a:xfrm>
            <a:off x="812800" y="2162629"/>
            <a:ext cx="3135086" cy="34253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9AD8ADA4-B3FD-4F94-B367-E254987F78F9}"/>
              </a:ext>
            </a:extLst>
          </p:cNvPr>
          <p:cNvSpPr>
            <a:spLocks noGrp="1"/>
          </p:cNvSpPr>
          <p:nvPr>
            <p:ph type="title"/>
          </p:nvPr>
        </p:nvSpPr>
        <p:spPr/>
        <p:txBody>
          <a:bodyPr>
            <a:normAutofit fontScale="90000"/>
          </a:bodyPr>
          <a:lstStyle/>
          <a:p>
            <a:r>
              <a:rPr lang="en-US" dirty="0"/>
              <a:t>Three Column Text with Image</a:t>
            </a:r>
          </a:p>
        </p:txBody>
      </p:sp>
    </p:spTree>
    <p:extLst>
      <p:ext uri="{BB962C8B-B14F-4D97-AF65-F5344CB8AC3E}">
        <p14:creationId xmlns:p14="http://schemas.microsoft.com/office/powerpoint/2010/main" val="11009212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5"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vertical)">
                                      <p:cBhvr>
                                        <p:cTn id="13" dur="2000"/>
                                        <p:tgtEl>
                                          <p:spTgt spid="7"/>
                                        </p:tgtEl>
                                      </p:cBhvr>
                                    </p:animEffec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9296220" y="1623620"/>
            <a:ext cx="2089332" cy="2160000"/>
            <a:chOff x="9296220" y="1623620"/>
            <a:chExt cx="2089332" cy="2160000"/>
          </a:xfrm>
        </p:grpSpPr>
        <p:graphicFrame>
          <p:nvGraphicFramePr>
            <p:cNvPr id="41" name="Chart 40"/>
            <p:cNvGraphicFramePr>
              <a:graphicFrameLocks noChangeAspect="1"/>
            </p:cNvGraphicFramePr>
            <p:nvPr/>
          </p:nvGraphicFramePr>
          <p:xfrm>
            <a:off x="9296220" y="1623620"/>
            <a:ext cx="2089332"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73" name="Oval 72"/>
            <p:cNvSpPr>
              <a:spLocks noChangeAspect="1"/>
            </p:cNvSpPr>
            <p:nvPr/>
          </p:nvSpPr>
          <p:spPr>
            <a:xfrm>
              <a:off x="9665497" y="2015512"/>
              <a:ext cx="1368000" cy="136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2" name="Group 71"/>
          <p:cNvGrpSpPr/>
          <p:nvPr/>
        </p:nvGrpSpPr>
        <p:grpSpPr>
          <a:xfrm>
            <a:off x="7176474" y="1623625"/>
            <a:ext cx="2089332" cy="2160000"/>
            <a:chOff x="7176474" y="1623625"/>
            <a:chExt cx="2089332" cy="2160000"/>
          </a:xfrm>
        </p:grpSpPr>
        <p:graphicFrame>
          <p:nvGraphicFramePr>
            <p:cNvPr id="28" name="Chart 27"/>
            <p:cNvGraphicFramePr>
              <a:graphicFrameLocks noChangeAspect="1"/>
            </p:cNvGraphicFramePr>
            <p:nvPr/>
          </p:nvGraphicFramePr>
          <p:xfrm>
            <a:off x="7176474" y="1623625"/>
            <a:ext cx="2089332"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71" name="Oval 70"/>
            <p:cNvSpPr>
              <a:spLocks noChangeAspect="1"/>
            </p:cNvSpPr>
            <p:nvPr/>
          </p:nvSpPr>
          <p:spPr>
            <a:xfrm>
              <a:off x="7545751" y="2022097"/>
              <a:ext cx="1368000" cy="136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0" name="Group 69"/>
          <p:cNvGrpSpPr/>
          <p:nvPr/>
        </p:nvGrpSpPr>
        <p:grpSpPr>
          <a:xfrm>
            <a:off x="5025731" y="1638523"/>
            <a:ext cx="2089332" cy="2160000"/>
            <a:chOff x="5025731" y="1638523"/>
            <a:chExt cx="2089332" cy="2160000"/>
          </a:xfrm>
        </p:grpSpPr>
        <p:graphicFrame>
          <p:nvGraphicFramePr>
            <p:cNvPr id="27" name="Chart 26"/>
            <p:cNvGraphicFramePr>
              <a:graphicFrameLocks noChangeAspect="1"/>
            </p:cNvGraphicFramePr>
            <p:nvPr/>
          </p:nvGraphicFramePr>
          <p:xfrm>
            <a:off x="5025731" y="1638523"/>
            <a:ext cx="2089332"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69" name="Oval 68"/>
            <p:cNvSpPr>
              <a:spLocks noChangeAspect="1"/>
            </p:cNvSpPr>
            <p:nvPr/>
          </p:nvSpPr>
          <p:spPr>
            <a:xfrm>
              <a:off x="5395019" y="2036611"/>
              <a:ext cx="1368000" cy="136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8" name="Group 67"/>
          <p:cNvGrpSpPr/>
          <p:nvPr/>
        </p:nvGrpSpPr>
        <p:grpSpPr>
          <a:xfrm>
            <a:off x="2869263" y="1653037"/>
            <a:ext cx="2089332" cy="2160000"/>
            <a:chOff x="2869263" y="1653037"/>
            <a:chExt cx="2089332" cy="2160000"/>
          </a:xfrm>
        </p:grpSpPr>
        <p:graphicFrame>
          <p:nvGraphicFramePr>
            <p:cNvPr id="26" name="Chart 25"/>
            <p:cNvGraphicFramePr>
              <a:graphicFrameLocks noChangeAspect="1"/>
            </p:cNvGraphicFramePr>
            <p:nvPr/>
          </p:nvGraphicFramePr>
          <p:xfrm>
            <a:off x="2869263" y="1653037"/>
            <a:ext cx="2089332" cy="2160000"/>
          </p:xfrm>
          <a:graphic>
            <a:graphicData uri="http://schemas.openxmlformats.org/drawingml/2006/chart">
              <c:chart xmlns:c="http://schemas.openxmlformats.org/drawingml/2006/chart" xmlns:r="http://schemas.openxmlformats.org/officeDocument/2006/relationships" r:id="rId5"/>
            </a:graphicData>
          </a:graphic>
        </p:graphicFrame>
        <p:sp>
          <p:nvSpPr>
            <p:cNvPr id="67" name="Oval 66"/>
            <p:cNvSpPr>
              <a:spLocks noChangeAspect="1"/>
            </p:cNvSpPr>
            <p:nvPr/>
          </p:nvSpPr>
          <p:spPr>
            <a:xfrm>
              <a:off x="3232170" y="2051125"/>
              <a:ext cx="1368000" cy="136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6" name="Group 45"/>
          <p:cNvGrpSpPr/>
          <p:nvPr/>
        </p:nvGrpSpPr>
        <p:grpSpPr>
          <a:xfrm>
            <a:off x="718426" y="1653037"/>
            <a:ext cx="2089332" cy="2160000"/>
            <a:chOff x="718426" y="1653037"/>
            <a:chExt cx="2089332" cy="2160000"/>
          </a:xfrm>
        </p:grpSpPr>
        <p:graphicFrame>
          <p:nvGraphicFramePr>
            <p:cNvPr id="25" name="Chart 24"/>
            <p:cNvGraphicFramePr>
              <a:graphicFrameLocks noChangeAspect="1"/>
            </p:cNvGraphicFramePr>
            <p:nvPr/>
          </p:nvGraphicFramePr>
          <p:xfrm>
            <a:off x="718426" y="1653037"/>
            <a:ext cx="2089332" cy="2160000"/>
          </p:xfrm>
          <a:graphic>
            <a:graphicData uri="http://schemas.openxmlformats.org/drawingml/2006/chart">
              <c:chart xmlns:c="http://schemas.openxmlformats.org/drawingml/2006/chart" xmlns:r="http://schemas.openxmlformats.org/officeDocument/2006/relationships" r:id="rId6"/>
            </a:graphicData>
          </a:graphic>
        </p:graphicFrame>
        <p:sp>
          <p:nvSpPr>
            <p:cNvPr id="45" name="Oval 44"/>
            <p:cNvSpPr>
              <a:spLocks noChangeAspect="1"/>
            </p:cNvSpPr>
            <p:nvPr/>
          </p:nvSpPr>
          <p:spPr>
            <a:xfrm>
              <a:off x="1076972" y="2051125"/>
              <a:ext cx="1368000" cy="136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28</a:t>
            </a:fld>
            <a:endParaRPr lang="id-ID" sz="1200" dirty="0">
              <a:solidFill>
                <a:schemeClr val="bg1">
                  <a:lumMod val="50000"/>
                </a:schemeClr>
              </a:solidFill>
            </a:endParaRPr>
          </a:p>
        </p:txBody>
      </p:sp>
      <p:sp>
        <p:nvSpPr>
          <p:cNvPr id="3" name="TextBox 2"/>
          <p:cNvSpPr txBox="1"/>
          <p:nvPr/>
        </p:nvSpPr>
        <p:spPr>
          <a:xfrm>
            <a:off x="5133588" y="9055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29" name="TextBox 28"/>
          <p:cNvSpPr txBox="1"/>
          <p:nvPr/>
        </p:nvSpPr>
        <p:spPr>
          <a:xfrm>
            <a:off x="1283783" y="2344707"/>
            <a:ext cx="986971" cy="890115"/>
          </a:xfrm>
          <a:prstGeom prst="rect">
            <a:avLst/>
          </a:prstGeom>
          <a:noFill/>
        </p:spPr>
        <p:txBody>
          <a:bodyPr wrap="square" rtlCol="0">
            <a:spAutoFit/>
          </a:bodyPr>
          <a:lstStyle/>
          <a:p>
            <a:pPr algn="ctr">
              <a:lnSpc>
                <a:spcPct val="70000"/>
              </a:lnSpc>
            </a:pPr>
            <a:r>
              <a:rPr lang="id-ID" sz="4000" b="1" dirty="0">
                <a:solidFill>
                  <a:schemeClr val="bg1"/>
                </a:solidFill>
                <a:latin typeface="Calibri" panose="020F0502020204030204" pitchFamily="34" charset="0"/>
              </a:rPr>
              <a:t>55</a:t>
            </a:r>
          </a:p>
          <a:p>
            <a:pPr algn="ctr">
              <a:lnSpc>
                <a:spcPct val="70000"/>
              </a:lnSpc>
            </a:pPr>
            <a:r>
              <a:rPr lang="id-ID" sz="3200" dirty="0">
                <a:solidFill>
                  <a:schemeClr val="bg1"/>
                </a:solidFill>
                <a:latin typeface="Calibri" panose="020F0502020204030204" pitchFamily="34" charset="0"/>
              </a:rPr>
              <a:t>%</a:t>
            </a:r>
          </a:p>
        </p:txBody>
      </p:sp>
      <p:sp>
        <p:nvSpPr>
          <p:cNvPr id="30" name="TextBox 29"/>
          <p:cNvSpPr txBox="1"/>
          <p:nvPr/>
        </p:nvSpPr>
        <p:spPr>
          <a:xfrm>
            <a:off x="3411389" y="2344708"/>
            <a:ext cx="986971" cy="890115"/>
          </a:xfrm>
          <a:prstGeom prst="rect">
            <a:avLst/>
          </a:prstGeom>
          <a:noFill/>
        </p:spPr>
        <p:txBody>
          <a:bodyPr wrap="square" rtlCol="0">
            <a:spAutoFit/>
          </a:bodyPr>
          <a:lstStyle/>
          <a:p>
            <a:pPr algn="ctr">
              <a:lnSpc>
                <a:spcPct val="70000"/>
              </a:lnSpc>
            </a:pPr>
            <a:r>
              <a:rPr lang="id-ID" sz="4000" b="1" dirty="0">
                <a:solidFill>
                  <a:schemeClr val="bg1"/>
                </a:solidFill>
                <a:latin typeface="Calibri" panose="020F0502020204030204" pitchFamily="34" charset="0"/>
              </a:rPr>
              <a:t>45</a:t>
            </a:r>
          </a:p>
          <a:p>
            <a:pPr algn="ctr">
              <a:lnSpc>
                <a:spcPct val="70000"/>
              </a:lnSpc>
            </a:pPr>
            <a:r>
              <a:rPr lang="id-ID" sz="3200" dirty="0">
                <a:solidFill>
                  <a:schemeClr val="bg1"/>
                </a:solidFill>
                <a:latin typeface="Calibri" panose="020F0502020204030204" pitchFamily="34" charset="0"/>
              </a:rPr>
              <a:t>%</a:t>
            </a:r>
          </a:p>
        </p:txBody>
      </p:sp>
      <p:sp>
        <p:nvSpPr>
          <p:cNvPr id="31" name="TextBox 30"/>
          <p:cNvSpPr txBox="1"/>
          <p:nvPr/>
        </p:nvSpPr>
        <p:spPr>
          <a:xfrm>
            <a:off x="5585534" y="2344707"/>
            <a:ext cx="986971" cy="890115"/>
          </a:xfrm>
          <a:prstGeom prst="rect">
            <a:avLst/>
          </a:prstGeom>
          <a:noFill/>
        </p:spPr>
        <p:txBody>
          <a:bodyPr wrap="square" rtlCol="0">
            <a:spAutoFit/>
          </a:bodyPr>
          <a:lstStyle/>
          <a:p>
            <a:pPr algn="ctr">
              <a:lnSpc>
                <a:spcPct val="70000"/>
              </a:lnSpc>
            </a:pPr>
            <a:r>
              <a:rPr lang="id-ID" sz="4000" b="1" dirty="0">
                <a:solidFill>
                  <a:schemeClr val="bg1"/>
                </a:solidFill>
                <a:latin typeface="Calibri" panose="020F0502020204030204" pitchFamily="34" charset="0"/>
              </a:rPr>
              <a:t>75</a:t>
            </a:r>
          </a:p>
          <a:p>
            <a:pPr algn="ctr">
              <a:lnSpc>
                <a:spcPct val="70000"/>
              </a:lnSpc>
            </a:pPr>
            <a:r>
              <a:rPr lang="id-ID" sz="3200" dirty="0">
                <a:solidFill>
                  <a:schemeClr val="bg1"/>
                </a:solidFill>
                <a:latin typeface="Calibri" panose="020F0502020204030204" pitchFamily="34" charset="0"/>
              </a:rPr>
              <a:t>%</a:t>
            </a:r>
          </a:p>
        </p:txBody>
      </p:sp>
      <p:sp>
        <p:nvSpPr>
          <p:cNvPr id="32" name="TextBox 31"/>
          <p:cNvSpPr txBox="1"/>
          <p:nvPr/>
        </p:nvSpPr>
        <p:spPr>
          <a:xfrm>
            <a:off x="7727655" y="2344707"/>
            <a:ext cx="986971" cy="890115"/>
          </a:xfrm>
          <a:prstGeom prst="rect">
            <a:avLst/>
          </a:prstGeom>
          <a:noFill/>
        </p:spPr>
        <p:txBody>
          <a:bodyPr wrap="square" rtlCol="0">
            <a:spAutoFit/>
          </a:bodyPr>
          <a:lstStyle/>
          <a:p>
            <a:pPr algn="ctr">
              <a:lnSpc>
                <a:spcPct val="70000"/>
              </a:lnSpc>
            </a:pPr>
            <a:r>
              <a:rPr lang="id-ID" sz="4000" b="1" dirty="0">
                <a:solidFill>
                  <a:schemeClr val="bg1"/>
                </a:solidFill>
                <a:latin typeface="Calibri" panose="020F0502020204030204" pitchFamily="34" charset="0"/>
              </a:rPr>
              <a:t>60</a:t>
            </a:r>
          </a:p>
          <a:p>
            <a:pPr algn="ctr">
              <a:lnSpc>
                <a:spcPct val="70000"/>
              </a:lnSpc>
            </a:pPr>
            <a:r>
              <a:rPr lang="id-ID" sz="3200" dirty="0">
                <a:solidFill>
                  <a:schemeClr val="bg1"/>
                </a:solidFill>
                <a:latin typeface="Calibri" panose="020F0502020204030204" pitchFamily="34" charset="0"/>
              </a:rPr>
              <a:t>%</a:t>
            </a:r>
          </a:p>
        </p:txBody>
      </p:sp>
      <p:cxnSp>
        <p:nvCxnSpPr>
          <p:cNvPr id="33" name="Straight Connector 32"/>
          <p:cNvCxnSpPr/>
          <p:nvPr/>
        </p:nvCxnSpPr>
        <p:spPr>
          <a:xfrm>
            <a:off x="1725380" y="3741421"/>
            <a:ext cx="0" cy="407804"/>
          </a:xfrm>
          <a:prstGeom prst="line">
            <a:avLst/>
          </a:prstGeom>
          <a:ln w="19050">
            <a:solidFill>
              <a:schemeClr val="accent1">
                <a:lumMod val="40000"/>
                <a:lumOff val="60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08269" y="3741421"/>
            <a:ext cx="0" cy="407804"/>
          </a:xfrm>
          <a:prstGeom prst="line">
            <a:avLst/>
          </a:prstGeom>
          <a:ln w="19050">
            <a:solidFill>
              <a:schemeClr val="accent1">
                <a:lumMod val="40000"/>
                <a:lumOff val="60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91158" y="3727353"/>
            <a:ext cx="0" cy="402635"/>
          </a:xfrm>
          <a:prstGeom prst="line">
            <a:avLst/>
          </a:prstGeom>
          <a:ln w="19050">
            <a:solidFill>
              <a:schemeClr val="accent1">
                <a:lumMod val="40000"/>
                <a:lumOff val="60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74047" y="3699217"/>
            <a:ext cx="0" cy="402635"/>
          </a:xfrm>
          <a:prstGeom prst="line">
            <a:avLst/>
          </a:prstGeom>
          <a:ln w="19050">
            <a:solidFill>
              <a:schemeClr val="accent1">
                <a:lumMod val="40000"/>
                <a:lumOff val="60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73341" y="4186251"/>
            <a:ext cx="1291742" cy="400110"/>
          </a:xfrm>
          <a:prstGeom prst="rect">
            <a:avLst/>
          </a:prstGeom>
          <a:noFill/>
        </p:spPr>
        <p:txBody>
          <a:bodyPr wrap="square" rtlCol="0">
            <a:spAutoFit/>
          </a:bodyPr>
          <a:lstStyle/>
          <a:p>
            <a:pPr algn="ctr"/>
            <a:r>
              <a:rPr lang="en-US" sz="2000" b="1" dirty="0">
                <a:solidFill>
                  <a:schemeClr val="bg1">
                    <a:lumMod val="50000"/>
                  </a:schemeClr>
                </a:solidFill>
                <a:latin typeface="Calibri" panose="020F0502020204030204" pitchFamily="34" charset="0"/>
              </a:rPr>
              <a:t>Screening</a:t>
            </a:r>
            <a:endParaRPr lang="id-ID" sz="2000" b="1" dirty="0">
              <a:solidFill>
                <a:schemeClr val="bg1">
                  <a:lumMod val="50000"/>
                </a:schemeClr>
              </a:solidFill>
              <a:latin typeface="Calibri" panose="020F0502020204030204" pitchFamily="34" charset="0"/>
            </a:endParaRPr>
          </a:p>
        </p:txBody>
      </p:sp>
      <p:sp>
        <p:nvSpPr>
          <p:cNvPr id="38" name="TextBox 37"/>
          <p:cNvSpPr txBox="1"/>
          <p:nvPr/>
        </p:nvSpPr>
        <p:spPr>
          <a:xfrm>
            <a:off x="3256231" y="4186250"/>
            <a:ext cx="1291742" cy="707886"/>
          </a:xfrm>
          <a:prstGeom prst="rect">
            <a:avLst/>
          </a:prstGeom>
          <a:noFill/>
        </p:spPr>
        <p:txBody>
          <a:bodyPr wrap="square" rtlCol="0">
            <a:spAutoFit/>
          </a:bodyPr>
          <a:lstStyle/>
          <a:p>
            <a:pPr algn="ctr"/>
            <a:r>
              <a:rPr lang="en-US" sz="2000" b="1" dirty="0">
                <a:solidFill>
                  <a:schemeClr val="bg1">
                    <a:lumMod val="50000"/>
                  </a:schemeClr>
                </a:solidFill>
                <a:latin typeface="Calibri" panose="020F0502020204030204" pitchFamily="34" charset="0"/>
              </a:rPr>
              <a:t>SAM Treatment</a:t>
            </a:r>
            <a:endParaRPr lang="id-ID" sz="2000" b="1" dirty="0">
              <a:solidFill>
                <a:schemeClr val="bg1">
                  <a:lumMod val="50000"/>
                </a:schemeClr>
              </a:solidFill>
              <a:latin typeface="Calibri" panose="020F0502020204030204" pitchFamily="34" charset="0"/>
            </a:endParaRPr>
          </a:p>
        </p:txBody>
      </p:sp>
      <p:sp>
        <p:nvSpPr>
          <p:cNvPr id="39" name="TextBox 38"/>
          <p:cNvSpPr txBox="1"/>
          <p:nvPr/>
        </p:nvSpPr>
        <p:spPr>
          <a:xfrm>
            <a:off x="5439120" y="4186249"/>
            <a:ext cx="1291742" cy="707886"/>
          </a:xfrm>
          <a:prstGeom prst="rect">
            <a:avLst/>
          </a:prstGeom>
          <a:noFill/>
        </p:spPr>
        <p:txBody>
          <a:bodyPr wrap="square" rtlCol="0">
            <a:spAutoFit/>
          </a:bodyPr>
          <a:lstStyle/>
          <a:p>
            <a:pPr algn="ctr"/>
            <a:r>
              <a:rPr lang="en-US" sz="2000" b="1" dirty="0">
                <a:solidFill>
                  <a:schemeClr val="bg1">
                    <a:lumMod val="50000"/>
                  </a:schemeClr>
                </a:solidFill>
                <a:latin typeface="Calibri" panose="020F0502020204030204" pitchFamily="34" charset="0"/>
              </a:rPr>
              <a:t>MAM Treatment</a:t>
            </a:r>
            <a:endParaRPr lang="id-ID" sz="2000" b="1" dirty="0">
              <a:solidFill>
                <a:schemeClr val="bg1">
                  <a:lumMod val="50000"/>
                </a:schemeClr>
              </a:solidFill>
              <a:latin typeface="Calibri" panose="020F0502020204030204" pitchFamily="34" charset="0"/>
            </a:endParaRPr>
          </a:p>
        </p:txBody>
      </p:sp>
      <p:sp>
        <p:nvSpPr>
          <p:cNvPr id="40" name="TextBox 39"/>
          <p:cNvSpPr txBox="1"/>
          <p:nvPr/>
        </p:nvSpPr>
        <p:spPr>
          <a:xfrm>
            <a:off x="7622009" y="4186249"/>
            <a:ext cx="1291742" cy="400110"/>
          </a:xfrm>
          <a:prstGeom prst="rect">
            <a:avLst/>
          </a:prstGeom>
          <a:noFill/>
        </p:spPr>
        <p:txBody>
          <a:bodyPr wrap="square" rtlCol="0">
            <a:spAutoFit/>
          </a:bodyPr>
          <a:lstStyle/>
          <a:p>
            <a:pPr algn="ctr"/>
            <a:r>
              <a:rPr lang="en-US" sz="2000" b="1" dirty="0">
                <a:solidFill>
                  <a:schemeClr val="bg1">
                    <a:lumMod val="50000"/>
                  </a:schemeClr>
                </a:solidFill>
                <a:latin typeface="Calibri" panose="020F0502020204030204" pitchFamily="34" charset="0"/>
              </a:rPr>
              <a:t>IYCF</a:t>
            </a:r>
            <a:endParaRPr lang="id-ID" sz="2000" b="1" dirty="0">
              <a:solidFill>
                <a:schemeClr val="bg1">
                  <a:lumMod val="50000"/>
                </a:schemeClr>
              </a:solidFill>
              <a:latin typeface="Calibri" panose="020F0502020204030204" pitchFamily="34" charset="0"/>
            </a:endParaRPr>
          </a:p>
        </p:txBody>
      </p:sp>
      <p:sp>
        <p:nvSpPr>
          <p:cNvPr id="42" name="TextBox 41"/>
          <p:cNvSpPr txBox="1"/>
          <p:nvPr/>
        </p:nvSpPr>
        <p:spPr>
          <a:xfrm>
            <a:off x="9847401" y="2344702"/>
            <a:ext cx="986971" cy="890115"/>
          </a:xfrm>
          <a:prstGeom prst="rect">
            <a:avLst/>
          </a:prstGeom>
          <a:noFill/>
        </p:spPr>
        <p:txBody>
          <a:bodyPr wrap="square" rtlCol="0">
            <a:spAutoFit/>
          </a:bodyPr>
          <a:lstStyle/>
          <a:p>
            <a:pPr algn="ctr">
              <a:lnSpc>
                <a:spcPct val="70000"/>
              </a:lnSpc>
            </a:pPr>
            <a:r>
              <a:rPr lang="id-ID" sz="4000" b="1" dirty="0">
                <a:solidFill>
                  <a:schemeClr val="bg1"/>
                </a:solidFill>
                <a:latin typeface="Calibri" panose="020F0502020204030204" pitchFamily="34" charset="0"/>
              </a:rPr>
              <a:t>30</a:t>
            </a:r>
          </a:p>
          <a:p>
            <a:pPr algn="ctr">
              <a:lnSpc>
                <a:spcPct val="70000"/>
              </a:lnSpc>
            </a:pPr>
            <a:r>
              <a:rPr lang="id-ID" sz="3200" dirty="0">
                <a:solidFill>
                  <a:schemeClr val="bg1"/>
                </a:solidFill>
                <a:latin typeface="Calibri" panose="020F0502020204030204" pitchFamily="34" charset="0"/>
              </a:rPr>
              <a:t>%</a:t>
            </a:r>
          </a:p>
        </p:txBody>
      </p:sp>
      <p:cxnSp>
        <p:nvCxnSpPr>
          <p:cNvPr id="43" name="Straight Connector 42"/>
          <p:cNvCxnSpPr/>
          <p:nvPr/>
        </p:nvCxnSpPr>
        <p:spPr>
          <a:xfrm>
            <a:off x="10393793" y="3699212"/>
            <a:ext cx="0" cy="402635"/>
          </a:xfrm>
          <a:prstGeom prst="line">
            <a:avLst/>
          </a:prstGeom>
          <a:ln w="19050">
            <a:solidFill>
              <a:schemeClr val="accent1">
                <a:lumMod val="40000"/>
                <a:lumOff val="60000"/>
              </a:schemeClr>
            </a:solidFill>
            <a:prstDash val="sysDot"/>
            <a:headEnd type="none" w="lg" len="sm"/>
            <a:tailEnd type="oval"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741755" y="4186244"/>
            <a:ext cx="1291742" cy="400110"/>
          </a:xfrm>
          <a:prstGeom prst="rect">
            <a:avLst/>
          </a:prstGeom>
          <a:noFill/>
        </p:spPr>
        <p:txBody>
          <a:bodyPr wrap="square" rtlCol="0">
            <a:spAutoFit/>
          </a:bodyPr>
          <a:lstStyle/>
          <a:p>
            <a:pPr algn="ctr"/>
            <a:r>
              <a:rPr lang="en-US" sz="2000" b="1" dirty="0">
                <a:solidFill>
                  <a:schemeClr val="bg1">
                    <a:lumMod val="50000"/>
                  </a:schemeClr>
                </a:solidFill>
                <a:latin typeface="Calibri" panose="020F0502020204030204" pitchFamily="34" charset="0"/>
              </a:rPr>
              <a:t>MN</a:t>
            </a:r>
            <a:endParaRPr lang="id-ID" sz="2000" b="1" dirty="0">
              <a:solidFill>
                <a:schemeClr val="bg1">
                  <a:lumMod val="50000"/>
                </a:schemeClr>
              </a:solidFill>
              <a:latin typeface="Calibri" panose="020F0502020204030204" pitchFamily="34" charset="0"/>
            </a:endParaRPr>
          </a:p>
        </p:txBody>
      </p:sp>
      <p:sp>
        <p:nvSpPr>
          <p:cNvPr id="75" name="TextBox 74"/>
          <p:cNvSpPr txBox="1"/>
          <p:nvPr/>
        </p:nvSpPr>
        <p:spPr>
          <a:xfrm>
            <a:off x="754743" y="5189277"/>
            <a:ext cx="10638972" cy="759626"/>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a:t>
            </a:r>
          </a:p>
        </p:txBody>
      </p:sp>
      <p:sp>
        <p:nvSpPr>
          <p:cNvPr id="76" name="TextBox 75"/>
          <p:cNvSpPr txBox="1"/>
          <p:nvPr/>
        </p:nvSpPr>
        <p:spPr>
          <a:xfrm>
            <a:off x="754743" y="4846999"/>
            <a:ext cx="10638972" cy="304298"/>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400" dirty="0">
                <a:solidFill>
                  <a:schemeClr val="accent2"/>
                </a:solidFill>
                <a:latin typeface="Calibri" panose="020F0502020204030204" pitchFamily="34" charset="0"/>
                <a:ea typeface="Roboto" panose="02000000000000000000" pitchFamily="2" charset="0"/>
              </a:rPr>
              <a:t>Contrary to popular belief, Lorem Ipsum is not simply random text. It has roots in a piece of classical Latin literature from 45 BC.</a:t>
            </a:r>
            <a:endParaRPr lang="en-US" sz="1100" dirty="0">
              <a:solidFill>
                <a:schemeClr val="accent2"/>
              </a:solidFill>
              <a:latin typeface="Calibri" panose="020F0502020204030204" pitchFamily="34" charset="0"/>
              <a:ea typeface="Roboto" panose="02000000000000000000" pitchFamily="2" charset="0"/>
            </a:endParaRPr>
          </a:p>
        </p:txBody>
      </p:sp>
      <p:sp>
        <p:nvSpPr>
          <p:cNvPr id="5" name="Title 4">
            <a:extLst>
              <a:ext uri="{FF2B5EF4-FFF2-40B4-BE49-F238E27FC236}">
                <a16:creationId xmlns:a16="http://schemas.microsoft.com/office/drawing/2014/main" id="{F7E461B7-28E3-4A50-A496-A8C73813B75E}"/>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42380853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5" fill="hold" nodeType="withEffect">
                                  <p:stCondLst>
                                    <p:cond delay="500"/>
                                  </p:stCondLst>
                                  <p:childTnLst>
                                    <p:set>
                                      <p:cBhvr>
                                        <p:cTn id="11" dur="1" fill="hold">
                                          <p:stCondLst>
                                            <p:cond delay="0"/>
                                          </p:stCondLst>
                                        </p:cTn>
                                        <p:tgtEl>
                                          <p:spTgt spid="46"/>
                                        </p:tgtEl>
                                        <p:attrNameLst>
                                          <p:attrName>style.visibility</p:attrName>
                                        </p:attrNameLst>
                                      </p:cBhvr>
                                      <p:to>
                                        <p:strVal val="visible"/>
                                      </p:to>
                                    </p:set>
                                    <p:animEffect transition="in" filter="randombar(vertical)">
                                      <p:cBhvr>
                                        <p:cTn id="12" dur="2000"/>
                                        <p:tgtEl>
                                          <p:spTgt spid="46"/>
                                        </p:tgtEl>
                                      </p:cBhvr>
                                    </p:animEffect>
                                  </p:childTnLst>
                                </p:cTn>
                              </p:par>
                              <p:par>
                                <p:cTn id="13" presetID="14" presetClass="entr" presetSubtype="5" fill="hold" nodeType="withEffect">
                                  <p:stCondLst>
                                    <p:cond delay="500"/>
                                  </p:stCondLst>
                                  <p:childTnLst>
                                    <p:set>
                                      <p:cBhvr>
                                        <p:cTn id="14" dur="1" fill="hold">
                                          <p:stCondLst>
                                            <p:cond delay="0"/>
                                          </p:stCondLst>
                                        </p:cTn>
                                        <p:tgtEl>
                                          <p:spTgt spid="68"/>
                                        </p:tgtEl>
                                        <p:attrNameLst>
                                          <p:attrName>style.visibility</p:attrName>
                                        </p:attrNameLst>
                                      </p:cBhvr>
                                      <p:to>
                                        <p:strVal val="visible"/>
                                      </p:to>
                                    </p:set>
                                    <p:animEffect transition="in" filter="randombar(vertical)">
                                      <p:cBhvr>
                                        <p:cTn id="15" dur="2000"/>
                                        <p:tgtEl>
                                          <p:spTgt spid="68"/>
                                        </p:tgtEl>
                                      </p:cBhvr>
                                    </p:animEffect>
                                  </p:childTnLst>
                                </p:cTn>
                              </p:par>
                              <p:par>
                                <p:cTn id="16" presetID="14" presetClass="entr" presetSubtype="5" fill="hold" nodeType="withEffect">
                                  <p:stCondLst>
                                    <p:cond delay="500"/>
                                  </p:stCondLst>
                                  <p:childTnLst>
                                    <p:set>
                                      <p:cBhvr>
                                        <p:cTn id="17" dur="1" fill="hold">
                                          <p:stCondLst>
                                            <p:cond delay="0"/>
                                          </p:stCondLst>
                                        </p:cTn>
                                        <p:tgtEl>
                                          <p:spTgt spid="70"/>
                                        </p:tgtEl>
                                        <p:attrNameLst>
                                          <p:attrName>style.visibility</p:attrName>
                                        </p:attrNameLst>
                                      </p:cBhvr>
                                      <p:to>
                                        <p:strVal val="visible"/>
                                      </p:to>
                                    </p:set>
                                    <p:animEffect transition="in" filter="randombar(vertical)">
                                      <p:cBhvr>
                                        <p:cTn id="18" dur="2000"/>
                                        <p:tgtEl>
                                          <p:spTgt spid="70"/>
                                        </p:tgtEl>
                                      </p:cBhvr>
                                    </p:animEffect>
                                  </p:childTnLst>
                                </p:cTn>
                              </p:par>
                              <p:par>
                                <p:cTn id="19" presetID="14" presetClass="entr" presetSubtype="5" fill="hold" nodeType="withEffect">
                                  <p:stCondLst>
                                    <p:cond delay="500"/>
                                  </p:stCondLst>
                                  <p:childTnLst>
                                    <p:set>
                                      <p:cBhvr>
                                        <p:cTn id="20" dur="1" fill="hold">
                                          <p:stCondLst>
                                            <p:cond delay="0"/>
                                          </p:stCondLst>
                                        </p:cTn>
                                        <p:tgtEl>
                                          <p:spTgt spid="72"/>
                                        </p:tgtEl>
                                        <p:attrNameLst>
                                          <p:attrName>style.visibility</p:attrName>
                                        </p:attrNameLst>
                                      </p:cBhvr>
                                      <p:to>
                                        <p:strVal val="visible"/>
                                      </p:to>
                                    </p:set>
                                    <p:animEffect transition="in" filter="randombar(vertical)">
                                      <p:cBhvr>
                                        <p:cTn id="21" dur="2000"/>
                                        <p:tgtEl>
                                          <p:spTgt spid="72"/>
                                        </p:tgtEl>
                                      </p:cBhvr>
                                    </p:animEffect>
                                  </p:childTnLst>
                                </p:cTn>
                              </p:par>
                              <p:par>
                                <p:cTn id="22" presetID="14" presetClass="entr" presetSubtype="5" fill="hold" nodeType="withEffect">
                                  <p:stCondLst>
                                    <p:cond delay="500"/>
                                  </p:stCondLst>
                                  <p:childTnLst>
                                    <p:set>
                                      <p:cBhvr>
                                        <p:cTn id="23" dur="1" fill="hold">
                                          <p:stCondLst>
                                            <p:cond delay="0"/>
                                          </p:stCondLst>
                                        </p:cTn>
                                        <p:tgtEl>
                                          <p:spTgt spid="74"/>
                                        </p:tgtEl>
                                        <p:attrNameLst>
                                          <p:attrName>style.visibility</p:attrName>
                                        </p:attrNameLst>
                                      </p:cBhvr>
                                      <p:to>
                                        <p:strVal val="visible"/>
                                      </p:to>
                                    </p:set>
                                    <p:animEffect transition="in" filter="randombar(vertical)">
                                      <p:cBhvr>
                                        <p:cTn id="24" dur="2000"/>
                                        <p:tgtEl>
                                          <p:spTgt spid="74"/>
                                        </p:tgtEl>
                                      </p:cBhvr>
                                    </p:animEffect>
                                  </p:childTnLst>
                                </p:cTn>
                              </p:par>
                              <p:par>
                                <p:cTn id="25" presetID="21" presetClass="entr" presetSubtype="1" fill="hold" grpId="0" nodeType="withEffect">
                                  <p:stCondLst>
                                    <p:cond delay="2500"/>
                                  </p:stCondLst>
                                  <p:childTnLst>
                                    <p:set>
                                      <p:cBhvr>
                                        <p:cTn id="26" dur="1" fill="hold">
                                          <p:stCondLst>
                                            <p:cond delay="0"/>
                                          </p:stCondLst>
                                        </p:cTn>
                                        <p:tgtEl>
                                          <p:spTgt spid="29"/>
                                        </p:tgtEl>
                                        <p:attrNameLst>
                                          <p:attrName>style.visibility</p:attrName>
                                        </p:attrNameLst>
                                      </p:cBhvr>
                                      <p:to>
                                        <p:strVal val="visible"/>
                                      </p:to>
                                    </p:set>
                                    <p:animEffect transition="in" filter="wheel(1)">
                                      <p:cBhvr>
                                        <p:cTn id="27" dur="1500"/>
                                        <p:tgtEl>
                                          <p:spTgt spid="29"/>
                                        </p:tgtEl>
                                      </p:cBhvr>
                                    </p:animEffect>
                                  </p:childTnLst>
                                </p:cTn>
                              </p:par>
                              <p:par>
                                <p:cTn id="28" presetID="21" presetClass="entr" presetSubtype="1" fill="hold" grpId="0" nodeType="withEffect">
                                  <p:stCondLst>
                                    <p:cond delay="2500"/>
                                  </p:stCondLst>
                                  <p:childTnLst>
                                    <p:set>
                                      <p:cBhvr>
                                        <p:cTn id="29" dur="1" fill="hold">
                                          <p:stCondLst>
                                            <p:cond delay="0"/>
                                          </p:stCondLst>
                                        </p:cTn>
                                        <p:tgtEl>
                                          <p:spTgt spid="30"/>
                                        </p:tgtEl>
                                        <p:attrNameLst>
                                          <p:attrName>style.visibility</p:attrName>
                                        </p:attrNameLst>
                                      </p:cBhvr>
                                      <p:to>
                                        <p:strVal val="visible"/>
                                      </p:to>
                                    </p:set>
                                    <p:animEffect transition="in" filter="wheel(1)">
                                      <p:cBhvr>
                                        <p:cTn id="30" dur="1500"/>
                                        <p:tgtEl>
                                          <p:spTgt spid="30"/>
                                        </p:tgtEl>
                                      </p:cBhvr>
                                    </p:animEffect>
                                  </p:childTnLst>
                                </p:cTn>
                              </p:par>
                              <p:par>
                                <p:cTn id="31" presetID="21" presetClass="entr" presetSubtype="1" fill="hold" grpId="0" nodeType="withEffect">
                                  <p:stCondLst>
                                    <p:cond delay="2500"/>
                                  </p:stCondLst>
                                  <p:childTnLst>
                                    <p:set>
                                      <p:cBhvr>
                                        <p:cTn id="32" dur="1" fill="hold">
                                          <p:stCondLst>
                                            <p:cond delay="0"/>
                                          </p:stCondLst>
                                        </p:cTn>
                                        <p:tgtEl>
                                          <p:spTgt spid="31"/>
                                        </p:tgtEl>
                                        <p:attrNameLst>
                                          <p:attrName>style.visibility</p:attrName>
                                        </p:attrNameLst>
                                      </p:cBhvr>
                                      <p:to>
                                        <p:strVal val="visible"/>
                                      </p:to>
                                    </p:set>
                                    <p:animEffect transition="in" filter="wheel(1)">
                                      <p:cBhvr>
                                        <p:cTn id="33" dur="1500"/>
                                        <p:tgtEl>
                                          <p:spTgt spid="31"/>
                                        </p:tgtEl>
                                      </p:cBhvr>
                                    </p:animEffect>
                                  </p:childTnLst>
                                </p:cTn>
                              </p:par>
                              <p:par>
                                <p:cTn id="34" presetID="21" presetClass="entr" presetSubtype="1" fill="hold" grpId="0" nodeType="withEffect">
                                  <p:stCondLst>
                                    <p:cond delay="2500"/>
                                  </p:stCondLst>
                                  <p:childTnLst>
                                    <p:set>
                                      <p:cBhvr>
                                        <p:cTn id="35" dur="1" fill="hold">
                                          <p:stCondLst>
                                            <p:cond delay="0"/>
                                          </p:stCondLst>
                                        </p:cTn>
                                        <p:tgtEl>
                                          <p:spTgt spid="32"/>
                                        </p:tgtEl>
                                        <p:attrNameLst>
                                          <p:attrName>style.visibility</p:attrName>
                                        </p:attrNameLst>
                                      </p:cBhvr>
                                      <p:to>
                                        <p:strVal val="visible"/>
                                      </p:to>
                                    </p:set>
                                    <p:animEffect transition="in" filter="wheel(1)">
                                      <p:cBhvr>
                                        <p:cTn id="36" dur="1500"/>
                                        <p:tgtEl>
                                          <p:spTgt spid="32"/>
                                        </p:tgtEl>
                                      </p:cBhvr>
                                    </p:animEffect>
                                  </p:childTnLst>
                                </p:cTn>
                              </p:par>
                              <p:par>
                                <p:cTn id="37" presetID="21" presetClass="entr" presetSubtype="1" fill="hold" grpId="0" nodeType="withEffect">
                                  <p:stCondLst>
                                    <p:cond delay="2500"/>
                                  </p:stCondLst>
                                  <p:childTnLst>
                                    <p:set>
                                      <p:cBhvr>
                                        <p:cTn id="38" dur="1" fill="hold">
                                          <p:stCondLst>
                                            <p:cond delay="0"/>
                                          </p:stCondLst>
                                        </p:cTn>
                                        <p:tgtEl>
                                          <p:spTgt spid="42"/>
                                        </p:tgtEl>
                                        <p:attrNameLst>
                                          <p:attrName>style.visibility</p:attrName>
                                        </p:attrNameLst>
                                      </p:cBhvr>
                                      <p:to>
                                        <p:strVal val="visible"/>
                                      </p:to>
                                    </p:set>
                                    <p:animEffect transition="in" filter="wheel(1)">
                                      <p:cBhvr>
                                        <p:cTn id="39" dur="1500"/>
                                        <p:tgtEl>
                                          <p:spTgt spid="42"/>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1000"/>
                                        <p:tgtEl>
                                          <p:spTgt spid="43"/>
                                        </p:tgtEl>
                                      </p:cBhvr>
                                    </p:animEffect>
                                  </p:childTnLst>
                                </p:cTn>
                              </p:par>
                              <p:par>
                                <p:cTn id="44" presetID="22" presetClass="entr" presetSubtype="1"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1000"/>
                                        <p:tgtEl>
                                          <p:spTgt spid="33"/>
                                        </p:tgtEl>
                                      </p:cBhvr>
                                    </p:animEffect>
                                  </p:childTnLst>
                                </p:cTn>
                              </p:par>
                              <p:par>
                                <p:cTn id="47" presetID="22" presetClass="entr" presetSubtype="1"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1000"/>
                                        <p:tgtEl>
                                          <p:spTgt spid="34"/>
                                        </p:tgtEl>
                                      </p:cBhvr>
                                    </p:animEffect>
                                  </p:childTnLst>
                                </p:cTn>
                              </p:par>
                              <p:par>
                                <p:cTn id="50" presetID="22" presetClass="entr" presetSubtype="1"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1000"/>
                                        <p:tgtEl>
                                          <p:spTgt spid="35"/>
                                        </p:tgtEl>
                                      </p:cBhvr>
                                    </p:animEffect>
                                  </p:childTnLst>
                                </p:cTn>
                              </p:par>
                              <p:par>
                                <p:cTn id="53" presetID="22" presetClass="entr" presetSubtype="1"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1000"/>
                                        <p:tgtEl>
                                          <p:spTgt spid="36"/>
                                        </p:tgtEl>
                                      </p:cBhvr>
                                    </p:animEffect>
                                  </p:childTnLst>
                                </p:cTn>
                              </p:par>
                              <p:par>
                                <p:cTn id="56" presetID="53" presetClass="entr" presetSubtype="16" fill="hold" grpId="0" nodeType="withEffect">
                                  <p:stCondLst>
                                    <p:cond delay="1000"/>
                                  </p:stCondLst>
                                  <p:childTnLst>
                                    <p:set>
                                      <p:cBhvr>
                                        <p:cTn id="57" dur="1" fill="hold">
                                          <p:stCondLst>
                                            <p:cond delay="0"/>
                                          </p:stCondLst>
                                        </p:cTn>
                                        <p:tgtEl>
                                          <p:spTgt spid="44"/>
                                        </p:tgtEl>
                                        <p:attrNameLst>
                                          <p:attrName>style.visibility</p:attrName>
                                        </p:attrNameLst>
                                      </p:cBhvr>
                                      <p:to>
                                        <p:strVal val="visible"/>
                                      </p:to>
                                    </p:set>
                                    <p:anim calcmode="lin" valueType="num">
                                      <p:cBhvr>
                                        <p:cTn id="58" dur="500" fill="hold"/>
                                        <p:tgtEl>
                                          <p:spTgt spid="44"/>
                                        </p:tgtEl>
                                        <p:attrNameLst>
                                          <p:attrName>ppt_w</p:attrName>
                                        </p:attrNameLst>
                                      </p:cBhvr>
                                      <p:tavLst>
                                        <p:tav tm="0">
                                          <p:val>
                                            <p:fltVal val="0"/>
                                          </p:val>
                                        </p:tav>
                                        <p:tav tm="100000">
                                          <p:val>
                                            <p:strVal val="#ppt_w"/>
                                          </p:val>
                                        </p:tav>
                                      </p:tavLst>
                                    </p:anim>
                                    <p:anim calcmode="lin" valueType="num">
                                      <p:cBhvr>
                                        <p:cTn id="59" dur="500" fill="hold"/>
                                        <p:tgtEl>
                                          <p:spTgt spid="44"/>
                                        </p:tgtEl>
                                        <p:attrNameLst>
                                          <p:attrName>ppt_h</p:attrName>
                                        </p:attrNameLst>
                                      </p:cBhvr>
                                      <p:tavLst>
                                        <p:tav tm="0">
                                          <p:val>
                                            <p:fltVal val="0"/>
                                          </p:val>
                                        </p:tav>
                                        <p:tav tm="100000">
                                          <p:val>
                                            <p:strVal val="#ppt_h"/>
                                          </p:val>
                                        </p:tav>
                                      </p:tavLst>
                                    </p:anim>
                                    <p:animEffect transition="in" filter="fade">
                                      <p:cBhvr>
                                        <p:cTn id="60" dur="500"/>
                                        <p:tgtEl>
                                          <p:spTgt spid="44"/>
                                        </p:tgtEl>
                                      </p:cBhvr>
                                    </p:animEffect>
                                  </p:childTnLst>
                                </p:cTn>
                              </p:par>
                              <p:par>
                                <p:cTn id="61" presetID="53" presetClass="entr" presetSubtype="16" fill="hold" grpId="0" nodeType="withEffect">
                                  <p:stCondLst>
                                    <p:cond delay="100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par>
                                <p:cTn id="66" presetID="53" presetClass="entr" presetSubtype="16" fill="hold" grpId="0" nodeType="withEffect">
                                  <p:stCondLst>
                                    <p:cond delay="100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fltVal val="0"/>
                                          </p:val>
                                        </p:tav>
                                        <p:tav tm="100000">
                                          <p:val>
                                            <p:strVal val="#ppt_w"/>
                                          </p:val>
                                        </p:tav>
                                      </p:tavLst>
                                    </p:anim>
                                    <p:anim calcmode="lin" valueType="num">
                                      <p:cBhvr>
                                        <p:cTn id="69" dur="500" fill="hold"/>
                                        <p:tgtEl>
                                          <p:spTgt spid="38"/>
                                        </p:tgtEl>
                                        <p:attrNameLst>
                                          <p:attrName>ppt_h</p:attrName>
                                        </p:attrNameLst>
                                      </p:cBhvr>
                                      <p:tavLst>
                                        <p:tav tm="0">
                                          <p:val>
                                            <p:fltVal val="0"/>
                                          </p:val>
                                        </p:tav>
                                        <p:tav tm="100000">
                                          <p:val>
                                            <p:strVal val="#ppt_h"/>
                                          </p:val>
                                        </p:tav>
                                      </p:tavLst>
                                    </p:anim>
                                    <p:animEffect transition="in" filter="fade">
                                      <p:cBhvr>
                                        <p:cTn id="70" dur="500"/>
                                        <p:tgtEl>
                                          <p:spTgt spid="38"/>
                                        </p:tgtEl>
                                      </p:cBhvr>
                                    </p:animEffect>
                                  </p:childTnLst>
                                </p:cTn>
                              </p:par>
                              <p:par>
                                <p:cTn id="71" presetID="53" presetClass="entr" presetSubtype="16" fill="hold" grpId="0" nodeType="withEffect">
                                  <p:stCondLst>
                                    <p:cond delay="100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animEffect transition="in" filter="fade">
                                      <p:cBhvr>
                                        <p:cTn id="75" dur="500"/>
                                        <p:tgtEl>
                                          <p:spTgt spid="39"/>
                                        </p:tgtEl>
                                      </p:cBhvr>
                                    </p:animEffect>
                                  </p:childTnLst>
                                </p:cTn>
                              </p:par>
                              <p:par>
                                <p:cTn id="76" presetID="53" presetClass="entr" presetSubtype="16" fill="hold" grpId="0" nodeType="withEffect">
                                  <p:stCondLst>
                                    <p:cond delay="100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Effect transition="in" filter="fade">
                                      <p:cBhvr>
                                        <p:cTn id="80" dur="500"/>
                                        <p:tgtEl>
                                          <p:spTgt spid="40"/>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childTnLst>
                          </p:cTn>
                        </p:par>
                        <p:par>
                          <p:cTn id="85" fill="hold">
                            <p:stCondLst>
                              <p:cond delay="6000"/>
                            </p:stCondLst>
                            <p:childTnLst>
                              <p:par>
                                <p:cTn id="86" presetID="22" presetClass="entr" presetSubtype="1"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up)">
                                      <p:cBhvr>
                                        <p:cTn id="88"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P spid="31" grpId="0"/>
      <p:bldP spid="32" grpId="0"/>
      <p:bldP spid="37" grpId="0"/>
      <p:bldP spid="38" grpId="0"/>
      <p:bldP spid="39" grpId="0"/>
      <p:bldP spid="40" grpId="0"/>
      <p:bldP spid="42" grpId="0"/>
      <p:bldP spid="44"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29</a:t>
            </a:fld>
            <a:endParaRPr lang="id-ID" sz="1200" dirty="0">
              <a:solidFill>
                <a:schemeClr val="bg1">
                  <a:lumMod val="50000"/>
                </a:schemeClr>
              </a:solidFill>
            </a:endParaRPr>
          </a:p>
        </p:txBody>
      </p:sp>
      <p:sp>
        <p:nvSpPr>
          <p:cNvPr id="3" name="TextBox 2"/>
          <p:cNvSpPr txBox="1"/>
          <p:nvPr/>
        </p:nvSpPr>
        <p:spPr>
          <a:xfrm>
            <a:off x="5133588" y="9055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pSp>
        <p:nvGrpSpPr>
          <p:cNvPr id="9" name="Group 8"/>
          <p:cNvGrpSpPr/>
          <p:nvPr/>
        </p:nvGrpSpPr>
        <p:grpSpPr>
          <a:xfrm>
            <a:off x="4364143" y="2171350"/>
            <a:ext cx="3037229" cy="670017"/>
            <a:chOff x="5207179" y="1541693"/>
            <a:chExt cx="3037229" cy="670017"/>
          </a:xfrm>
        </p:grpSpPr>
        <p:sp>
          <p:nvSpPr>
            <p:cNvPr id="10" name="Content Placeholder 2"/>
            <p:cNvSpPr txBox="1">
              <a:spLocks/>
            </p:cNvSpPr>
            <p:nvPr/>
          </p:nvSpPr>
          <p:spPr>
            <a:xfrm>
              <a:off x="5220072" y="1930549"/>
              <a:ext cx="3024336" cy="2811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a:latin typeface="Calibri" panose="020F0502020204030204" pitchFamily="34" charset="0"/>
                </a:rPr>
                <a:t>Lorem ipsum dolor sit amet, </a:t>
              </a:r>
              <a:r>
                <a:rPr lang="en-US" sz="1000" b="1" dirty="0">
                  <a:latin typeface="Calibri" panose="020F0502020204030204" pitchFamily="34" charset="0"/>
                </a:rPr>
                <a:t>consectetur adipiscing elit. </a:t>
              </a:r>
            </a:p>
          </p:txBody>
        </p:sp>
        <p:sp>
          <p:nvSpPr>
            <p:cNvPr id="11" name="Title 13"/>
            <p:cNvSpPr txBox="1">
              <a:spLocks/>
            </p:cNvSpPr>
            <p:nvPr/>
          </p:nvSpPr>
          <p:spPr>
            <a:xfrm>
              <a:off x="5207179" y="1541693"/>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800" dirty="0">
                  <a:solidFill>
                    <a:schemeClr val="bg1">
                      <a:lumMod val="50000"/>
                    </a:schemeClr>
                  </a:solidFill>
                  <a:latin typeface="Calibri" panose="020F0502020204030204" pitchFamily="34" charset="0"/>
                </a:rPr>
                <a:t>Gender</a:t>
              </a:r>
              <a:endParaRPr lang="en-US" sz="1800" dirty="0">
                <a:solidFill>
                  <a:schemeClr val="bg1">
                    <a:lumMod val="50000"/>
                  </a:schemeClr>
                </a:solidFill>
                <a:latin typeface="Calibri" panose="020F0502020204030204" pitchFamily="34" charset="0"/>
              </a:endParaRPr>
            </a:p>
          </p:txBody>
        </p:sp>
      </p:grpSp>
      <p:grpSp>
        <p:nvGrpSpPr>
          <p:cNvPr id="12" name="Group 11"/>
          <p:cNvGrpSpPr/>
          <p:nvPr/>
        </p:nvGrpSpPr>
        <p:grpSpPr>
          <a:xfrm>
            <a:off x="4470989" y="3151187"/>
            <a:ext cx="1852403" cy="383216"/>
            <a:chOff x="4678814" y="3165042"/>
            <a:chExt cx="1852403" cy="383216"/>
          </a:xfrm>
          <a:solidFill>
            <a:schemeClr val="bg1">
              <a:lumMod val="75000"/>
            </a:schemeClr>
          </a:solidFill>
        </p:grpSpPr>
        <p:grpSp>
          <p:nvGrpSpPr>
            <p:cNvPr id="13" name="Group 12"/>
            <p:cNvGrpSpPr/>
            <p:nvPr/>
          </p:nvGrpSpPr>
          <p:grpSpPr>
            <a:xfrm>
              <a:off x="4678814" y="3165042"/>
              <a:ext cx="150666" cy="383216"/>
              <a:chOff x="7364799" y="3816899"/>
              <a:chExt cx="150666" cy="383216"/>
            </a:xfrm>
            <a:grpFill/>
          </p:grpSpPr>
          <p:sp>
            <p:nvSpPr>
              <p:cNvPr id="41"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2"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14" name="Group 13"/>
            <p:cNvGrpSpPr/>
            <p:nvPr/>
          </p:nvGrpSpPr>
          <p:grpSpPr>
            <a:xfrm>
              <a:off x="4867896" y="3165042"/>
              <a:ext cx="150666" cy="383216"/>
              <a:chOff x="7364799" y="3816899"/>
              <a:chExt cx="150666" cy="383216"/>
            </a:xfrm>
            <a:grpFill/>
          </p:grpSpPr>
          <p:sp>
            <p:nvSpPr>
              <p:cNvPr id="39"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0"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15" name="Group 14"/>
            <p:cNvGrpSpPr/>
            <p:nvPr/>
          </p:nvGrpSpPr>
          <p:grpSpPr>
            <a:xfrm>
              <a:off x="5056978" y="3165042"/>
              <a:ext cx="150666" cy="383216"/>
              <a:chOff x="7364799" y="3816899"/>
              <a:chExt cx="150666" cy="383216"/>
            </a:xfrm>
            <a:grpFill/>
          </p:grpSpPr>
          <p:sp>
            <p:nvSpPr>
              <p:cNvPr id="37"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8"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16" name="Group 15"/>
            <p:cNvGrpSpPr/>
            <p:nvPr/>
          </p:nvGrpSpPr>
          <p:grpSpPr>
            <a:xfrm>
              <a:off x="5246060" y="3165042"/>
              <a:ext cx="150666" cy="383216"/>
              <a:chOff x="7364799" y="3816899"/>
              <a:chExt cx="150666" cy="383216"/>
            </a:xfrm>
            <a:grpFill/>
          </p:grpSpPr>
          <p:sp>
            <p:nvSpPr>
              <p:cNvPr id="35"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6"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17" name="Group 16"/>
            <p:cNvGrpSpPr/>
            <p:nvPr/>
          </p:nvGrpSpPr>
          <p:grpSpPr>
            <a:xfrm>
              <a:off x="5435142" y="3165042"/>
              <a:ext cx="150666" cy="383216"/>
              <a:chOff x="7364799" y="3816899"/>
              <a:chExt cx="150666" cy="383216"/>
            </a:xfrm>
            <a:grpFill/>
          </p:grpSpPr>
          <p:sp>
            <p:nvSpPr>
              <p:cNvPr id="33"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4"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18" name="Group 17"/>
            <p:cNvGrpSpPr/>
            <p:nvPr/>
          </p:nvGrpSpPr>
          <p:grpSpPr>
            <a:xfrm>
              <a:off x="5624224" y="3165042"/>
              <a:ext cx="150666" cy="383216"/>
              <a:chOff x="7364799" y="3816899"/>
              <a:chExt cx="150666" cy="383216"/>
            </a:xfrm>
            <a:grpFill/>
          </p:grpSpPr>
          <p:sp>
            <p:nvSpPr>
              <p:cNvPr id="31"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2"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19" name="Group 18"/>
            <p:cNvGrpSpPr/>
            <p:nvPr/>
          </p:nvGrpSpPr>
          <p:grpSpPr>
            <a:xfrm>
              <a:off x="5813306" y="3165042"/>
              <a:ext cx="150666" cy="383216"/>
              <a:chOff x="7364799" y="3816899"/>
              <a:chExt cx="150666" cy="383216"/>
            </a:xfrm>
            <a:grpFill/>
          </p:grpSpPr>
          <p:sp>
            <p:nvSpPr>
              <p:cNvPr id="29"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0"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20" name="Group 19"/>
            <p:cNvGrpSpPr/>
            <p:nvPr/>
          </p:nvGrpSpPr>
          <p:grpSpPr>
            <a:xfrm>
              <a:off x="6002388" y="3165042"/>
              <a:ext cx="150666" cy="383216"/>
              <a:chOff x="7364799" y="3816899"/>
              <a:chExt cx="150666" cy="383216"/>
            </a:xfrm>
            <a:grpFill/>
          </p:grpSpPr>
          <p:sp>
            <p:nvSpPr>
              <p:cNvPr id="27"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8"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21" name="Group 20"/>
            <p:cNvGrpSpPr/>
            <p:nvPr/>
          </p:nvGrpSpPr>
          <p:grpSpPr>
            <a:xfrm>
              <a:off x="6191470" y="3165042"/>
              <a:ext cx="150666" cy="383216"/>
              <a:chOff x="7364799" y="3816899"/>
              <a:chExt cx="150666" cy="383216"/>
            </a:xfrm>
            <a:grpFill/>
          </p:grpSpPr>
          <p:sp>
            <p:nvSpPr>
              <p:cNvPr id="25"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6"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22" name="Group 21"/>
            <p:cNvGrpSpPr/>
            <p:nvPr/>
          </p:nvGrpSpPr>
          <p:grpSpPr>
            <a:xfrm>
              <a:off x="6380551" y="3165042"/>
              <a:ext cx="150666" cy="383216"/>
              <a:chOff x="7364799" y="3816899"/>
              <a:chExt cx="150666" cy="383216"/>
            </a:xfrm>
            <a:grpFill/>
          </p:grpSpPr>
          <p:sp>
            <p:nvSpPr>
              <p:cNvPr id="23"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4"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grpSp>
        <p:nvGrpSpPr>
          <p:cNvPr id="43" name="Group 42"/>
          <p:cNvGrpSpPr/>
          <p:nvPr/>
        </p:nvGrpSpPr>
        <p:grpSpPr>
          <a:xfrm>
            <a:off x="4464041" y="3706319"/>
            <a:ext cx="1870140" cy="371476"/>
            <a:chOff x="4671866" y="3720174"/>
            <a:chExt cx="1870140" cy="371476"/>
          </a:xfrm>
          <a:solidFill>
            <a:schemeClr val="bg1">
              <a:lumMod val="75000"/>
            </a:schemeClr>
          </a:solidFill>
        </p:grpSpPr>
        <p:grpSp>
          <p:nvGrpSpPr>
            <p:cNvPr id="44" name="Group 43"/>
            <p:cNvGrpSpPr/>
            <p:nvPr/>
          </p:nvGrpSpPr>
          <p:grpSpPr>
            <a:xfrm>
              <a:off x="4671866" y="3720174"/>
              <a:ext cx="172244" cy="371476"/>
              <a:chOff x="6084168" y="3828473"/>
              <a:chExt cx="172244" cy="371476"/>
            </a:xfrm>
            <a:grpFill/>
          </p:grpSpPr>
          <p:sp>
            <p:nvSpPr>
              <p:cNvPr id="72" name="Oval 71"/>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3"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45" name="Group 44"/>
            <p:cNvGrpSpPr/>
            <p:nvPr/>
          </p:nvGrpSpPr>
          <p:grpSpPr>
            <a:xfrm>
              <a:off x="6369762" y="3720174"/>
              <a:ext cx="172244" cy="371476"/>
              <a:chOff x="6084168" y="3828473"/>
              <a:chExt cx="172244" cy="371476"/>
            </a:xfrm>
            <a:grpFill/>
          </p:grpSpPr>
          <p:sp>
            <p:nvSpPr>
              <p:cNvPr id="70" name="Oval 69"/>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1"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46" name="Group 45"/>
            <p:cNvGrpSpPr/>
            <p:nvPr/>
          </p:nvGrpSpPr>
          <p:grpSpPr>
            <a:xfrm>
              <a:off x="6181106" y="3720174"/>
              <a:ext cx="172244" cy="371476"/>
              <a:chOff x="6084168" y="3828473"/>
              <a:chExt cx="172244" cy="371476"/>
            </a:xfrm>
            <a:grpFill/>
          </p:grpSpPr>
          <p:sp>
            <p:nvSpPr>
              <p:cNvPr id="68" name="Oval 67"/>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9"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47" name="Group 46"/>
            <p:cNvGrpSpPr/>
            <p:nvPr/>
          </p:nvGrpSpPr>
          <p:grpSpPr>
            <a:xfrm>
              <a:off x="5992451" y="3720174"/>
              <a:ext cx="172244" cy="371476"/>
              <a:chOff x="6084168" y="3828473"/>
              <a:chExt cx="172244" cy="371476"/>
            </a:xfrm>
            <a:grpFill/>
          </p:grpSpPr>
          <p:sp>
            <p:nvSpPr>
              <p:cNvPr id="66" name="Oval 65"/>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7"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48" name="Group 47"/>
            <p:cNvGrpSpPr/>
            <p:nvPr/>
          </p:nvGrpSpPr>
          <p:grpSpPr>
            <a:xfrm>
              <a:off x="5803796" y="3720174"/>
              <a:ext cx="172244" cy="371476"/>
              <a:chOff x="6084168" y="3828473"/>
              <a:chExt cx="172244" cy="371476"/>
            </a:xfrm>
            <a:grpFill/>
          </p:grpSpPr>
          <p:sp>
            <p:nvSpPr>
              <p:cNvPr id="64" name="Oval 63"/>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5"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49" name="Group 48"/>
            <p:cNvGrpSpPr/>
            <p:nvPr/>
          </p:nvGrpSpPr>
          <p:grpSpPr>
            <a:xfrm>
              <a:off x="5615141" y="3720174"/>
              <a:ext cx="172244" cy="371476"/>
              <a:chOff x="6084168" y="3828473"/>
              <a:chExt cx="172244" cy="371476"/>
            </a:xfrm>
            <a:grpFill/>
          </p:grpSpPr>
          <p:sp>
            <p:nvSpPr>
              <p:cNvPr id="62" name="Oval 61"/>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3"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50" name="Group 49"/>
            <p:cNvGrpSpPr/>
            <p:nvPr/>
          </p:nvGrpSpPr>
          <p:grpSpPr>
            <a:xfrm>
              <a:off x="5426486" y="3720174"/>
              <a:ext cx="172244" cy="371476"/>
              <a:chOff x="6084168" y="3828473"/>
              <a:chExt cx="172244" cy="371476"/>
            </a:xfrm>
            <a:grpFill/>
          </p:grpSpPr>
          <p:sp>
            <p:nvSpPr>
              <p:cNvPr id="60" name="Oval 59"/>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1"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51" name="Group 50"/>
            <p:cNvGrpSpPr/>
            <p:nvPr/>
          </p:nvGrpSpPr>
          <p:grpSpPr>
            <a:xfrm>
              <a:off x="5237831" y="3720174"/>
              <a:ext cx="172244" cy="371476"/>
              <a:chOff x="6084168" y="3828473"/>
              <a:chExt cx="172244" cy="371476"/>
            </a:xfrm>
            <a:grpFill/>
          </p:grpSpPr>
          <p:sp>
            <p:nvSpPr>
              <p:cNvPr id="58" name="Oval 57"/>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9"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52" name="Group 51"/>
            <p:cNvGrpSpPr/>
            <p:nvPr/>
          </p:nvGrpSpPr>
          <p:grpSpPr>
            <a:xfrm>
              <a:off x="5049176" y="3720174"/>
              <a:ext cx="172244" cy="371476"/>
              <a:chOff x="6084168" y="3828473"/>
              <a:chExt cx="172244" cy="371476"/>
            </a:xfrm>
            <a:grpFill/>
          </p:grpSpPr>
          <p:sp>
            <p:nvSpPr>
              <p:cNvPr id="56" name="Oval 55"/>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7"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53" name="Group 52"/>
            <p:cNvGrpSpPr/>
            <p:nvPr/>
          </p:nvGrpSpPr>
          <p:grpSpPr>
            <a:xfrm>
              <a:off x="4860521" y="3720174"/>
              <a:ext cx="172244" cy="371476"/>
              <a:chOff x="6084168" y="3828473"/>
              <a:chExt cx="172244" cy="371476"/>
            </a:xfrm>
            <a:grpFill/>
          </p:grpSpPr>
          <p:sp>
            <p:nvSpPr>
              <p:cNvPr id="54" name="Oval 53"/>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5"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sp>
        <p:nvSpPr>
          <p:cNvPr id="74" name="Content Placeholder 2"/>
          <p:cNvSpPr txBox="1">
            <a:spLocks/>
          </p:cNvSpPr>
          <p:nvPr/>
        </p:nvSpPr>
        <p:spPr>
          <a:xfrm>
            <a:off x="4895222" y="4515149"/>
            <a:ext cx="2146109"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a:solidFill>
                  <a:schemeClr val="bg1">
                    <a:lumMod val="50000"/>
                  </a:schemeClr>
                </a:solidFill>
                <a:latin typeface="Calibri" panose="020F0502020204030204" pitchFamily="34" charset="0"/>
              </a:rPr>
              <a:t>Our </a:t>
            </a:r>
            <a:r>
              <a:rPr lang="id-ID" sz="1600" dirty="0">
                <a:solidFill>
                  <a:schemeClr val="bg1">
                    <a:lumMod val="50000"/>
                  </a:schemeClr>
                </a:solidFill>
                <a:latin typeface="Calibri" panose="020F0502020204030204" pitchFamily="34" charset="0"/>
              </a:rPr>
              <a:t>Target</a:t>
            </a:r>
            <a:endParaRPr lang="en-US" sz="1600" dirty="0">
              <a:solidFill>
                <a:schemeClr val="bg1">
                  <a:lumMod val="50000"/>
                </a:schemeClr>
              </a:solidFill>
              <a:latin typeface="Calibri" panose="020F0502020204030204" pitchFamily="34" charset="0"/>
            </a:endParaRPr>
          </a:p>
          <a:p>
            <a:pPr marL="0" indent="0">
              <a:buFont typeface="Arial" pitchFamily="34" charset="0"/>
              <a:buNone/>
            </a:pPr>
            <a:r>
              <a:rPr lang="en-US" sz="1000" dirty="0">
                <a:latin typeface="Calibri" panose="020F0502020204030204" pitchFamily="34" charset="0"/>
              </a:rPr>
              <a:t>Lorem ipsum dolor sit amet, consectetur adipiscing.</a:t>
            </a:r>
          </a:p>
        </p:txBody>
      </p:sp>
      <p:cxnSp>
        <p:nvCxnSpPr>
          <p:cNvPr id="75" name="Straight Connector 74"/>
          <p:cNvCxnSpPr/>
          <p:nvPr/>
        </p:nvCxnSpPr>
        <p:spPr>
          <a:xfrm>
            <a:off x="4433352" y="4326060"/>
            <a:ext cx="2844000" cy="0"/>
          </a:xfrm>
          <a:prstGeom prst="line">
            <a:avLst/>
          </a:prstGeom>
          <a:ln w="12700">
            <a:solidFill>
              <a:schemeClr val="accent1">
                <a:lumMod val="40000"/>
                <a:lumOff val="6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542558" y="2240598"/>
            <a:ext cx="0" cy="2952000"/>
          </a:xfrm>
          <a:prstGeom prst="line">
            <a:avLst/>
          </a:prstGeom>
          <a:ln w="12700">
            <a:solidFill>
              <a:schemeClr val="accent1">
                <a:lumMod val="40000"/>
                <a:lumOff val="6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Content Placeholder 2"/>
          <p:cNvSpPr txBox="1">
            <a:spLocks/>
          </p:cNvSpPr>
          <p:nvPr/>
        </p:nvSpPr>
        <p:spPr>
          <a:xfrm>
            <a:off x="7783649" y="2241357"/>
            <a:ext cx="3463471" cy="295123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id-ID" sz="2000" dirty="0">
                <a:solidFill>
                  <a:schemeClr val="bg1">
                    <a:lumMod val="50000"/>
                  </a:schemeClr>
                </a:solidFill>
                <a:latin typeface="Calibri" panose="020F0502020204030204" pitchFamily="34" charset="0"/>
                <a:ea typeface="Roboto" panose="02000000000000000000" pitchFamily="2" charset="0"/>
              </a:rPr>
              <a:t>Simple Analysis</a:t>
            </a:r>
          </a:p>
          <a:p>
            <a:pPr algn="l">
              <a:lnSpc>
                <a:spcPct val="150000"/>
              </a:lnSpc>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 generated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is therefore always free from repetition, injected humor, or non-characteristic words. Contrary to popular belief It has roots in a piece of classical Latin literature from 45 BC. There are many variations of passages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grpSp>
        <p:nvGrpSpPr>
          <p:cNvPr id="80" name="Group 79"/>
          <p:cNvGrpSpPr/>
          <p:nvPr/>
        </p:nvGrpSpPr>
        <p:grpSpPr>
          <a:xfrm>
            <a:off x="4467608" y="3153210"/>
            <a:ext cx="1091973" cy="383216"/>
            <a:chOff x="8450178" y="1416289"/>
            <a:chExt cx="1091973" cy="383216"/>
          </a:xfrm>
          <a:solidFill>
            <a:schemeClr val="accent4">
              <a:lumMod val="75000"/>
            </a:schemeClr>
          </a:solidFill>
        </p:grpSpPr>
        <p:grpSp>
          <p:nvGrpSpPr>
            <p:cNvPr id="81" name="Group 80"/>
            <p:cNvGrpSpPr/>
            <p:nvPr/>
          </p:nvGrpSpPr>
          <p:grpSpPr>
            <a:xfrm>
              <a:off x="8450178" y="1416289"/>
              <a:ext cx="150666" cy="383216"/>
              <a:chOff x="7364799" y="3816899"/>
              <a:chExt cx="150666" cy="383216"/>
            </a:xfrm>
            <a:grpFill/>
          </p:grpSpPr>
          <p:sp>
            <p:nvSpPr>
              <p:cNvPr id="97"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8"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82" name="Group 81"/>
            <p:cNvGrpSpPr/>
            <p:nvPr/>
          </p:nvGrpSpPr>
          <p:grpSpPr>
            <a:xfrm>
              <a:off x="8639260" y="1416289"/>
              <a:ext cx="150666" cy="383216"/>
              <a:chOff x="7364799" y="3816899"/>
              <a:chExt cx="150666" cy="383216"/>
            </a:xfrm>
            <a:grpFill/>
          </p:grpSpPr>
          <p:sp>
            <p:nvSpPr>
              <p:cNvPr id="95"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6"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83" name="Group 82"/>
            <p:cNvGrpSpPr/>
            <p:nvPr/>
          </p:nvGrpSpPr>
          <p:grpSpPr>
            <a:xfrm>
              <a:off x="8828342" y="1416289"/>
              <a:ext cx="150666" cy="383216"/>
              <a:chOff x="7364799" y="3816899"/>
              <a:chExt cx="150666" cy="383216"/>
            </a:xfrm>
            <a:grpFill/>
          </p:grpSpPr>
          <p:sp>
            <p:nvSpPr>
              <p:cNvPr id="93"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4"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84" name="Group 83"/>
            <p:cNvGrpSpPr/>
            <p:nvPr/>
          </p:nvGrpSpPr>
          <p:grpSpPr>
            <a:xfrm>
              <a:off x="9017424" y="1416289"/>
              <a:ext cx="150666" cy="383216"/>
              <a:chOff x="7364799" y="3816899"/>
              <a:chExt cx="150666" cy="383216"/>
            </a:xfrm>
            <a:grpFill/>
          </p:grpSpPr>
          <p:sp>
            <p:nvSpPr>
              <p:cNvPr id="91"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2"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85" name="Group 84"/>
            <p:cNvGrpSpPr/>
            <p:nvPr/>
          </p:nvGrpSpPr>
          <p:grpSpPr>
            <a:xfrm>
              <a:off x="9202403" y="1416289"/>
              <a:ext cx="150666" cy="383216"/>
              <a:chOff x="7364799" y="3816899"/>
              <a:chExt cx="150666" cy="383216"/>
            </a:xfrm>
            <a:grpFill/>
          </p:grpSpPr>
          <p:sp>
            <p:nvSpPr>
              <p:cNvPr id="89"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0"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86" name="Group 85"/>
            <p:cNvGrpSpPr/>
            <p:nvPr/>
          </p:nvGrpSpPr>
          <p:grpSpPr>
            <a:xfrm>
              <a:off x="9391485" y="1416289"/>
              <a:ext cx="150666" cy="383216"/>
              <a:chOff x="7364799" y="3816899"/>
              <a:chExt cx="150666" cy="383216"/>
            </a:xfrm>
            <a:grpFill/>
          </p:grpSpPr>
          <p:sp>
            <p:nvSpPr>
              <p:cNvPr id="87"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8" name="Oval 13"/>
              <p:cNvSpPr>
                <a:spLocks noChangeArrowheads="1"/>
              </p:cNvSpPr>
              <p:nvPr/>
            </p:nvSpPr>
            <p:spPr bwMode="auto">
              <a:xfrm>
                <a:off x="7410654" y="3816899"/>
                <a:ext cx="59775" cy="59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grpSp>
        <p:nvGrpSpPr>
          <p:cNvPr id="99" name="Group 98"/>
          <p:cNvGrpSpPr/>
          <p:nvPr/>
        </p:nvGrpSpPr>
        <p:grpSpPr>
          <a:xfrm>
            <a:off x="4467758" y="3693206"/>
            <a:ext cx="738209" cy="371476"/>
            <a:chOff x="8652390" y="1423975"/>
            <a:chExt cx="738209" cy="371476"/>
          </a:xfrm>
          <a:solidFill>
            <a:schemeClr val="tx1">
              <a:lumMod val="90000"/>
              <a:lumOff val="10000"/>
            </a:schemeClr>
          </a:solidFill>
        </p:grpSpPr>
        <p:grpSp>
          <p:nvGrpSpPr>
            <p:cNvPr id="100" name="Group 99"/>
            <p:cNvGrpSpPr/>
            <p:nvPr/>
          </p:nvGrpSpPr>
          <p:grpSpPr>
            <a:xfrm>
              <a:off x="8652390" y="1423975"/>
              <a:ext cx="172244" cy="371476"/>
              <a:chOff x="6084168" y="3828473"/>
              <a:chExt cx="172244" cy="371476"/>
            </a:xfrm>
            <a:grpFill/>
          </p:grpSpPr>
          <p:sp>
            <p:nvSpPr>
              <p:cNvPr id="110" name="Oval 109"/>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11"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101" name="Group 100"/>
            <p:cNvGrpSpPr/>
            <p:nvPr/>
          </p:nvGrpSpPr>
          <p:grpSpPr>
            <a:xfrm>
              <a:off x="9218355" y="1423975"/>
              <a:ext cx="172244" cy="371476"/>
              <a:chOff x="6084168" y="3828473"/>
              <a:chExt cx="172244" cy="371476"/>
            </a:xfrm>
            <a:grpFill/>
          </p:grpSpPr>
          <p:sp>
            <p:nvSpPr>
              <p:cNvPr id="108" name="Oval 107"/>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9"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102" name="Group 101"/>
            <p:cNvGrpSpPr/>
            <p:nvPr/>
          </p:nvGrpSpPr>
          <p:grpSpPr>
            <a:xfrm>
              <a:off x="9029700" y="1423975"/>
              <a:ext cx="172244" cy="371476"/>
              <a:chOff x="6084168" y="3828473"/>
              <a:chExt cx="172244" cy="371476"/>
            </a:xfrm>
            <a:grpFill/>
          </p:grpSpPr>
          <p:sp>
            <p:nvSpPr>
              <p:cNvPr id="106" name="Oval 105"/>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7"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nvGrpSpPr>
            <p:cNvPr id="103" name="Group 102"/>
            <p:cNvGrpSpPr/>
            <p:nvPr/>
          </p:nvGrpSpPr>
          <p:grpSpPr>
            <a:xfrm>
              <a:off x="8841045" y="1423975"/>
              <a:ext cx="172244" cy="371476"/>
              <a:chOff x="6084168" y="3828473"/>
              <a:chExt cx="172244" cy="371476"/>
            </a:xfrm>
            <a:grpFill/>
          </p:grpSpPr>
          <p:sp>
            <p:nvSpPr>
              <p:cNvPr id="104" name="Oval 103"/>
              <p:cNvSpPr>
                <a:spLocks noChangeArrowheads="1"/>
              </p:cNvSpPr>
              <p:nvPr/>
            </p:nvSpPr>
            <p:spPr bwMode="auto">
              <a:xfrm>
                <a:off x="6142112" y="3828473"/>
                <a:ext cx="54769" cy="563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5"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grpSp>
      <p:cxnSp>
        <p:nvCxnSpPr>
          <p:cNvPr id="112" name="Straight Connector 111"/>
          <p:cNvCxnSpPr/>
          <p:nvPr/>
        </p:nvCxnSpPr>
        <p:spPr>
          <a:xfrm>
            <a:off x="4119827" y="2240595"/>
            <a:ext cx="0" cy="2952000"/>
          </a:xfrm>
          <a:prstGeom prst="line">
            <a:avLst/>
          </a:prstGeom>
          <a:ln w="12700">
            <a:solidFill>
              <a:schemeClr val="accent1">
                <a:lumMod val="40000"/>
                <a:lumOff val="6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3" name="Group 112"/>
          <p:cNvGrpSpPr>
            <a:grpSpLocks noChangeAspect="1"/>
          </p:cNvGrpSpPr>
          <p:nvPr/>
        </p:nvGrpSpPr>
        <p:grpSpPr>
          <a:xfrm>
            <a:off x="833090" y="2086319"/>
            <a:ext cx="3133998" cy="3240000"/>
            <a:chOff x="718426" y="1653037"/>
            <a:chExt cx="2089332" cy="2160000"/>
          </a:xfrm>
        </p:grpSpPr>
        <p:graphicFrame>
          <p:nvGraphicFramePr>
            <p:cNvPr id="114" name="Chart 113"/>
            <p:cNvGraphicFramePr>
              <a:graphicFrameLocks noChangeAspect="1"/>
            </p:cNvGraphicFramePr>
            <p:nvPr/>
          </p:nvGraphicFramePr>
          <p:xfrm>
            <a:off x="718426" y="1653037"/>
            <a:ext cx="2089332"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115" name="Oval 114"/>
            <p:cNvSpPr>
              <a:spLocks noChangeAspect="1"/>
            </p:cNvSpPr>
            <p:nvPr/>
          </p:nvSpPr>
          <p:spPr>
            <a:xfrm>
              <a:off x="1042945" y="2013971"/>
              <a:ext cx="1440000" cy="1440000"/>
            </a:xfrm>
            <a:prstGeom prst="ellipse">
              <a:avLst/>
            </a:prstGeom>
            <a:pattFill prst="pct7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 name="TextBox 7"/>
          <p:cNvSpPr txBox="1"/>
          <p:nvPr/>
        </p:nvSpPr>
        <p:spPr>
          <a:xfrm>
            <a:off x="1606128" y="3433604"/>
            <a:ext cx="1613454" cy="620491"/>
          </a:xfrm>
          <a:prstGeom prst="rect">
            <a:avLst/>
          </a:prstGeom>
          <a:noFill/>
        </p:spPr>
        <p:txBody>
          <a:bodyPr wrap="square" rtlCol="0">
            <a:spAutoFit/>
          </a:bodyPr>
          <a:lstStyle/>
          <a:p>
            <a:pPr algn="ctr">
              <a:lnSpc>
                <a:spcPct val="70000"/>
              </a:lnSpc>
            </a:pPr>
            <a:r>
              <a:rPr lang="id-ID" sz="2800" b="1" dirty="0">
                <a:solidFill>
                  <a:schemeClr val="bg1"/>
                </a:solidFill>
                <a:latin typeface="Calibri" panose="020F0502020204030204" pitchFamily="34" charset="0"/>
              </a:rPr>
              <a:t>726</a:t>
            </a:r>
          </a:p>
          <a:p>
            <a:pPr algn="ctr">
              <a:lnSpc>
                <a:spcPct val="70000"/>
              </a:lnSpc>
            </a:pPr>
            <a:r>
              <a:rPr lang="id-ID" sz="2000" dirty="0">
                <a:solidFill>
                  <a:schemeClr val="bg1">
                    <a:lumMod val="95000"/>
                  </a:schemeClr>
                </a:solidFill>
                <a:latin typeface="Calibri" panose="020F0502020204030204" pitchFamily="34" charset="0"/>
              </a:rPr>
              <a:t>people</a:t>
            </a:r>
            <a:endParaRPr lang="id-ID" sz="2400" dirty="0">
              <a:solidFill>
                <a:schemeClr val="bg1">
                  <a:lumMod val="95000"/>
                </a:schemeClr>
              </a:solidFill>
              <a:latin typeface="Calibri" panose="020F0502020204030204" pitchFamily="34" charset="0"/>
            </a:endParaRPr>
          </a:p>
        </p:txBody>
      </p:sp>
      <p:sp>
        <p:nvSpPr>
          <p:cNvPr id="5" name="Title 4">
            <a:extLst>
              <a:ext uri="{FF2B5EF4-FFF2-40B4-BE49-F238E27FC236}">
                <a16:creationId xmlns:a16="http://schemas.microsoft.com/office/drawing/2014/main" id="{1EBB07C8-115C-4EA7-843E-800806E0697C}"/>
              </a:ext>
            </a:extLst>
          </p:cNvPr>
          <p:cNvSpPr>
            <a:spLocks noGrp="1"/>
          </p:cNvSpPr>
          <p:nvPr>
            <p:ph type="title"/>
          </p:nvPr>
        </p:nvSpPr>
        <p:spPr/>
        <p:txBody>
          <a:bodyPr>
            <a:normAutofit fontScale="90000"/>
          </a:bodyPr>
          <a:lstStyle/>
          <a:p>
            <a:r>
              <a:rPr lang="en-US" dirty="0" err="1"/>
              <a:t>Presentase</a:t>
            </a:r>
            <a:r>
              <a:rPr lang="en-US" dirty="0"/>
              <a:t> by Gender</a:t>
            </a:r>
          </a:p>
        </p:txBody>
      </p:sp>
    </p:spTree>
    <p:extLst>
      <p:ext uri="{BB962C8B-B14F-4D97-AF65-F5344CB8AC3E}">
        <p14:creationId xmlns:p14="http://schemas.microsoft.com/office/powerpoint/2010/main" val="17198065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wheel(1)">
                                      <p:cBhvr>
                                        <p:cTn id="13" dur="2000"/>
                                        <p:tgtEl>
                                          <p:spTgt spid="113"/>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3000"/>
                            </p:stCondLst>
                            <p:childTnLst>
                              <p:par>
                                <p:cTn id="21" presetID="16" presetClass="entr" presetSubtype="42" fill="hold"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barn(outHorizontal)">
                                      <p:cBhvr>
                                        <p:cTn id="23" dur="500"/>
                                        <p:tgtEl>
                                          <p:spTgt spid="112"/>
                                        </p:tgtEl>
                                      </p:cBhvr>
                                    </p:animEffect>
                                  </p:childTnLst>
                                </p:cTn>
                              </p:par>
                              <p:par>
                                <p:cTn id="24" presetID="47"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22" presetClass="entr" presetSubtype="8"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2000"/>
                                  </p:stCondLst>
                                  <p:childTnLst>
                                    <p:set>
                                      <p:cBhvr>
                                        <p:cTn id="33" dur="1" fill="hold">
                                          <p:stCondLst>
                                            <p:cond delay="0"/>
                                          </p:stCondLst>
                                        </p:cTn>
                                        <p:tgtEl>
                                          <p:spTgt spid="80"/>
                                        </p:tgtEl>
                                        <p:attrNameLst>
                                          <p:attrName>style.visibility</p:attrName>
                                        </p:attrNameLst>
                                      </p:cBhvr>
                                      <p:to>
                                        <p:strVal val="visible"/>
                                      </p:to>
                                    </p:set>
                                    <p:animEffect transition="in" filter="wipe(left)">
                                      <p:cBhvr>
                                        <p:cTn id="34" dur="500"/>
                                        <p:tgtEl>
                                          <p:spTgt spid="80"/>
                                        </p:tgtEl>
                                      </p:cBhvr>
                                    </p:animEffect>
                                  </p:childTnLst>
                                </p:cTn>
                              </p:par>
                              <p:par>
                                <p:cTn id="35" presetID="22" presetClass="entr" presetSubtype="8" fill="hold" nodeType="withEffect">
                                  <p:stCondLst>
                                    <p:cond delay="250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par>
                                <p:cTn id="38" presetID="22" presetClass="entr" presetSubtype="8" fill="hold" nodeType="withEffect">
                                  <p:stCondLst>
                                    <p:cond delay="3000"/>
                                  </p:stCondLst>
                                  <p:childTnLst>
                                    <p:set>
                                      <p:cBhvr>
                                        <p:cTn id="39" dur="1" fill="hold">
                                          <p:stCondLst>
                                            <p:cond delay="0"/>
                                          </p:stCondLst>
                                        </p:cTn>
                                        <p:tgtEl>
                                          <p:spTgt spid="99"/>
                                        </p:tgtEl>
                                        <p:attrNameLst>
                                          <p:attrName>style.visibility</p:attrName>
                                        </p:attrNameLst>
                                      </p:cBhvr>
                                      <p:to>
                                        <p:strVal val="visible"/>
                                      </p:to>
                                    </p:set>
                                    <p:animEffect transition="in" filter="wipe(left)">
                                      <p:cBhvr>
                                        <p:cTn id="40" dur="500"/>
                                        <p:tgtEl>
                                          <p:spTgt spid="99"/>
                                        </p:tgtEl>
                                      </p:cBhvr>
                                    </p:animEffect>
                                  </p:childTnLst>
                                </p:cTn>
                              </p:par>
                              <p:par>
                                <p:cTn id="41" presetID="31" presetClass="entr" presetSubtype="0" fill="hold" nodeType="withEffect">
                                  <p:stCondLst>
                                    <p:cond delay="3500"/>
                                  </p:stCondLst>
                                  <p:childTnLst>
                                    <p:set>
                                      <p:cBhvr>
                                        <p:cTn id="42" dur="1" fill="hold">
                                          <p:stCondLst>
                                            <p:cond delay="0"/>
                                          </p:stCondLst>
                                        </p:cTn>
                                        <p:tgtEl>
                                          <p:spTgt spid="75"/>
                                        </p:tgtEl>
                                        <p:attrNameLst>
                                          <p:attrName>style.visibility</p:attrName>
                                        </p:attrNameLst>
                                      </p:cBhvr>
                                      <p:to>
                                        <p:strVal val="visible"/>
                                      </p:to>
                                    </p:set>
                                    <p:anim calcmode="lin" valueType="num">
                                      <p:cBhvr>
                                        <p:cTn id="43" dur="1000" fill="hold"/>
                                        <p:tgtEl>
                                          <p:spTgt spid="75"/>
                                        </p:tgtEl>
                                        <p:attrNameLst>
                                          <p:attrName>ppt_w</p:attrName>
                                        </p:attrNameLst>
                                      </p:cBhvr>
                                      <p:tavLst>
                                        <p:tav tm="0">
                                          <p:val>
                                            <p:fltVal val="0"/>
                                          </p:val>
                                        </p:tav>
                                        <p:tav tm="100000">
                                          <p:val>
                                            <p:strVal val="#ppt_w"/>
                                          </p:val>
                                        </p:tav>
                                      </p:tavLst>
                                    </p:anim>
                                    <p:anim calcmode="lin" valueType="num">
                                      <p:cBhvr>
                                        <p:cTn id="44" dur="1000" fill="hold"/>
                                        <p:tgtEl>
                                          <p:spTgt spid="75"/>
                                        </p:tgtEl>
                                        <p:attrNameLst>
                                          <p:attrName>ppt_h</p:attrName>
                                        </p:attrNameLst>
                                      </p:cBhvr>
                                      <p:tavLst>
                                        <p:tav tm="0">
                                          <p:val>
                                            <p:fltVal val="0"/>
                                          </p:val>
                                        </p:tav>
                                        <p:tav tm="100000">
                                          <p:val>
                                            <p:strVal val="#ppt_h"/>
                                          </p:val>
                                        </p:tav>
                                      </p:tavLst>
                                    </p:anim>
                                    <p:anim calcmode="lin" valueType="num">
                                      <p:cBhvr>
                                        <p:cTn id="45" dur="1000" fill="hold"/>
                                        <p:tgtEl>
                                          <p:spTgt spid="75"/>
                                        </p:tgtEl>
                                        <p:attrNameLst>
                                          <p:attrName>style.rotation</p:attrName>
                                        </p:attrNameLst>
                                      </p:cBhvr>
                                      <p:tavLst>
                                        <p:tav tm="0">
                                          <p:val>
                                            <p:fltVal val="90"/>
                                          </p:val>
                                        </p:tav>
                                        <p:tav tm="100000">
                                          <p:val>
                                            <p:fltVal val="0"/>
                                          </p:val>
                                        </p:tav>
                                      </p:tavLst>
                                    </p:anim>
                                    <p:animEffect transition="in" filter="fade">
                                      <p:cBhvr>
                                        <p:cTn id="46" dur="1000"/>
                                        <p:tgtEl>
                                          <p:spTgt spid="75"/>
                                        </p:tgtEl>
                                      </p:cBhvr>
                                    </p:animEffect>
                                  </p:childTnLst>
                                </p:cTn>
                              </p:par>
                              <p:par>
                                <p:cTn id="47" presetID="22" presetClass="entr" presetSubtype="8" fill="hold" grpId="0" nodeType="withEffect">
                                  <p:stCondLst>
                                    <p:cond delay="5000"/>
                                  </p:stCondLst>
                                  <p:childTnLst>
                                    <p:set>
                                      <p:cBhvr>
                                        <p:cTn id="48" dur="1" fill="hold">
                                          <p:stCondLst>
                                            <p:cond delay="0"/>
                                          </p:stCondLst>
                                        </p:cTn>
                                        <p:tgtEl>
                                          <p:spTgt spid="74"/>
                                        </p:tgtEl>
                                        <p:attrNameLst>
                                          <p:attrName>style.visibility</p:attrName>
                                        </p:attrNameLst>
                                      </p:cBhvr>
                                      <p:to>
                                        <p:strVal val="visible"/>
                                      </p:to>
                                    </p:set>
                                    <p:animEffect transition="in" filter="wipe(left)">
                                      <p:cBhvr>
                                        <p:cTn id="49" dur="500"/>
                                        <p:tgtEl>
                                          <p:spTgt spid="74"/>
                                        </p:tgtEl>
                                      </p:cBhvr>
                                    </p:animEffect>
                                  </p:childTnLst>
                                </p:cTn>
                              </p:par>
                            </p:childTnLst>
                          </p:cTn>
                        </p:par>
                        <p:par>
                          <p:cTn id="50" fill="hold">
                            <p:stCondLst>
                              <p:cond delay="8500"/>
                            </p:stCondLst>
                            <p:childTnLst>
                              <p:par>
                                <p:cTn id="51" presetID="16" presetClass="entr" presetSubtype="42"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barn(outHorizontal)">
                                      <p:cBhvr>
                                        <p:cTn id="53" dur="500"/>
                                        <p:tgtEl>
                                          <p:spTgt spid="76"/>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4" grpId="0"/>
      <p:bldP spid="7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DD2A7E-9482-4456-9EA9-322EB06DA7A2}"/>
              </a:ext>
            </a:extLst>
          </p:cNvPr>
          <p:cNvSpPr>
            <a:spLocks noGrp="1"/>
          </p:cNvSpPr>
          <p:nvPr>
            <p:ph type="body" idx="1"/>
          </p:nvPr>
        </p:nvSpPr>
        <p:spPr/>
        <p:txBody>
          <a:bodyPr/>
          <a:lstStyle/>
          <a:p>
            <a:endParaRPr lang="en-US"/>
          </a:p>
        </p:txBody>
      </p:sp>
      <p:sp>
        <p:nvSpPr>
          <p:cNvPr id="7" name="Content Placeholder 6">
            <a:extLst>
              <a:ext uri="{FF2B5EF4-FFF2-40B4-BE49-F238E27FC236}">
                <a16:creationId xmlns:a16="http://schemas.microsoft.com/office/drawing/2014/main" id="{34485132-522B-43FF-AE9B-4823365F9E06}"/>
              </a:ext>
            </a:extLst>
          </p:cNvPr>
          <p:cNvSpPr>
            <a:spLocks noGrp="1"/>
          </p:cNvSpPr>
          <p:nvPr>
            <p:ph sz="half" idx="2"/>
          </p:nvPr>
        </p:nvSpPr>
        <p:spPr/>
        <p:txBody>
          <a:bodyPr/>
          <a:lstStyle/>
          <a:p>
            <a:endParaRPr lang="en-US"/>
          </a:p>
        </p:txBody>
      </p:sp>
      <p:sp>
        <p:nvSpPr>
          <p:cNvPr id="8" name="Text Placeholder 7">
            <a:extLst>
              <a:ext uri="{FF2B5EF4-FFF2-40B4-BE49-F238E27FC236}">
                <a16:creationId xmlns:a16="http://schemas.microsoft.com/office/drawing/2014/main" id="{ED412A5C-8B9B-4DFA-A77B-5342B0BDC8F2}"/>
              </a:ext>
            </a:extLst>
          </p:cNvPr>
          <p:cNvSpPr>
            <a:spLocks noGrp="1"/>
          </p:cNvSpPr>
          <p:nvPr>
            <p:ph type="body" sz="quarter" idx="3"/>
          </p:nvPr>
        </p:nvSpPr>
        <p:spPr/>
        <p:txBody>
          <a:bodyPr/>
          <a:lstStyle/>
          <a:p>
            <a:endParaRPr lang="en-US"/>
          </a:p>
        </p:txBody>
      </p:sp>
      <p:sp>
        <p:nvSpPr>
          <p:cNvPr id="9" name="Content Placeholder 8">
            <a:extLst>
              <a:ext uri="{FF2B5EF4-FFF2-40B4-BE49-F238E27FC236}">
                <a16:creationId xmlns:a16="http://schemas.microsoft.com/office/drawing/2014/main" id="{D1667129-2D77-47DC-B31E-2263745EE1D1}"/>
              </a:ext>
            </a:extLst>
          </p:cNvPr>
          <p:cNvSpPr>
            <a:spLocks noGrp="1"/>
          </p:cNvSpPr>
          <p:nvPr>
            <p:ph sz="quarter" idx="4"/>
          </p:nvPr>
        </p:nvSpPr>
        <p:spPr/>
        <p:txBody>
          <a:bodyPr/>
          <a:lstStyle/>
          <a:p>
            <a:endParaRPr lang="en-US"/>
          </a:p>
        </p:txBody>
      </p:sp>
      <p:sp>
        <p:nvSpPr>
          <p:cNvPr id="5" name="Title 4">
            <a:extLst>
              <a:ext uri="{FF2B5EF4-FFF2-40B4-BE49-F238E27FC236}">
                <a16:creationId xmlns:a16="http://schemas.microsoft.com/office/drawing/2014/main" id="{A9FC0964-5FBA-44EE-9A58-79B63BD076AB}"/>
              </a:ext>
            </a:extLst>
          </p:cNvPr>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329163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30</a:t>
            </a:fld>
            <a:endParaRPr lang="id-ID" sz="1200" dirty="0">
              <a:solidFill>
                <a:schemeClr val="bg1">
                  <a:lumMod val="50000"/>
                </a:schemeClr>
              </a:solidFill>
            </a:endParaRPr>
          </a:p>
        </p:txBody>
      </p:sp>
      <p:sp>
        <p:nvSpPr>
          <p:cNvPr id="3" name="TextBox 2"/>
          <p:cNvSpPr txBox="1"/>
          <p:nvPr/>
        </p:nvSpPr>
        <p:spPr>
          <a:xfrm>
            <a:off x="5133588" y="8928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pSp>
        <p:nvGrpSpPr>
          <p:cNvPr id="361" name="Group 360"/>
          <p:cNvGrpSpPr>
            <a:grpSpLocks noChangeAspect="1"/>
          </p:cNvGrpSpPr>
          <p:nvPr/>
        </p:nvGrpSpPr>
        <p:grpSpPr>
          <a:xfrm>
            <a:off x="10258614" y="3842608"/>
            <a:ext cx="184486" cy="387799"/>
            <a:chOff x="7000144" y="1755828"/>
            <a:chExt cx="85046" cy="216315"/>
          </a:xfrm>
          <a:solidFill>
            <a:schemeClr val="tx2">
              <a:lumMod val="90000"/>
              <a:lumOff val="10000"/>
            </a:schemeClr>
          </a:solidFill>
        </p:grpSpPr>
        <p:sp>
          <p:nvSpPr>
            <p:cNvPr id="362" name="Freeform 12"/>
            <p:cNvSpPr>
              <a:spLocks/>
            </p:cNvSpPr>
            <p:nvPr/>
          </p:nvSpPr>
          <p:spPr bwMode="auto">
            <a:xfrm>
              <a:off x="7000144" y="1792805"/>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chemeClr val="bg1">
                    <a:lumMod val="50000"/>
                  </a:schemeClr>
                </a:solidFill>
              </a:endParaRPr>
            </a:p>
          </p:txBody>
        </p:sp>
        <p:sp>
          <p:nvSpPr>
            <p:cNvPr id="363" name="Oval 13"/>
            <p:cNvSpPr>
              <a:spLocks noChangeArrowheads="1"/>
            </p:cNvSpPr>
            <p:nvPr/>
          </p:nvSpPr>
          <p:spPr bwMode="auto">
            <a:xfrm>
              <a:off x="7026029" y="1755828"/>
              <a:ext cx="33741" cy="3374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chemeClr val="bg1">
                    <a:lumMod val="50000"/>
                  </a:schemeClr>
                </a:solidFill>
              </a:endParaRPr>
            </a:p>
          </p:txBody>
        </p:sp>
      </p:grpSp>
      <p:sp>
        <p:nvSpPr>
          <p:cNvPr id="364" name="Content Placeholder 2"/>
          <p:cNvSpPr txBox="1">
            <a:spLocks/>
          </p:cNvSpPr>
          <p:nvPr/>
        </p:nvSpPr>
        <p:spPr>
          <a:xfrm>
            <a:off x="7182532" y="4220432"/>
            <a:ext cx="2097158" cy="418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b="1" dirty="0">
                <a:solidFill>
                  <a:schemeClr val="bg1">
                    <a:lumMod val="50000"/>
                  </a:schemeClr>
                </a:solidFill>
                <a:latin typeface="Calibri" panose="020F0502020204030204" pitchFamily="34" charset="0"/>
              </a:rPr>
              <a:t>612.692</a:t>
            </a:r>
            <a:endParaRPr lang="en-US" sz="800" b="1" dirty="0">
              <a:solidFill>
                <a:schemeClr val="bg1">
                  <a:lumMod val="50000"/>
                </a:schemeClr>
              </a:solidFill>
              <a:latin typeface="Calibri" panose="020F0502020204030204" pitchFamily="34" charset="0"/>
            </a:endParaRPr>
          </a:p>
        </p:txBody>
      </p:sp>
      <p:sp>
        <p:nvSpPr>
          <p:cNvPr id="365" name="Content Placeholder 2"/>
          <p:cNvSpPr txBox="1">
            <a:spLocks/>
          </p:cNvSpPr>
          <p:nvPr/>
        </p:nvSpPr>
        <p:spPr>
          <a:xfrm>
            <a:off x="9302277" y="4231681"/>
            <a:ext cx="2097159" cy="395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800" b="1" dirty="0">
                <a:solidFill>
                  <a:schemeClr val="bg1">
                    <a:lumMod val="50000"/>
                  </a:schemeClr>
                </a:solidFill>
                <a:latin typeface="Calibri" panose="020F0502020204030204" pitchFamily="34" charset="0"/>
              </a:rPr>
              <a:t>1.137.857</a:t>
            </a:r>
            <a:endParaRPr lang="en-US" sz="800" b="1" dirty="0">
              <a:solidFill>
                <a:schemeClr val="bg1">
                  <a:lumMod val="50000"/>
                </a:schemeClr>
              </a:solidFill>
              <a:latin typeface="Calibri" panose="020F0502020204030204" pitchFamily="34" charset="0"/>
            </a:endParaRPr>
          </a:p>
        </p:txBody>
      </p:sp>
      <p:grpSp>
        <p:nvGrpSpPr>
          <p:cNvPr id="366" name="Group 365"/>
          <p:cNvGrpSpPr>
            <a:grpSpLocks noChangeAspect="1"/>
          </p:cNvGrpSpPr>
          <p:nvPr/>
        </p:nvGrpSpPr>
        <p:grpSpPr>
          <a:xfrm>
            <a:off x="8129303" y="3842608"/>
            <a:ext cx="210908" cy="375918"/>
            <a:chOff x="7107860" y="2485861"/>
            <a:chExt cx="97227" cy="209688"/>
          </a:xfrm>
          <a:solidFill>
            <a:schemeClr val="accent1"/>
          </a:solidFill>
        </p:grpSpPr>
        <p:sp>
          <p:nvSpPr>
            <p:cNvPr id="367" name="Oval 366"/>
            <p:cNvSpPr>
              <a:spLocks noChangeArrowheads="1"/>
            </p:cNvSpPr>
            <p:nvPr/>
          </p:nvSpPr>
          <p:spPr bwMode="auto">
            <a:xfrm>
              <a:off x="7140641" y="2485861"/>
              <a:ext cx="30916" cy="318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chemeClr val="bg1">
                    <a:lumMod val="50000"/>
                  </a:schemeClr>
                </a:solidFill>
              </a:endParaRPr>
            </a:p>
          </p:txBody>
        </p:sp>
        <p:sp>
          <p:nvSpPr>
            <p:cNvPr id="368" name="Freeform 7"/>
            <p:cNvSpPr>
              <a:spLocks/>
            </p:cNvSpPr>
            <p:nvPr/>
          </p:nvSpPr>
          <p:spPr bwMode="auto">
            <a:xfrm>
              <a:off x="7107860" y="2523945"/>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solidFill>
                  <a:schemeClr val="bg1">
                    <a:lumMod val="50000"/>
                  </a:schemeClr>
                </a:solidFill>
              </a:endParaRPr>
            </a:p>
          </p:txBody>
        </p:sp>
      </p:grpSp>
      <p:grpSp>
        <p:nvGrpSpPr>
          <p:cNvPr id="369" name="Group 368"/>
          <p:cNvGrpSpPr/>
          <p:nvPr/>
        </p:nvGrpSpPr>
        <p:grpSpPr>
          <a:xfrm>
            <a:off x="9283512" y="1737528"/>
            <a:ext cx="2089332" cy="2160000"/>
            <a:chOff x="9296220" y="1623620"/>
            <a:chExt cx="2089332" cy="2160000"/>
          </a:xfrm>
        </p:grpSpPr>
        <p:graphicFrame>
          <p:nvGraphicFramePr>
            <p:cNvPr id="370" name="Chart 369"/>
            <p:cNvGraphicFramePr>
              <a:graphicFrameLocks noChangeAspect="1"/>
            </p:cNvGraphicFramePr>
            <p:nvPr/>
          </p:nvGraphicFramePr>
          <p:xfrm>
            <a:off x="9296220" y="1623620"/>
            <a:ext cx="2089332"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371" name="Oval 370"/>
            <p:cNvSpPr>
              <a:spLocks noChangeAspect="1"/>
            </p:cNvSpPr>
            <p:nvPr/>
          </p:nvSpPr>
          <p:spPr>
            <a:xfrm>
              <a:off x="9665497" y="2015512"/>
              <a:ext cx="1368000" cy="1368000"/>
            </a:xfrm>
            <a:prstGeom prst="ellipse">
              <a:avLst/>
            </a:prstGeom>
            <a:pattFill prst="pct25">
              <a:fgClr>
                <a:schemeClr val="bg1">
                  <a:lumMod val="50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72" name="Group 371"/>
          <p:cNvGrpSpPr/>
          <p:nvPr/>
        </p:nvGrpSpPr>
        <p:grpSpPr>
          <a:xfrm>
            <a:off x="7163766" y="1737533"/>
            <a:ext cx="2089332" cy="2160000"/>
            <a:chOff x="7176474" y="1623625"/>
            <a:chExt cx="2089332" cy="2160000"/>
          </a:xfrm>
        </p:grpSpPr>
        <p:graphicFrame>
          <p:nvGraphicFramePr>
            <p:cNvPr id="373" name="Chart 372"/>
            <p:cNvGraphicFramePr>
              <a:graphicFrameLocks noChangeAspect="1"/>
            </p:cNvGraphicFramePr>
            <p:nvPr/>
          </p:nvGraphicFramePr>
          <p:xfrm>
            <a:off x="7176474" y="1623625"/>
            <a:ext cx="2089332"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374" name="Oval 373"/>
            <p:cNvSpPr>
              <a:spLocks noChangeAspect="1"/>
            </p:cNvSpPr>
            <p:nvPr/>
          </p:nvSpPr>
          <p:spPr>
            <a:xfrm>
              <a:off x="7545751" y="2022097"/>
              <a:ext cx="1368000" cy="1368000"/>
            </a:xfrm>
            <a:prstGeom prst="ellipse">
              <a:avLst/>
            </a:prstGeom>
            <a:pattFill prst="pct25">
              <a:fgClr>
                <a:schemeClr val="bg1">
                  <a:lumMod val="50000"/>
                </a:schemeClr>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75" name="TextBox 374"/>
          <p:cNvSpPr txBox="1"/>
          <p:nvPr/>
        </p:nvSpPr>
        <p:spPr>
          <a:xfrm>
            <a:off x="7714947" y="2458615"/>
            <a:ext cx="986971" cy="890115"/>
          </a:xfrm>
          <a:prstGeom prst="rect">
            <a:avLst/>
          </a:prstGeom>
          <a:noFill/>
        </p:spPr>
        <p:txBody>
          <a:bodyPr wrap="square" rtlCol="0">
            <a:spAutoFit/>
          </a:bodyPr>
          <a:lstStyle/>
          <a:p>
            <a:pPr algn="ctr">
              <a:lnSpc>
                <a:spcPct val="70000"/>
              </a:lnSpc>
            </a:pPr>
            <a:r>
              <a:rPr lang="id-ID" sz="4000" b="1" dirty="0">
                <a:solidFill>
                  <a:schemeClr val="bg1"/>
                </a:solidFill>
                <a:latin typeface="Calibri" panose="020F0502020204030204" pitchFamily="34" charset="0"/>
              </a:rPr>
              <a:t>60</a:t>
            </a:r>
          </a:p>
          <a:p>
            <a:pPr algn="ctr">
              <a:lnSpc>
                <a:spcPct val="70000"/>
              </a:lnSpc>
            </a:pPr>
            <a:r>
              <a:rPr lang="id-ID" sz="3200" dirty="0">
                <a:solidFill>
                  <a:schemeClr val="bg1"/>
                </a:solidFill>
                <a:latin typeface="Calibri" panose="020F0502020204030204" pitchFamily="34" charset="0"/>
              </a:rPr>
              <a:t>%</a:t>
            </a:r>
          </a:p>
        </p:txBody>
      </p:sp>
      <p:sp>
        <p:nvSpPr>
          <p:cNvPr id="376" name="TextBox 375"/>
          <p:cNvSpPr txBox="1"/>
          <p:nvPr/>
        </p:nvSpPr>
        <p:spPr>
          <a:xfrm>
            <a:off x="9834693" y="2458610"/>
            <a:ext cx="986971" cy="890115"/>
          </a:xfrm>
          <a:prstGeom prst="rect">
            <a:avLst/>
          </a:prstGeom>
          <a:noFill/>
        </p:spPr>
        <p:txBody>
          <a:bodyPr wrap="square" rtlCol="0">
            <a:spAutoFit/>
          </a:bodyPr>
          <a:lstStyle/>
          <a:p>
            <a:pPr algn="ctr">
              <a:lnSpc>
                <a:spcPct val="70000"/>
              </a:lnSpc>
            </a:pPr>
            <a:r>
              <a:rPr lang="id-ID" sz="4000" b="1" dirty="0">
                <a:solidFill>
                  <a:schemeClr val="bg1"/>
                </a:solidFill>
                <a:latin typeface="Calibri" panose="020F0502020204030204" pitchFamily="34" charset="0"/>
              </a:rPr>
              <a:t>30</a:t>
            </a:r>
          </a:p>
          <a:p>
            <a:pPr algn="ctr">
              <a:lnSpc>
                <a:spcPct val="70000"/>
              </a:lnSpc>
            </a:pPr>
            <a:r>
              <a:rPr lang="id-ID" sz="3200" dirty="0">
                <a:solidFill>
                  <a:schemeClr val="bg1"/>
                </a:solidFill>
                <a:latin typeface="Calibri" panose="020F0502020204030204" pitchFamily="34" charset="0"/>
              </a:rPr>
              <a:t>%</a:t>
            </a:r>
          </a:p>
        </p:txBody>
      </p:sp>
      <p:cxnSp>
        <p:nvCxnSpPr>
          <p:cNvPr id="377" name="Straight Connector 376"/>
          <p:cNvCxnSpPr/>
          <p:nvPr/>
        </p:nvCxnSpPr>
        <p:spPr>
          <a:xfrm>
            <a:off x="6553540" y="1738538"/>
            <a:ext cx="0" cy="2952000"/>
          </a:xfrm>
          <a:prstGeom prst="line">
            <a:avLst/>
          </a:prstGeom>
          <a:ln w="12700">
            <a:solidFill>
              <a:schemeClr val="accent1">
                <a:lumMod val="40000"/>
                <a:lumOff val="6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8" name="TextBox 377"/>
          <p:cNvSpPr txBox="1"/>
          <p:nvPr/>
        </p:nvSpPr>
        <p:spPr>
          <a:xfrm>
            <a:off x="754743" y="5245549"/>
            <a:ext cx="10638972" cy="759626"/>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a:t>
            </a:r>
          </a:p>
        </p:txBody>
      </p:sp>
      <p:sp>
        <p:nvSpPr>
          <p:cNvPr id="379" name="TextBox 378"/>
          <p:cNvSpPr txBox="1"/>
          <p:nvPr/>
        </p:nvSpPr>
        <p:spPr>
          <a:xfrm>
            <a:off x="754743" y="4903271"/>
            <a:ext cx="10638972" cy="304298"/>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400" dirty="0">
                <a:solidFill>
                  <a:schemeClr val="accent2"/>
                </a:solidFill>
                <a:latin typeface="Calibri" panose="020F0502020204030204" pitchFamily="34" charset="0"/>
                <a:ea typeface="Roboto" panose="02000000000000000000" pitchFamily="2" charset="0"/>
              </a:rPr>
              <a:t>Contrary to popular belief, Lorem Ipsum is not simply random text. It has roots in a piece of classical Latin literature from 45 BC.</a:t>
            </a:r>
            <a:endParaRPr lang="en-US" sz="1100" dirty="0">
              <a:solidFill>
                <a:schemeClr val="accent2"/>
              </a:solidFill>
              <a:latin typeface="Calibri" panose="020F0502020204030204" pitchFamily="34" charset="0"/>
              <a:ea typeface="Roboto" panose="02000000000000000000" pitchFamily="2" charset="0"/>
            </a:endParaRPr>
          </a:p>
        </p:txBody>
      </p:sp>
      <p:sp>
        <p:nvSpPr>
          <p:cNvPr id="380" name="Rectangle 379">
            <a:extLst>
              <a:ext uri="{FF2B5EF4-FFF2-40B4-BE49-F238E27FC236}">
                <a16:creationId xmlns:a16="http://schemas.microsoft.com/office/drawing/2014/main" id="{9C9A81EA-E03C-4FD0-9CCB-5C26D5284EE1}"/>
              </a:ext>
            </a:extLst>
          </p:cNvPr>
          <p:cNvSpPr/>
          <p:nvPr/>
        </p:nvSpPr>
        <p:spPr>
          <a:xfrm>
            <a:off x="863633" y="1650431"/>
            <a:ext cx="5284097" cy="315866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87845BD7-CF8D-49F9-83E6-A4432A163EE3}"/>
              </a:ext>
            </a:extLst>
          </p:cNvPr>
          <p:cNvSpPr>
            <a:spLocks noGrp="1"/>
          </p:cNvSpPr>
          <p:nvPr>
            <p:ph type="title"/>
          </p:nvPr>
        </p:nvSpPr>
        <p:spPr/>
        <p:txBody>
          <a:bodyPr>
            <a:normAutofit fontScale="90000"/>
          </a:bodyPr>
          <a:lstStyle/>
          <a:p>
            <a:r>
              <a:rPr lang="en-US" dirty="0"/>
              <a:t>Graphic by Gender</a:t>
            </a:r>
          </a:p>
        </p:txBody>
      </p:sp>
    </p:spTree>
    <p:extLst>
      <p:ext uri="{BB962C8B-B14F-4D97-AF65-F5344CB8AC3E}">
        <p14:creationId xmlns:p14="http://schemas.microsoft.com/office/powerpoint/2010/main" val="25755643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377"/>
                                        </p:tgtEl>
                                        <p:attrNameLst>
                                          <p:attrName>style.visibility</p:attrName>
                                        </p:attrNameLst>
                                      </p:cBhvr>
                                      <p:to>
                                        <p:strVal val="visible"/>
                                      </p:to>
                                    </p:set>
                                    <p:animEffect transition="in" filter="barn(outHorizontal)">
                                      <p:cBhvr>
                                        <p:cTn id="13" dur="500"/>
                                        <p:tgtEl>
                                          <p:spTgt spid="377"/>
                                        </p:tgtEl>
                                      </p:cBhvr>
                                    </p:animEffect>
                                  </p:childTnLst>
                                </p:cTn>
                              </p:par>
                            </p:childTnLst>
                          </p:cTn>
                        </p:par>
                        <p:par>
                          <p:cTn id="14" fill="hold">
                            <p:stCondLst>
                              <p:cond delay="1000"/>
                            </p:stCondLst>
                            <p:childTnLst>
                              <p:par>
                                <p:cTn id="15" presetID="14" presetClass="entr" presetSubtype="5" fill="hold" nodeType="afterEffect">
                                  <p:stCondLst>
                                    <p:cond delay="0"/>
                                  </p:stCondLst>
                                  <p:childTnLst>
                                    <p:set>
                                      <p:cBhvr>
                                        <p:cTn id="16" dur="1" fill="hold">
                                          <p:stCondLst>
                                            <p:cond delay="0"/>
                                          </p:stCondLst>
                                        </p:cTn>
                                        <p:tgtEl>
                                          <p:spTgt spid="372"/>
                                        </p:tgtEl>
                                        <p:attrNameLst>
                                          <p:attrName>style.visibility</p:attrName>
                                        </p:attrNameLst>
                                      </p:cBhvr>
                                      <p:to>
                                        <p:strVal val="visible"/>
                                      </p:to>
                                    </p:set>
                                    <p:animEffect transition="in" filter="randombar(vertical)">
                                      <p:cBhvr>
                                        <p:cTn id="17" dur="2000"/>
                                        <p:tgtEl>
                                          <p:spTgt spid="372"/>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375"/>
                                        </p:tgtEl>
                                        <p:attrNameLst>
                                          <p:attrName>style.visibility</p:attrName>
                                        </p:attrNameLst>
                                      </p:cBhvr>
                                      <p:to>
                                        <p:strVal val="visible"/>
                                      </p:to>
                                    </p:set>
                                    <p:animEffect transition="in" filter="wheel(1)">
                                      <p:cBhvr>
                                        <p:cTn id="21" dur="1500"/>
                                        <p:tgtEl>
                                          <p:spTgt spid="375"/>
                                        </p:tgtEl>
                                      </p:cBhvr>
                                    </p:animEffect>
                                  </p:childTnLst>
                                </p:cTn>
                              </p:par>
                            </p:childTnLst>
                          </p:cTn>
                        </p:par>
                        <p:par>
                          <p:cTn id="22" fill="hold">
                            <p:stCondLst>
                              <p:cond delay="4500"/>
                            </p:stCondLst>
                            <p:childTnLst>
                              <p:par>
                                <p:cTn id="23" presetID="10" presetClass="entr" presetSubtype="0" fill="hold" nodeType="after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fade">
                                      <p:cBhvr>
                                        <p:cTn id="25" dur="500"/>
                                        <p:tgtEl>
                                          <p:spTgt spid="366"/>
                                        </p:tgtEl>
                                      </p:cBhvr>
                                    </p:animEffect>
                                  </p:childTnLst>
                                </p:cTn>
                              </p:par>
                            </p:childTnLst>
                          </p:cTn>
                        </p:par>
                        <p:par>
                          <p:cTn id="26" fill="hold">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364"/>
                                        </p:tgtEl>
                                        <p:attrNameLst>
                                          <p:attrName>style.visibility</p:attrName>
                                        </p:attrNameLst>
                                      </p:cBhvr>
                                      <p:to>
                                        <p:strVal val="visible"/>
                                      </p:to>
                                    </p:set>
                                    <p:anim calcmode="lin" valueType="num">
                                      <p:cBhvr additive="base">
                                        <p:cTn id="29" dur="750" fill="hold"/>
                                        <p:tgtEl>
                                          <p:spTgt spid="364"/>
                                        </p:tgtEl>
                                        <p:attrNameLst>
                                          <p:attrName>ppt_x</p:attrName>
                                        </p:attrNameLst>
                                      </p:cBhvr>
                                      <p:tavLst>
                                        <p:tav tm="0">
                                          <p:val>
                                            <p:strVal val="#ppt_x"/>
                                          </p:val>
                                        </p:tav>
                                        <p:tav tm="100000">
                                          <p:val>
                                            <p:strVal val="#ppt_x"/>
                                          </p:val>
                                        </p:tav>
                                      </p:tavLst>
                                    </p:anim>
                                    <p:anim calcmode="lin" valueType="num">
                                      <p:cBhvr additive="base">
                                        <p:cTn id="30" dur="750" fill="hold"/>
                                        <p:tgtEl>
                                          <p:spTgt spid="364"/>
                                        </p:tgtEl>
                                        <p:attrNameLst>
                                          <p:attrName>ppt_y</p:attrName>
                                        </p:attrNameLst>
                                      </p:cBhvr>
                                      <p:tavLst>
                                        <p:tav tm="0">
                                          <p:val>
                                            <p:strVal val="1+#ppt_h/2"/>
                                          </p:val>
                                        </p:tav>
                                        <p:tav tm="100000">
                                          <p:val>
                                            <p:strVal val="#ppt_y"/>
                                          </p:val>
                                        </p:tav>
                                      </p:tavLst>
                                    </p:anim>
                                  </p:childTnLst>
                                </p:cTn>
                              </p:par>
                            </p:childTnLst>
                          </p:cTn>
                        </p:par>
                        <p:par>
                          <p:cTn id="31" fill="hold">
                            <p:stCondLst>
                              <p:cond delay="5750"/>
                            </p:stCondLst>
                            <p:childTnLst>
                              <p:par>
                                <p:cTn id="32" presetID="14" presetClass="entr" presetSubtype="5" fill="hold" nodeType="afterEffect">
                                  <p:stCondLst>
                                    <p:cond delay="0"/>
                                  </p:stCondLst>
                                  <p:childTnLst>
                                    <p:set>
                                      <p:cBhvr>
                                        <p:cTn id="33" dur="1" fill="hold">
                                          <p:stCondLst>
                                            <p:cond delay="0"/>
                                          </p:stCondLst>
                                        </p:cTn>
                                        <p:tgtEl>
                                          <p:spTgt spid="369"/>
                                        </p:tgtEl>
                                        <p:attrNameLst>
                                          <p:attrName>style.visibility</p:attrName>
                                        </p:attrNameLst>
                                      </p:cBhvr>
                                      <p:to>
                                        <p:strVal val="visible"/>
                                      </p:to>
                                    </p:set>
                                    <p:animEffect transition="in" filter="randombar(vertical)">
                                      <p:cBhvr>
                                        <p:cTn id="34" dur="2000"/>
                                        <p:tgtEl>
                                          <p:spTgt spid="369"/>
                                        </p:tgtEl>
                                      </p:cBhvr>
                                    </p:animEffect>
                                  </p:childTnLst>
                                </p:cTn>
                              </p:par>
                            </p:childTnLst>
                          </p:cTn>
                        </p:par>
                        <p:par>
                          <p:cTn id="35" fill="hold">
                            <p:stCondLst>
                              <p:cond delay="7750"/>
                            </p:stCondLst>
                            <p:childTnLst>
                              <p:par>
                                <p:cTn id="36" presetID="21" presetClass="entr" presetSubtype="1" fill="hold" grpId="0" nodeType="afterEffect">
                                  <p:stCondLst>
                                    <p:cond delay="0"/>
                                  </p:stCondLst>
                                  <p:childTnLst>
                                    <p:set>
                                      <p:cBhvr>
                                        <p:cTn id="37" dur="1" fill="hold">
                                          <p:stCondLst>
                                            <p:cond delay="0"/>
                                          </p:stCondLst>
                                        </p:cTn>
                                        <p:tgtEl>
                                          <p:spTgt spid="376"/>
                                        </p:tgtEl>
                                        <p:attrNameLst>
                                          <p:attrName>style.visibility</p:attrName>
                                        </p:attrNameLst>
                                      </p:cBhvr>
                                      <p:to>
                                        <p:strVal val="visible"/>
                                      </p:to>
                                    </p:set>
                                    <p:animEffect transition="in" filter="wheel(1)">
                                      <p:cBhvr>
                                        <p:cTn id="38" dur="1500"/>
                                        <p:tgtEl>
                                          <p:spTgt spid="376"/>
                                        </p:tgtEl>
                                      </p:cBhvr>
                                    </p:animEffect>
                                  </p:childTnLst>
                                </p:cTn>
                              </p:par>
                            </p:childTnLst>
                          </p:cTn>
                        </p:par>
                        <p:par>
                          <p:cTn id="39" fill="hold">
                            <p:stCondLst>
                              <p:cond delay="9250"/>
                            </p:stCondLst>
                            <p:childTnLst>
                              <p:par>
                                <p:cTn id="40" presetID="10" presetClass="entr" presetSubtype="0" fill="hold" nodeType="afterEffect">
                                  <p:stCondLst>
                                    <p:cond delay="0"/>
                                  </p:stCondLst>
                                  <p:childTnLst>
                                    <p:set>
                                      <p:cBhvr>
                                        <p:cTn id="41" dur="1" fill="hold">
                                          <p:stCondLst>
                                            <p:cond delay="0"/>
                                          </p:stCondLst>
                                        </p:cTn>
                                        <p:tgtEl>
                                          <p:spTgt spid="361"/>
                                        </p:tgtEl>
                                        <p:attrNameLst>
                                          <p:attrName>style.visibility</p:attrName>
                                        </p:attrNameLst>
                                      </p:cBhvr>
                                      <p:to>
                                        <p:strVal val="visible"/>
                                      </p:to>
                                    </p:set>
                                    <p:animEffect transition="in" filter="fade">
                                      <p:cBhvr>
                                        <p:cTn id="42" dur="500"/>
                                        <p:tgtEl>
                                          <p:spTgt spid="361"/>
                                        </p:tgtEl>
                                      </p:cBhvr>
                                    </p:animEffect>
                                  </p:childTnLst>
                                </p:cTn>
                              </p:par>
                            </p:childTnLst>
                          </p:cTn>
                        </p:par>
                        <p:par>
                          <p:cTn id="43" fill="hold">
                            <p:stCondLst>
                              <p:cond delay="9750"/>
                            </p:stCondLst>
                            <p:childTnLst>
                              <p:par>
                                <p:cTn id="44" presetID="2" presetClass="entr" presetSubtype="4" fill="hold" grpId="0" nodeType="afterEffect">
                                  <p:stCondLst>
                                    <p:cond delay="0"/>
                                  </p:stCondLst>
                                  <p:childTnLst>
                                    <p:set>
                                      <p:cBhvr>
                                        <p:cTn id="45" dur="1" fill="hold">
                                          <p:stCondLst>
                                            <p:cond delay="0"/>
                                          </p:stCondLst>
                                        </p:cTn>
                                        <p:tgtEl>
                                          <p:spTgt spid="365"/>
                                        </p:tgtEl>
                                        <p:attrNameLst>
                                          <p:attrName>style.visibility</p:attrName>
                                        </p:attrNameLst>
                                      </p:cBhvr>
                                      <p:to>
                                        <p:strVal val="visible"/>
                                      </p:to>
                                    </p:set>
                                    <p:anim calcmode="lin" valueType="num">
                                      <p:cBhvr additive="base">
                                        <p:cTn id="46" dur="750" fill="hold"/>
                                        <p:tgtEl>
                                          <p:spTgt spid="365"/>
                                        </p:tgtEl>
                                        <p:attrNameLst>
                                          <p:attrName>ppt_x</p:attrName>
                                        </p:attrNameLst>
                                      </p:cBhvr>
                                      <p:tavLst>
                                        <p:tav tm="0">
                                          <p:val>
                                            <p:strVal val="#ppt_x"/>
                                          </p:val>
                                        </p:tav>
                                        <p:tav tm="100000">
                                          <p:val>
                                            <p:strVal val="#ppt_x"/>
                                          </p:val>
                                        </p:tav>
                                      </p:tavLst>
                                    </p:anim>
                                    <p:anim calcmode="lin" valueType="num">
                                      <p:cBhvr additive="base">
                                        <p:cTn id="47" dur="750" fill="hold"/>
                                        <p:tgtEl>
                                          <p:spTgt spid="365"/>
                                        </p:tgtEl>
                                        <p:attrNameLst>
                                          <p:attrName>ppt_y</p:attrName>
                                        </p:attrNameLst>
                                      </p:cBhvr>
                                      <p:tavLst>
                                        <p:tav tm="0">
                                          <p:val>
                                            <p:strVal val="1+#ppt_h/2"/>
                                          </p:val>
                                        </p:tav>
                                        <p:tav tm="100000">
                                          <p:val>
                                            <p:strVal val="#ppt_y"/>
                                          </p:val>
                                        </p:tav>
                                      </p:tavLst>
                                    </p:anim>
                                  </p:childTnLst>
                                </p:cTn>
                              </p:par>
                            </p:childTnLst>
                          </p:cTn>
                        </p:par>
                        <p:par>
                          <p:cTn id="48" fill="hold">
                            <p:stCondLst>
                              <p:cond delay="10500"/>
                            </p:stCondLst>
                            <p:childTnLst>
                              <p:par>
                                <p:cTn id="49" presetID="10" presetClass="entr" presetSubtype="0" fill="hold" nodeType="afterEffect">
                                  <p:stCondLst>
                                    <p:cond delay="0"/>
                                  </p:stCondLst>
                                  <p:childTnLst>
                                    <p:set>
                                      <p:cBhvr>
                                        <p:cTn id="50" dur="1" fill="hold">
                                          <p:stCondLst>
                                            <p:cond delay="0"/>
                                          </p:stCondLst>
                                        </p:cTn>
                                        <p:tgtEl>
                                          <p:spTgt spid="379"/>
                                        </p:tgtEl>
                                        <p:attrNameLst>
                                          <p:attrName>style.visibility</p:attrName>
                                        </p:attrNameLst>
                                      </p:cBhvr>
                                      <p:to>
                                        <p:strVal val="visible"/>
                                      </p:to>
                                    </p:set>
                                    <p:animEffect transition="in" filter="fade">
                                      <p:cBhvr>
                                        <p:cTn id="51" dur="500"/>
                                        <p:tgtEl>
                                          <p:spTgt spid="379"/>
                                        </p:tgtEl>
                                      </p:cBhvr>
                                    </p:animEffect>
                                  </p:childTnLst>
                                </p:cTn>
                              </p:par>
                            </p:childTnLst>
                          </p:cTn>
                        </p:par>
                        <p:par>
                          <p:cTn id="52" fill="hold">
                            <p:stCondLst>
                              <p:cond delay="11000"/>
                            </p:stCondLst>
                            <p:childTnLst>
                              <p:par>
                                <p:cTn id="53" presetID="22" presetClass="entr" presetSubtype="1" fill="hold" grpId="0" nodeType="afterEffect">
                                  <p:stCondLst>
                                    <p:cond delay="0"/>
                                  </p:stCondLst>
                                  <p:childTnLst>
                                    <p:set>
                                      <p:cBhvr>
                                        <p:cTn id="54" dur="1" fill="hold">
                                          <p:stCondLst>
                                            <p:cond delay="0"/>
                                          </p:stCondLst>
                                        </p:cTn>
                                        <p:tgtEl>
                                          <p:spTgt spid="378"/>
                                        </p:tgtEl>
                                        <p:attrNameLst>
                                          <p:attrName>style.visibility</p:attrName>
                                        </p:attrNameLst>
                                      </p:cBhvr>
                                      <p:to>
                                        <p:strVal val="visible"/>
                                      </p:to>
                                    </p:set>
                                    <p:animEffect transition="in" filter="wipe(up)">
                                      <p:cBhvr>
                                        <p:cTn id="55" dur="1000"/>
                                        <p:tgtEl>
                                          <p:spTgt spid="378"/>
                                        </p:tgtEl>
                                      </p:cBhvr>
                                    </p:animEffect>
                                  </p:childTnLst>
                                </p:cTn>
                              </p:par>
                            </p:childTnLst>
                          </p:cTn>
                        </p:par>
                        <p:par>
                          <p:cTn id="56" fill="hold">
                            <p:stCondLst>
                              <p:cond delay="12000"/>
                            </p:stCondLst>
                            <p:childTnLst>
                              <p:par>
                                <p:cTn id="57" presetID="14" presetClass="entr" presetSubtype="5" fill="hold" grpId="0" nodeType="afterEffect">
                                  <p:stCondLst>
                                    <p:cond delay="0"/>
                                  </p:stCondLst>
                                  <p:childTnLst>
                                    <p:set>
                                      <p:cBhvr>
                                        <p:cTn id="58" dur="1" fill="hold">
                                          <p:stCondLst>
                                            <p:cond delay="0"/>
                                          </p:stCondLst>
                                        </p:cTn>
                                        <p:tgtEl>
                                          <p:spTgt spid="380"/>
                                        </p:tgtEl>
                                        <p:attrNameLst>
                                          <p:attrName>style.visibility</p:attrName>
                                        </p:attrNameLst>
                                      </p:cBhvr>
                                      <p:to>
                                        <p:strVal val="visible"/>
                                      </p:to>
                                    </p:set>
                                    <p:animEffect transition="in" filter="randombar(vertical)">
                                      <p:cBhvr>
                                        <p:cTn id="59" dur="2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4" grpId="0"/>
      <p:bldP spid="365" grpId="0"/>
      <p:bldP spid="375" grpId="0"/>
      <p:bldP spid="376" grpId="0"/>
      <p:bldP spid="378" grpId="0"/>
      <p:bldP spid="3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31</a:t>
            </a:fld>
            <a:endParaRPr lang="id-ID" sz="1200" dirty="0">
              <a:solidFill>
                <a:schemeClr val="bg1">
                  <a:lumMod val="50000"/>
                </a:schemeClr>
              </a:solidFill>
            </a:endParaRPr>
          </a:p>
        </p:txBody>
      </p:sp>
      <p:sp>
        <p:nvSpPr>
          <p:cNvPr id="3" name="TextBox 2"/>
          <p:cNvSpPr txBox="1"/>
          <p:nvPr/>
        </p:nvSpPr>
        <p:spPr>
          <a:xfrm>
            <a:off x="5133588" y="90166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4058205335"/>
              </p:ext>
            </p:extLst>
          </p:nvPr>
        </p:nvGraphicFramePr>
        <p:xfrm>
          <a:off x="996372" y="1689846"/>
          <a:ext cx="10118962" cy="290045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4743" y="5118941"/>
            <a:ext cx="10638972" cy="759626"/>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a:t>
            </a:r>
          </a:p>
        </p:txBody>
      </p:sp>
      <p:sp>
        <p:nvSpPr>
          <p:cNvPr id="7" name="TextBox 6"/>
          <p:cNvSpPr txBox="1"/>
          <p:nvPr/>
        </p:nvSpPr>
        <p:spPr>
          <a:xfrm>
            <a:off x="754743" y="4734459"/>
            <a:ext cx="10638972" cy="304298"/>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400" dirty="0">
                <a:solidFill>
                  <a:schemeClr val="accent2"/>
                </a:solidFill>
                <a:latin typeface="Calibri" panose="020F0502020204030204" pitchFamily="34" charset="0"/>
                <a:ea typeface="Roboto" panose="02000000000000000000" pitchFamily="2" charset="0"/>
              </a:rPr>
              <a:t>Contrary to popular belief, Lorem Ipsum is not simply random text. It has roots in a piece of classical Latin literature from 45 BC.</a:t>
            </a:r>
            <a:endParaRPr lang="en-US" sz="1100" dirty="0">
              <a:solidFill>
                <a:schemeClr val="accent2"/>
              </a:solidFill>
              <a:latin typeface="Calibri" panose="020F0502020204030204" pitchFamily="34" charset="0"/>
              <a:ea typeface="Roboto" panose="02000000000000000000" pitchFamily="2" charset="0"/>
            </a:endParaRPr>
          </a:p>
        </p:txBody>
      </p:sp>
      <p:sp>
        <p:nvSpPr>
          <p:cNvPr id="8" name="Title 7">
            <a:extLst>
              <a:ext uri="{FF2B5EF4-FFF2-40B4-BE49-F238E27FC236}">
                <a16:creationId xmlns:a16="http://schemas.microsoft.com/office/drawing/2014/main" id="{435B52F0-2EF8-4FB7-8B01-75333A351316}"/>
              </a:ext>
            </a:extLst>
          </p:cNvPr>
          <p:cNvSpPr>
            <a:spLocks noGrp="1"/>
          </p:cNvSpPr>
          <p:nvPr>
            <p:ph type="title"/>
          </p:nvPr>
        </p:nvSpPr>
        <p:spPr/>
        <p:txBody>
          <a:bodyPr>
            <a:normAutofit fontScale="90000"/>
          </a:bodyPr>
          <a:lstStyle/>
          <a:p>
            <a:r>
              <a:rPr lang="en-US" dirty="0"/>
              <a:t>Line Process</a:t>
            </a:r>
          </a:p>
        </p:txBody>
      </p:sp>
    </p:spTree>
    <p:extLst>
      <p:ext uri="{BB962C8B-B14F-4D97-AF65-F5344CB8AC3E}">
        <p14:creationId xmlns:p14="http://schemas.microsoft.com/office/powerpoint/2010/main" val="35329089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13" dur="2000"/>
                                        <p:tgtEl>
                                          <p:spTgt spid="5">
                                            <p:graphicEl>
                                              <a:chart seriesIdx="-3" categoryIdx="-3" bldStep="gridLegend"/>
                                            </p:graphicEl>
                                          </p:spTgt>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7" dur="2000"/>
                                        <p:tgtEl>
                                          <p:spTgt spid="5">
                                            <p:graphicEl>
                                              <a:chart seriesIdx="0" categoryIdx="-4" bldStep="series"/>
                                            </p:graphicEl>
                                          </p:spTgt>
                                        </p:tgtEl>
                                      </p:cBhvr>
                                    </p:animEffect>
                                  </p:childTnLst>
                                </p:cTn>
                              </p:par>
                            </p:childTnLst>
                          </p:cTn>
                        </p:par>
                        <p:par>
                          <p:cTn id="18" fill="hold">
                            <p:stCondLst>
                              <p:cond delay="4500"/>
                            </p:stCondLst>
                            <p:childTnLst>
                              <p:par>
                                <p:cTn id="19" presetID="22" presetClass="entr" presetSubtype="8" fill="hold" grpId="0" nodeType="afterEffect">
                                  <p:stCondLst>
                                    <p:cond delay="0"/>
                                  </p:stCondLst>
                                  <p:childTnLst>
                                    <p:set>
                                      <p:cBhvr>
                                        <p:cTn id="20"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1" dur="2000"/>
                                        <p:tgtEl>
                                          <p:spTgt spid="5">
                                            <p:graphicEl>
                                              <a:chart seriesIdx="1" categoryIdx="-4" bldStep="series"/>
                                            </p:graphicEl>
                                          </p:spTgt>
                                        </p:tgtEl>
                                      </p:cBhvr>
                                    </p:animEffect>
                                  </p:childTnLst>
                                </p:cTn>
                              </p:par>
                            </p:childTnLst>
                          </p:cTn>
                        </p:par>
                        <p:par>
                          <p:cTn id="22" fill="hold">
                            <p:stCondLst>
                              <p:cond delay="6500"/>
                            </p:stCondLst>
                            <p:childTnLst>
                              <p:par>
                                <p:cTn id="23" presetID="22" presetClass="entr" presetSubtype="8" fill="hold" grpId="0" nodeType="afterEffect">
                                  <p:stCondLst>
                                    <p:cond delay="0"/>
                                  </p:stCondLst>
                                  <p:childTnLst>
                                    <p:set>
                                      <p:cBhvr>
                                        <p:cTn id="2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25" dur="2000"/>
                                        <p:tgtEl>
                                          <p:spTgt spid="5">
                                            <p:graphicEl>
                                              <a:chart seriesIdx="2" categoryIdx="-4" bldStep="series"/>
                                            </p:graphicEl>
                                          </p:spTgt>
                                        </p:tgtEl>
                                      </p:cBhvr>
                                    </p:animEffect>
                                  </p:childTnLst>
                                </p:cTn>
                              </p:par>
                            </p:childTnLst>
                          </p:cTn>
                        </p:par>
                        <p:par>
                          <p:cTn id="26" fill="hold">
                            <p:stCondLst>
                              <p:cond delay="8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90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Sub>
          <a:bldChart bld="series"/>
        </p:bldSub>
      </p:bldGraphic>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32</a:t>
            </a:fld>
            <a:endParaRPr lang="id-ID" sz="1200" dirty="0">
              <a:solidFill>
                <a:schemeClr val="bg1">
                  <a:lumMod val="50000"/>
                </a:schemeClr>
              </a:solidFill>
            </a:endParaRPr>
          </a:p>
        </p:txBody>
      </p:sp>
      <p:sp>
        <p:nvSpPr>
          <p:cNvPr id="3" name="TextBox 2"/>
          <p:cNvSpPr txBox="1"/>
          <p:nvPr/>
        </p:nvSpPr>
        <p:spPr>
          <a:xfrm>
            <a:off x="5133588" y="909481"/>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4210968386"/>
              </p:ext>
            </p:extLst>
          </p:nvPr>
        </p:nvGraphicFramePr>
        <p:xfrm>
          <a:off x="1117376" y="2130246"/>
          <a:ext cx="5199018" cy="3291836"/>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7813048" y="3500609"/>
            <a:ext cx="3272296"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en-US" sz="1200" b="1" dirty="0">
                <a:solidFill>
                  <a:schemeClr val="bg1">
                    <a:lumMod val="50000"/>
                  </a:schemeClr>
                </a:solidFill>
                <a:latin typeface="Calibri" panose="020F0502020204030204" pitchFamily="34" charset="0"/>
                <a:ea typeface="Roboto" panose="02000000000000000000" pitchFamily="2" charset="0"/>
                <a:cs typeface="Arial" panose="020B0604020202020204" pitchFamily="34" charset="0"/>
              </a:rPr>
              <a:t>Returnees Reached</a:t>
            </a:r>
            <a:r>
              <a:rPr lang="id-ID"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a:t>
            </a:r>
            <a:r>
              <a:rPr lang="en-US" sz="1000" dirty="0" err="1">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a:t>
            </a:r>
            <a:r>
              <a:rPr lang="en-US"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Ipsum has been the industry's standard dummy text ever since the 1500s, when an unknown printer took galley of type and scrambled</a:t>
            </a:r>
            <a:r>
              <a:rPr lang="id-ID"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0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7" name="Content Placeholder 2"/>
          <p:cNvSpPr txBox="1">
            <a:spLocks/>
          </p:cNvSpPr>
          <p:nvPr/>
        </p:nvSpPr>
        <p:spPr>
          <a:xfrm>
            <a:off x="7798087" y="4176029"/>
            <a:ext cx="3272296"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en-US" sz="1200" b="1" dirty="0">
                <a:solidFill>
                  <a:schemeClr val="bg1">
                    <a:lumMod val="50000"/>
                  </a:schemeClr>
                </a:solidFill>
                <a:latin typeface="Calibri" panose="020F0502020204030204" pitchFamily="34" charset="0"/>
                <a:ea typeface="Roboto" panose="02000000000000000000" pitchFamily="2" charset="0"/>
                <a:cs typeface="Arial" panose="020B0604020202020204" pitchFamily="34" charset="0"/>
              </a:rPr>
              <a:t>PLWs Reached</a:t>
            </a:r>
            <a:r>
              <a:rPr lang="id-ID"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a:t>
            </a:r>
            <a:r>
              <a:rPr lang="en-US" sz="1000" dirty="0" err="1">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a:t>
            </a:r>
            <a:r>
              <a:rPr lang="en-US"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a:t>
            </a:r>
            <a:r>
              <a:rPr lang="en-US" sz="1000" dirty="0" err="1">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Ipsum</a:t>
            </a:r>
            <a:r>
              <a:rPr lang="en-US"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has been the industry's standard dummy text ever since the 1500s, when an unknown printer took galley of type and scrambled</a:t>
            </a:r>
            <a:r>
              <a:rPr lang="id-ID"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0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8" name="Content Placeholder 2"/>
          <p:cNvSpPr txBox="1">
            <a:spLocks/>
          </p:cNvSpPr>
          <p:nvPr/>
        </p:nvSpPr>
        <p:spPr>
          <a:xfrm>
            <a:off x="7798087" y="4845321"/>
            <a:ext cx="3272296"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en-US" sz="1200" b="1" dirty="0">
                <a:solidFill>
                  <a:schemeClr val="bg1">
                    <a:lumMod val="50000"/>
                  </a:schemeClr>
                </a:solidFill>
                <a:latin typeface="Calibri" panose="020F0502020204030204" pitchFamily="34" charset="0"/>
                <a:ea typeface="Roboto" panose="02000000000000000000" pitchFamily="2" charset="0"/>
                <a:cs typeface="Arial" panose="020B0604020202020204" pitchFamily="34" charset="0"/>
              </a:rPr>
              <a:t>Children 6 – 59 month reached</a:t>
            </a:r>
            <a:r>
              <a:rPr lang="id-ID"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a:t>
            </a:r>
            <a:r>
              <a:rPr lang="en-US" sz="1000" dirty="0" err="1">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a:t>
            </a:r>
            <a:r>
              <a:rPr lang="en-US"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a:t>
            </a:r>
            <a:r>
              <a:rPr lang="en-US" sz="1000" dirty="0" err="1">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Ipsum</a:t>
            </a:r>
            <a:r>
              <a:rPr lang="en-US"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has been the industry's standard dummy text ever since the 1500s, when an unknown printer took galley of type and scrambled</a:t>
            </a:r>
            <a:r>
              <a:rPr lang="id-ID"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0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9" name="Content Placeholder 2"/>
          <p:cNvSpPr txBox="1">
            <a:spLocks/>
          </p:cNvSpPr>
          <p:nvPr/>
        </p:nvSpPr>
        <p:spPr>
          <a:xfrm>
            <a:off x="7798087" y="2133889"/>
            <a:ext cx="3272296"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en-US" sz="1200" b="1" dirty="0">
                <a:solidFill>
                  <a:schemeClr val="bg1">
                    <a:lumMod val="50000"/>
                  </a:schemeClr>
                </a:solidFill>
                <a:latin typeface="Calibri" panose="020F0502020204030204" pitchFamily="34" charset="0"/>
                <a:ea typeface="Roboto" panose="02000000000000000000" pitchFamily="2" charset="0"/>
                <a:cs typeface="Arial" panose="020B0604020202020204" pitchFamily="34" charset="0"/>
              </a:rPr>
              <a:t>Disability reached</a:t>
            </a:r>
            <a:r>
              <a:rPr lang="id-ID"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a:t>
            </a:r>
            <a:r>
              <a:rPr lang="en-US" sz="1000" dirty="0" err="1">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a:t>
            </a:r>
            <a:r>
              <a:rPr lang="en-US"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a:t>
            </a:r>
            <a:r>
              <a:rPr lang="en-US" sz="1000" dirty="0" err="1">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Ipsum</a:t>
            </a:r>
            <a:r>
              <a:rPr lang="en-US"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has been the industry's standard dummy text ever since the 1500s, when an unknown printer took galley of type and scrambled</a:t>
            </a:r>
            <a:r>
              <a:rPr lang="id-ID"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0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10" name="Content Placeholder 2"/>
          <p:cNvSpPr txBox="1">
            <a:spLocks/>
          </p:cNvSpPr>
          <p:nvPr/>
        </p:nvSpPr>
        <p:spPr>
          <a:xfrm>
            <a:off x="7798087" y="2803181"/>
            <a:ext cx="3272296"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80000"/>
              </a:lnSpc>
            </a:pPr>
            <a:r>
              <a:rPr lang="en-US" sz="1200" b="1" dirty="0">
                <a:solidFill>
                  <a:schemeClr val="bg1">
                    <a:lumMod val="50000"/>
                  </a:schemeClr>
                </a:solidFill>
                <a:latin typeface="Calibri" panose="020F0502020204030204" pitchFamily="34" charset="0"/>
                <a:ea typeface="Roboto" panose="02000000000000000000" pitchFamily="2" charset="0"/>
                <a:cs typeface="Arial" panose="020B0604020202020204" pitchFamily="34" charset="0"/>
              </a:rPr>
              <a:t>IDPs Reached</a:t>
            </a:r>
            <a:r>
              <a:rPr lang="id-ID"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a:t>
            </a:r>
            <a:r>
              <a:rPr lang="en-US" sz="1000" dirty="0" err="1">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a:t>
            </a:r>
            <a:r>
              <a:rPr lang="en-US"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a:t>
            </a:r>
            <a:r>
              <a:rPr lang="en-US" sz="1000" dirty="0" err="1">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Ipsum</a:t>
            </a:r>
            <a:r>
              <a:rPr lang="en-US"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 has been the industry's standard dummy text ever since the 1500s, when an unknown printer took galley of type and scrambled</a:t>
            </a:r>
            <a:r>
              <a:rPr lang="id-ID" sz="10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0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cxnSp>
        <p:nvCxnSpPr>
          <p:cNvPr id="29" name="Straight Connector 28"/>
          <p:cNvCxnSpPr/>
          <p:nvPr/>
        </p:nvCxnSpPr>
        <p:spPr>
          <a:xfrm flipV="1">
            <a:off x="6660960" y="2154148"/>
            <a:ext cx="0" cy="3168000"/>
          </a:xfrm>
          <a:prstGeom prst="line">
            <a:avLst/>
          </a:prstGeom>
          <a:ln w="1270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itle 30">
            <a:extLst>
              <a:ext uri="{FF2B5EF4-FFF2-40B4-BE49-F238E27FC236}">
                <a16:creationId xmlns:a16="http://schemas.microsoft.com/office/drawing/2014/main" id="{C3900BA7-6CD1-4FA2-B70C-7FCC32B05FA9}"/>
              </a:ext>
            </a:extLst>
          </p:cNvPr>
          <p:cNvSpPr>
            <a:spLocks noGrp="1"/>
          </p:cNvSpPr>
          <p:nvPr>
            <p:ph type="title"/>
          </p:nvPr>
        </p:nvSpPr>
        <p:spPr/>
        <p:txBody>
          <a:bodyPr>
            <a:normAutofit fontScale="90000"/>
          </a:bodyPr>
          <a:lstStyle/>
          <a:p>
            <a:r>
              <a:rPr lang="en-US" dirty="0"/>
              <a:t>Bubble Chart</a:t>
            </a:r>
          </a:p>
        </p:txBody>
      </p:sp>
      <p:pic>
        <p:nvPicPr>
          <p:cNvPr id="4" name="Graphic 3">
            <a:extLst>
              <a:ext uri="{FF2B5EF4-FFF2-40B4-BE49-F238E27FC236}">
                <a16:creationId xmlns:a16="http://schemas.microsoft.com/office/drawing/2014/main" id="{31F130D4-7A74-40E6-B190-0F412D83BB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1313" y="2117902"/>
            <a:ext cx="457200" cy="457200"/>
          </a:xfrm>
          <a:prstGeom prst="rect">
            <a:avLst/>
          </a:prstGeom>
        </p:spPr>
      </p:pic>
      <p:pic>
        <p:nvPicPr>
          <p:cNvPr id="32" name="Graphic 31">
            <a:extLst>
              <a:ext uri="{FF2B5EF4-FFF2-40B4-BE49-F238E27FC236}">
                <a16:creationId xmlns:a16="http://schemas.microsoft.com/office/drawing/2014/main" id="{D79FFF2C-16C2-426F-810A-6293850FBD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1313" y="2801016"/>
            <a:ext cx="457200" cy="457200"/>
          </a:xfrm>
          <a:prstGeom prst="rect">
            <a:avLst/>
          </a:prstGeom>
        </p:spPr>
      </p:pic>
      <p:pic>
        <p:nvPicPr>
          <p:cNvPr id="33" name="Graphic 32">
            <a:extLst>
              <a:ext uri="{FF2B5EF4-FFF2-40B4-BE49-F238E27FC236}">
                <a16:creationId xmlns:a16="http://schemas.microsoft.com/office/drawing/2014/main" id="{A028A4C4-A732-4F21-B3C2-9CEAFD18F1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61313" y="3484130"/>
            <a:ext cx="457200" cy="457200"/>
          </a:xfrm>
          <a:prstGeom prst="rect">
            <a:avLst/>
          </a:prstGeom>
        </p:spPr>
      </p:pic>
      <p:pic>
        <p:nvPicPr>
          <p:cNvPr id="34" name="Graphic 33">
            <a:extLst>
              <a:ext uri="{FF2B5EF4-FFF2-40B4-BE49-F238E27FC236}">
                <a16:creationId xmlns:a16="http://schemas.microsoft.com/office/drawing/2014/main" id="{DBDDDA72-ADB0-4162-83B9-4BD3664717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61313" y="4850359"/>
            <a:ext cx="457200" cy="457200"/>
          </a:xfrm>
          <a:prstGeom prst="rect">
            <a:avLst/>
          </a:prstGeom>
        </p:spPr>
      </p:pic>
      <p:pic>
        <p:nvPicPr>
          <p:cNvPr id="36" name="Graphic 35">
            <a:extLst>
              <a:ext uri="{FF2B5EF4-FFF2-40B4-BE49-F238E27FC236}">
                <a16:creationId xmlns:a16="http://schemas.microsoft.com/office/drawing/2014/main" id="{4E4E396A-13EE-429B-9C67-76B8473BA37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61313" y="4167244"/>
            <a:ext cx="457200" cy="457200"/>
          </a:xfrm>
          <a:prstGeom prst="rect">
            <a:avLst/>
          </a:prstGeom>
        </p:spPr>
      </p:pic>
    </p:spTree>
    <p:extLst>
      <p:ext uri="{BB962C8B-B14F-4D97-AF65-F5344CB8AC3E}">
        <p14:creationId xmlns:p14="http://schemas.microsoft.com/office/powerpoint/2010/main" val="5101243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13" dur="1000"/>
                                        <p:tgtEl>
                                          <p:spTgt spid="5">
                                            <p:graphicEl>
                                              <a:chart seriesIdx="-3" categoryIdx="-3" bldStep="gridLegend"/>
                                            </p:graphicEl>
                                          </p:spTgt>
                                        </p:tgtEl>
                                      </p:cBhvr>
                                    </p:animEffect>
                                    <p:anim calcmode="lin" valueType="num">
                                      <p:cBhvr>
                                        <p:cTn id="14" dur="10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9" dur="1000"/>
                                        <p:tgtEl>
                                          <p:spTgt spid="5">
                                            <p:graphicEl>
                                              <a:chart seriesIdx="-4" categoryIdx="0" bldStep="category"/>
                                            </p:graphicEl>
                                          </p:spTgt>
                                        </p:tgtEl>
                                      </p:cBhvr>
                                    </p:animEffect>
                                    <p:anim calcmode="lin" valueType="num">
                                      <p:cBhvr>
                                        <p:cTn id="20" dur="1000" fill="hold"/>
                                        <p:tgtEl>
                                          <p:spTgt spid="5">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25" dur="1000"/>
                                        <p:tgtEl>
                                          <p:spTgt spid="5">
                                            <p:graphicEl>
                                              <a:chart seriesIdx="-4" categoryIdx="1" bldStep="category"/>
                                            </p:graphicEl>
                                          </p:spTgt>
                                        </p:tgtEl>
                                      </p:cBhvr>
                                    </p:animEffect>
                                    <p:anim calcmode="lin" valueType="num">
                                      <p:cBhvr>
                                        <p:cTn id="26" dur="1000" fill="hold"/>
                                        <p:tgtEl>
                                          <p:spTgt spid="5">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31" dur="1000"/>
                                        <p:tgtEl>
                                          <p:spTgt spid="5">
                                            <p:graphicEl>
                                              <a:chart seriesIdx="-4" categoryIdx="2" bldStep="category"/>
                                            </p:graphicEl>
                                          </p:spTgt>
                                        </p:tgtEl>
                                      </p:cBhvr>
                                    </p:animEffect>
                                    <p:anim calcmode="lin" valueType="num">
                                      <p:cBhvr>
                                        <p:cTn id="32" dur="1000" fill="hold"/>
                                        <p:tgtEl>
                                          <p:spTgt spid="5">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37" dur="1000"/>
                                        <p:tgtEl>
                                          <p:spTgt spid="5">
                                            <p:graphicEl>
                                              <a:chart seriesIdx="-4" categoryIdx="3" bldStep="category"/>
                                            </p:graphicEl>
                                          </p:spTgt>
                                        </p:tgtEl>
                                      </p:cBhvr>
                                    </p:animEffect>
                                    <p:anim calcmode="lin" valueType="num">
                                      <p:cBhvr>
                                        <p:cTn id="38" dur="1000" fill="hold"/>
                                        <p:tgtEl>
                                          <p:spTgt spid="5">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fade">
                                      <p:cBhvr>
                                        <p:cTn id="43" dur="1000"/>
                                        <p:tgtEl>
                                          <p:spTgt spid="5">
                                            <p:graphicEl>
                                              <a:chart seriesIdx="-4" categoryIdx="4" bldStep="category"/>
                                            </p:graphicEl>
                                          </p:spTgt>
                                        </p:tgtEl>
                                      </p:cBhvr>
                                    </p:animEffect>
                                    <p:anim calcmode="lin" valueType="num">
                                      <p:cBhvr>
                                        <p:cTn id="44" dur="1000" fill="hold"/>
                                        <p:tgtEl>
                                          <p:spTgt spid="5">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16" presetClass="entr" presetSubtype="42"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barn(outHorizontal)">
                                      <p:cBhvr>
                                        <p:cTn id="49" dur="500"/>
                                        <p:tgtEl>
                                          <p:spTgt spid="29"/>
                                        </p:tgtEl>
                                      </p:cBhvr>
                                    </p:animEffect>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750"/>
                                        <p:tgtEl>
                                          <p:spTgt spid="9"/>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750"/>
                                        <p:tgtEl>
                                          <p:spTgt spid="10"/>
                                        </p:tgtEl>
                                      </p:cBhvr>
                                    </p:animEffect>
                                  </p:childTnLst>
                                </p:cTn>
                              </p:par>
                            </p:childTnLst>
                          </p:cTn>
                        </p:par>
                        <p:par>
                          <p:cTn id="58" fill="hold">
                            <p:stCondLst>
                              <p:cond delay="8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750"/>
                                        <p:tgtEl>
                                          <p:spTgt spid="6"/>
                                        </p:tgtEl>
                                      </p:cBhvr>
                                    </p:animEffect>
                                  </p:childTnLst>
                                </p:cTn>
                              </p:par>
                            </p:childTnLst>
                          </p:cTn>
                        </p:par>
                        <p:par>
                          <p:cTn id="62" fill="hold">
                            <p:stCondLst>
                              <p:cond delay="925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750"/>
                                        <p:tgtEl>
                                          <p:spTgt spid="7"/>
                                        </p:tgtEl>
                                      </p:cBhvr>
                                    </p:animEffect>
                                  </p:childTnLst>
                                </p:cTn>
                              </p:par>
                            </p:childTnLst>
                          </p:cTn>
                        </p:par>
                        <p:par>
                          <p:cTn id="66" fill="hold">
                            <p:stCondLst>
                              <p:cond delay="100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Sub>
          <a:bldChart bld="category"/>
        </p:bldSub>
      </p:bldGraphic>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33</a:t>
            </a:fld>
            <a:endParaRPr lang="id-ID" sz="1200" dirty="0">
              <a:solidFill>
                <a:schemeClr val="bg1">
                  <a:lumMod val="50000"/>
                </a:schemeClr>
              </a:solidFill>
            </a:endParaRPr>
          </a:p>
        </p:txBody>
      </p:sp>
      <p:sp>
        <p:nvSpPr>
          <p:cNvPr id="3" name="TextBox 2"/>
          <p:cNvSpPr txBox="1"/>
          <p:nvPr/>
        </p:nvSpPr>
        <p:spPr>
          <a:xfrm>
            <a:off x="5133588" y="893851"/>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pSp>
        <p:nvGrpSpPr>
          <p:cNvPr id="5" name="Group 330"/>
          <p:cNvGrpSpPr>
            <a:grpSpLocks noChangeAspect="1"/>
          </p:cNvGrpSpPr>
          <p:nvPr/>
        </p:nvGrpSpPr>
        <p:grpSpPr bwMode="auto">
          <a:xfrm>
            <a:off x="4000950" y="1751109"/>
            <a:ext cx="4161044" cy="4319999"/>
            <a:chOff x="4569" y="2024"/>
            <a:chExt cx="1911" cy="1984"/>
          </a:xfrm>
        </p:grpSpPr>
        <p:sp>
          <p:nvSpPr>
            <p:cNvPr id="6" name="Freeform 331"/>
            <p:cNvSpPr>
              <a:spLocks/>
            </p:cNvSpPr>
            <p:nvPr/>
          </p:nvSpPr>
          <p:spPr bwMode="auto">
            <a:xfrm>
              <a:off x="4849" y="2624"/>
              <a:ext cx="301" cy="427"/>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 name="Freeform 332"/>
            <p:cNvSpPr>
              <a:spLocks/>
            </p:cNvSpPr>
            <p:nvPr/>
          </p:nvSpPr>
          <p:spPr bwMode="auto">
            <a:xfrm>
              <a:off x="4847" y="3048"/>
              <a:ext cx="1031" cy="607"/>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 name="Freeform 333"/>
            <p:cNvSpPr>
              <a:spLocks/>
            </p:cNvSpPr>
            <p:nvPr/>
          </p:nvSpPr>
          <p:spPr bwMode="auto">
            <a:xfrm>
              <a:off x="5747" y="2622"/>
              <a:ext cx="311" cy="860"/>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 name="Freeform 334"/>
            <p:cNvSpPr>
              <a:spLocks/>
            </p:cNvSpPr>
            <p:nvPr/>
          </p:nvSpPr>
          <p:spPr bwMode="auto">
            <a:xfrm>
              <a:off x="5022" y="2444"/>
              <a:ext cx="861" cy="310"/>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 name="Oval 335"/>
            <p:cNvSpPr>
              <a:spLocks noChangeArrowheads="1"/>
            </p:cNvSpPr>
            <p:nvPr/>
          </p:nvSpPr>
          <p:spPr bwMode="auto">
            <a:xfrm>
              <a:off x="6288" y="3001"/>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1" name="Oval 336"/>
            <p:cNvSpPr>
              <a:spLocks noChangeArrowheads="1"/>
            </p:cNvSpPr>
            <p:nvPr/>
          </p:nvSpPr>
          <p:spPr bwMode="auto">
            <a:xfrm>
              <a:off x="6283" y="2949"/>
              <a:ext cx="24" cy="2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2" name="Oval 337"/>
            <p:cNvSpPr>
              <a:spLocks noChangeArrowheads="1"/>
            </p:cNvSpPr>
            <p:nvPr/>
          </p:nvSpPr>
          <p:spPr bwMode="auto">
            <a:xfrm>
              <a:off x="6269" y="2885"/>
              <a:ext cx="33" cy="3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3" name="Oval 338"/>
            <p:cNvSpPr>
              <a:spLocks noChangeArrowheads="1"/>
            </p:cNvSpPr>
            <p:nvPr/>
          </p:nvSpPr>
          <p:spPr bwMode="auto">
            <a:xfrm>
              <a:off x="6264" y="2830"/>
              <a:ext cx="24" cy="22"/>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4" name="Oval 339"/>
            <p:cNvSpPr>
              <a:spLocks noChangeArrowheads="1"/>
            </p:cNvSpPr>
            <p:nvPr/>
          </p:nvSpPr>
          <p:spPr bwMode="auto">
            <a:xfrm>
              <a:off x="6252" y="2769"/>
              <a:ext cx="29"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5" name="Oval 340"/>
            <p:cNvSpPr>
              <a:spLocks noChangeArrowheads="1"/>
            </p:cNvSpPr>
            <p:nvPr/>
          </p:nvSpPr>
          <p:spPr bwMode="auto">
            <a:xfrm>
              <a:off x="6229" y="2716"/>
              <a:ext cx="23" cy="2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6" name="Oval 341"/>
            <p:cNvSpPr>
              <a:spLocks noChangeArrowheads="1"/>
            </p:cNvSpPr>
            <p:nvPr/>
          </p:nvSpPr>
          <p:spPr bwMode="auto">
            <a:xfrm>
              <a:off x="6198" y="2660"/>
              <a:ext cx="28" cy="30"/>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7" name="Oval 342"/>
            <p:cNvSpPr>
              <a:spLocks noChangeArrowheads="1"/>
            </p:cNvSpPr>
            <p:nvPr/>
          </p:nvSpPr>
          <p:spPr bwMode="auto">
            <a:xfrm>
              <a:off x="6174" y="2610"/>
              <a:ext cx="22" cy="2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8" name="Oval 343"/>
            <p:cNvSpPr>
              <a:spLocks noChangeArrowheads="1"/>
            </p:cNvSpPr>
            <p:nvPr/>
          </p:nvSpPr>
          <p:spPr bwMode="auto">
            <a:xfrm>
              <a:off x="6141" y="2553"/>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9" name="Oval 344"/>
            <p:cNvSpPr>
              <a:spLocks noChangeArrowheads="1"/>
            </p:cNvSpPr>
            <p:nvPr/>
          </p:nvSpPr>
          <p:spPr bwMode="auto">
            <a:xfrm>
              <a:off x="6103" y="2503"/>
              <a:ext cx="38" cy="3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0" name="Oval 345"/>
            <p:cNvSpPr>
              <a:spLocks noChangeArrowheads="1"/>
            </p:cNvSpPr>
            <p:nvPr/>
          </p:nvSpPr>
          <p:spPr bwMode="auto">
            <a:xfrm>
              <a:off x="6068" y="2468"/>
              <a:ext cx="23" cy="2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1" name="Oval 346"/>
            <p:cNvSpPr>
              <a:spLocks noChangeArrowheads="1"/>
            </p:cNvSpPr>
            <p:nvPr/>
          </p:nvSpPr>
          <p:spPr bwMode="auto">
            <a:xfrm>
              <a:off x="6018" y="2418"/>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2" name="Oval 347"/>
            <p:cNvSpPr>
              <a:spLocks noChangeArrowheads="1"/>
            </p:cNvSpPr>
            <p:nvPr/>
          </p:nvSpPr>
          <p:spPr bwMode="auto">
            <a:xfrm>
              <a:off x="5980" y="2377"/>
              <a:ext cx="31" cy="3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3" name="Oval 348"/>
            <p:cNvSpPr>
              <a:spLocks noChangeArrowheads="1"/>
            </p:cNvSpPr>
            <p:nvPr/>
          </p:nvSpPr>
          <p:spPr bwMode="auto">
            <a:xfrm>
              <a:off x="5937" y="2340"/>
              <a:ext cx="29" cy="2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4" name="Oval 349"/>
            <p:cNvSpPr>
              <a:spLocks noChangeArrowheads="1"/>
            </p:cNvSpPr>
            <p:nvPr/>
          </p:nvSpPr>
          <p:spPr bwMode="auto">
            <a:xfrm>
              <a:off x="5880" y="2311"/>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5" name="Oval 350"/>
            <p:cNvSpPr>
              <a:spLocks noChangeArrowheads="1"/>
            </p:cNvSpPr>
            <p:nvPr/>
          </p:nvSpPr>
          <p:spPr bwMode="auto">
            <a:xfrm>
              <a:off x="5830" y="2285"/>
              <a:ext cx="29" cy="2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6" name="Oval 351"/>
            <p:cNvSpPr>
              <a:spLocks noChangeArrowheads="1"/>
            </p:cNvSpPr>
            <p:nvPr/>
          </p:nvSpPr>
          <p:spPr bwMode="auto">
            <a:xfrm>
              <a:off x="5776" y="2257"/>
              <a:ext cx="31" cy="30"/>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7" name="Oval 352"/>
            <p:cNvSpPr>
              <a:spLocks noChangeArrowheads="1"/>
            </p:cNvSpPr>
            <p:nvPr/>
          </p:nvSpPr>
          <p:spPr bwMode="auto">
            <a:xfrm>
              <a:off x="5724" y="2231"/>
              <a:ext cx="28"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8" name="Oval 353"/>
            <p:cNvSpPr>
              <a:spLocks noChangeArrowheads="1"/>
            </p:cNvSpPr>
            <p:nvPr/>
          </p:nvSpPr>
          <p:spPr bwMode="auto">
            <a:xfrm>
              <a:off x="5665" y="2214"/>
              <a:ext cx="30" cy="3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29" name="Oval 354"/>
            <p:cNvSpPr>
              <a:spLocks noChangeArrowheads="1"/>
            </p:cNvSpPr>
            <p:nvPr/>
          </p:nvSpPr>
          <p:spPr bwMode="auto">
            <a:xfrm>
              <a:off x="5603" y="2202"/>
              <a:ext cx="35" cy="3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0" name="Oval 355"/>
            <p:cNvSpPr>
              <a:spLocks noChangeArrowheads="1"/>
            </p:cNvSpPr>
            <p:nvPr/>
          </p:nvSpPr>
          <p:spPr bwMode="auto">
            <a:xfrm>
              <a:off x="5551" y="2200"/>
              <a:ext cx="23" cy="2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1" name="Oval 356"/>
            <p:cNvSpPr>
              <a:spLocks noChangeArrowheads="1"/>
            </p:cNvSpPr>
            <p:nvPr/>
          </p:nvSpPr>
          <p:spPr bwMode="auto">
            <a:xfrm>
              <a:off x="5487" y="2185"/>
              <a:ext cx="33" cy="3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2" name="Oval 357"/>
            <p:cNvSpPr>
              <a:spLocks noChangeArrowheads="1"/>
            </p:cNvSpPr>
            <p:nvPr/>
          </p:nvSpPr>
          <p:spPr bwMode="auto">
            <a:xfrm>
              <a:off x="5432" y="2183"/>
              <a:ext cx="24" cy="2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3" name="Oval 358"/>
            <p:cNvSpPr>
              <a:spLocks noChangeArrowheads="1"/>
            </p:cNvSpPr>
            <p:nvPr/>
          </p:nvSpPr>
          <p:spPr bwMode="auto">
            <a:xfrm>
              <a:off x="5373" y="2193"/>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4" name="Oval 359"/>
            <p:cNvSpPr>
              <a:spLocks noChangeArrowheads="1"/>
            </p:cNvSpPr>
            <p:nvPr/>
          </p:nvSpPr>
          <p:spPr bwMode="auto">
            <a:xfrm>
              <a:off x="5307" y="2195"/>
              <a:ext cx="37"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5" name="Oval 360"/>
            <p:cNvSpPr>
              <a:spLocks noChangeArrowheads="1"/>
            </p:cNvSpPr>
            <p:nvPr/>
          </p:nvSpPr>
          <p:spPr bwMode="auto">
            <a:xfrm>
              <a:off x="5247" y="2204"/>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6" name="Oval 361"/>
            <p:cNvSpPr>
              <a:spLocks noChangeArrowheads="1"/>
            </p:cNvSpPr>
            <p:nvPr/>
          </p:nvSpPr>
          <p:spPr bwMode="auto">
            <a:xfrm>
              <a:off x="5195" y="2221"/>
              <a:ext cx="26" cy="2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7" name="Oval 362"/>
            <p:cNvSpPr>
              <a:spLocks noChangeArrowheads="1"/>
            </p:cNvSpPr>
            <p:nvPr/>
          </p:nvSpPr>
          <p:spPr bwMode="auto">
            <a:xfrm>
              <a:off x="5136" y="2238"/>
              <a:ext cx="33" cy="30"/>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8" name="Oval 363"/>
            <p:cNvSpPr>
              <a:spLocks noChangeArrowheads="1"/>
            </p:cNvSpPr>
            <p:nvPr/>
          </p:nvSpPr>
          <p:spPr bwMode="auto">
            <a:xfrm>
              <a:off x="5084" y="2264"/>
              <a:ext cx="31" cy="3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39" name="Oval 364"/>
            <p:cNvSpPr>
              <a:spLocks noChangeArrowheads="1"/>
            </p:cNvSpPr>
            <p:nvPr/>
          </p:nvSpPr>
          <p:spPr bwMode="auto">
            <a:xfrm>
              <a:off x="5027" y="2290"/>
              <a:ext cx="38" cy="35"/>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0" name="Oval 365"/>
            <p:cNvSpPr>
              <a:spLocks noChangeArrowheads="1"/>
            </p:cNvSpPr>
            <p:nvPr/>
          </p:nvSpPr>
          <p:spPr bwMode="auto">
            <a:xfrm>
              <a:off x="4979" y="2323"/>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1" name="Oval 366"/>
            <p:cNvSpPr>
              <a:spLocks noChangeArrowheads="1"/>
            </p:cNvSpPr>
            <p:nvPr/>
          </p:nvSpPr>
          <p:spPr bwMode="auto">
            <a:xfrm>
              <a:off x="4925" y="2351"/>
              <a:ext cx="31" cy="29"/>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2" name="Oval 367"/>
            <p:cNvSpPr>
              <a:spLocks noChangeArrowheads="1"/>
            </p:cNvSpPr>
            <p:nvPr/>
          </p:nvSpPr>
          <p:spPr bwMode="auto">
            <a:xfrm>
              <a:off x="4880" y="2389"/>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3" name="Oval 368"/>
            <p:cNvSpPr>
              <a:spLocks noChangeArrowheads="1"/>
            </p:cNvSpPr>
            <p:nvPr/>
          </p:nvSpPr>
          <p:spPr bwMode="auto">
            <a:xfrm>
              <a:off x="4844" y="2437"/>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4" name="Oval 369"/>
            <p:cNvSpPr>
              <a:spLocks noChangeArrowheads="1"/>
            </p:cNvSpPr>
            <p:nvPr/>
          </p:nvSpPr>
          <p:spPr bwMode="auto">
            <a:xfrm>
              <a:off x="4797" y="2475"/>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5" name="Oval 370"/>
            <p:cNvSpPr>
              <a:spLocks noChangeArrowheads="1"/>
            </p:cNvSpPr>
            <p:nvPr/>
          </p:nvSpPr>
          <p:spPr bwMode="auto">
            <a:xfrm>
              <a:off x="4754" y="2517"/>
              <a:ext cx="33" cy="3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6" name="Oval 371"/>
            <p:cNvSpPr>
              <a:spLocks noChangeArrowheads="1"/>
            </p:cNvSpPr>
            <p:nvPr/>
          </p:nvSpPr>
          <p:spPr bwMode="auto">
            <a:xfrm>
              <a:off x="4723" y="2567"/>
              <a:ext cx="36" cy="3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7" name="Oval 372"/>
            <p:cNvSpPr>
              <a:spLocks noChangeArrowheads="1"/>
            </p:cNvSpPr>
            <p:nvPr/>
          </p:nvSpPr>
          <p:spPr bwMode="auto">
            <a:xfrm>
              <a:off x="4695" y="2619"/>
              <a:ext cx="35"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8" name="Oval 373"/>
            <p:cNvSpPr>
              <a:spLocks noChangeArrowheads="1"/>
            </p:cNvSpPr>
            <p:nvPr/>
          </p:nvSpPr>
          <p:spPr bwMode="auto">
            <a:xfrm>
              <a:off x="4671" y="2676"/>
              <a:ext cx="29" cy="3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49" name="Oval 374"/>
            <p:cNvSpPr>
              <a:spLocks noChangeArrowheads="1"/>
            </p:cNvSpPr>
            <p:nvPr/>
          </p:nvSpPr>
          <p:spPr bwMode="auto">
            <a:xfrm>
              <a:off x="4643" y="2728"/>
              <a:ext cx="31" cy="3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0" name="Oval 375"/>
            <p:cNvSpPr>
              <a:spLocks noChangeArrowheads="1"/>
            </p:cNvSpPr>
            <p:nvPr/>
          </p:nvSpPr>
          <p:spPr bwMode="auto">
            <a:xfrm>
              <a:off x="4624" y="2788"/>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1" name="Oval 376"/>
            <p:cNvSpPr>
              <a:spLocks noChangeArrowheads="1"/>
            </p:cNvSpPr>
            <p:nvPr/>
          </p:nvSpPr>
          <p:spPr bwMode="auto">
            <a:xfrm>
              <a:off x="4610" y="2842"/>
              <a:ext cx="35" cy="3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2" name="Oval 377"/>
            <p:cNvSpPr>
              <a:spLocks noChangeArrowheads="1"/>
            </p:cNvSpPr>
            <p:nvPr/>
          </p:nvSpPr>
          <p:spPr bwMode="auto">
            <a:xfrm>
              <a:off x="4605" y="2904"/>
              <a:ext cx="26" cy="2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3" name="Oval 378"/>
            <p:cNvSpPr>
              <a:spLocks noChangeArrowheads="1"/>
            </p:cNvSpPr>
            <p:nvPr/>
          </p:nvSpPr>
          <p:spPr bwMode="auto">
            <a:xfrm>
              <a:off x="4595" y="2965"/>
              <a:ext cx="26" cy="2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4" name="Oval 379"/>
            <p:cNvSpPr>
              <a:spLocks noChangeArrowheads="1"/>
            </p:cNvSpPr>
            <p:nvPr/>
          </p:nvSpPr>
          <p:spPr bwMode="auto">
            <a:xfrm>
              <a:off x="4584" y="3020"/>
              <a:ext cx="30" cy="3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5" name="Oval 380"/>
            <p:cNvSpPr>
              <a:spLocks noChangeArrowheads="1"/>
            </p:cNvSpPr>
            <p:nvPr/>
          </p:nvSpPr>
          <p:spPr bwMode="auto">
            <a:xfrm>
              <a:off x="4591" y="3084"/>
              <a:ext cx="26" cy="2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6" name="Oval 381"/>
            <p:cNvSpPr>
              <a:spLocks noChangeArrowheads="1"/>
            </p:cNvSpPr>
            <p:nvPr/>
          </p:nvSpPr>
          <p:spPr bwMode="auto">
            <a:xfrm>
              <a:off x="4602" y="3143"/>
              <a:ext cx="24" cy="2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7" name="Oval 382"/>
            <p:cNvSpPr>
              <a:spLocks noChangeArrowheads="1"/>
            </p:cNvSpPr>
            <p:nvPr/>
          </p:nvSpPr>
          <p:spPr bwMode="auto">
            <a:xfrm>
              <a:off x="4605" y="3195"/>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8" name="Oval 383"/>
            <p:cNvSpPr>
              <a:spLocks noChangeArrowheads="1"/>
            </p:cNvSpPr>
            <p:nvPr/>
          </p:nvSpPr>
          <p:spPr bwMode="auto">
            <a:xfrm>
              <a:off x="4614" y="3255"/>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59" name="Oval 384"/>
            <p:cNvSpPr>
              <a:spLocks noChangeArrowheads="1"/>
            </p:cNvSpPr>
            <p:nvPr/>
          </p:nvSpPr>
          <p:spPr bwMode="auto">
            <a:xfrm>
              <a:off x="4633" y="3319"/>
              <a:ext cx="24"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0" name="Oval 385"/>
            <p:cNvSpPr>
              <a:spLocks noChangeArrowheads="1"/>
            </p:cNvSpPr>
            <p:nvPr/>
          </p:nvSpPr>
          <p:spPr bwMode="auto">
            <a:xfrm>
              <a:off x="4655" y="3366"/>
              <a:ext cx="38" cy="3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1" name="Oval 386"/>
            <p:cNvSpPr>
              <a:spLocks noChangeArrowheads="1"/>
            </p:cNvSpPr>
            <p:nvPr/>
          </p:nvSpPr>
          <p:spPr bwMode="auto">
            <a:xfrm>
              <a:off x="4685" y="3423"/>
              <a:ext cx="31" cy="3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2" name="Oval 387"/>
            <p:cNvSpPr>
              <a:spLocks noChangeArrowheads="1"/>
            </p:cNvSpPr>
            <p:nvPr/>
          </p:nvSpPr>
          <p:spPr bwMode="auto">
            <a:xfrm>
              <a:off x="4716" y="3480"/>
              <a:ext cx="24" cy="2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3" name="Oval 388"/>
            <p:cNvSpPr>
              <a:spLocks noChangeArrowheads="1"/>
            </p:cNvSpPr>
            <p:nvPr/>
          </p:nvSpPr>
          <p:spPr bwMode="auto">
            <a:xfrm>
              <a:off x="4745" y="3532"/>
              <a:ext cx="23" cy="2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4" name="Oval 389"/>
            <p:cNvSpPr>
              <a:spLocks noChangeArrowheads="1"/>
            </p:cNvSpPr>
            <p:nvPr/>
          </p:nvSpPr>
          <p:spPr bwMode="auto">
            <a:xfrm>
              <a:off x="4776" y="3570"/>
              <a:ext cx="37" cy="35"/>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5" name="Oval 390"/>
            <p:cNvSpPr>
              <a:spLocks noChangeArrowheads="1"/>
            </p:cNvSpPr>
            <p:nvPr/>
          </p:nvSpPr>
          <p:spPr bwMode="auto">
            <a:xfrm>
              <a:off x="4821" y="3615"/>
              <a:ext cx="33" cy="3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6" name="Oval 391"/>
            <p:cNvSpPr>
              <a:spLocks noChangeArrowheads="1"/>
            </p:cNvSpPr>
            <p:nvPr/>
          </p:nvSpPr>
          <p:spPr bwMode="auto">
            <a:xfrm>
              <a:off x="4866" y="3660"/>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7" name="Oval 392"/>
            <p:cNvSpPr>
              <a:spLocks noChangeArrowheads="1"/>
            </p:cNvSpPr>
            <p:nvPr/>
          </p:nvSpPr>
          <p:spPr bwMode="auto">
            <a:xfrm>
              <a:off x="4908" y="3703"/>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8" name="Oval 393"/>
            <p:cNvSpPr>
              <a:spLocks noChangeArrowheads="1"/>
            </p:cNvSpPr>
            <p:nvPr/>
          </p:nvSpPr>
          <p:spPr bwMode="auto">
            <a:xfrm>
              <a:off x="4949" y="3733"/>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69" name="Oval 394"/>
            <p:cNvSpPr>
              <a:spLocks noChangeArrowheads="1"/>
            </p:cNvSpPr>
            <p:nvPr/>
          </p:nvSpPr>
          <p:spPr bwMode="auto">
            <a:xfrm>
              <a:off x="5008" y="3767"/>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0" name="Oval 395"/>
            <p:cNvSpPr>
              <a:spLocks noChangeArrowheads="1"/>
            </p:cNvSpPr>
            <p:nvPr/>
          </p:nvSpPr>
          <p:spPr bwMode="auto">
            <a:xfrm>
              <a:off x="5058" y="3790"/>
              <a:ext cx="33" cy="3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1" name="Oval 396"/>
            <p:cNvSpPr>
              <a:spLocks noChangeArrowheads="1"/>
            </p:cNvSpPr>
            <p:nvPr/>
          </p:nvSpPr>
          <p:spPr bwMode="auto">
            <a:xfrm>
              <a:off x="5115" y="3821"/>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2" name="Oval 397"/>
            <p:cNvSpPr>
              <a:spLocks noChangeArrowheads="1"/>
            </p:cNvSpPr>
            <p:nvPr/>
          </p:nvSpPr>
          <p:spPr bwMode="auto">
            <a:xfrm>
              <a:off x="5167" y="3850"/>
              <a:ext cx="28"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3" name="Oval 398"/>
            <p:cNvSpPr>
              <a:spLocks noChangeArrowheads="1"/>
            </p:cNvSpPr>
            <p:nvPr/>
          </p:nvSpPr>
          <p:spPr bwMode="auto">
            <a:xfrm>
              <a:off x="5228" y="3861"/>
              <a:ext cx="22" cy="22"/>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4" name="Oval 399"/>
            <p:cNvSpPr>
              <a:spLocks noChangeArrowheads="1"/>
            </p:cNvSpPr>
            <p:nvPr/>
          </p:nvSpPr>
          <p:spPr bwMode="auto">
            <a:xfrm>
              <a:off x="5280" y="3864"/>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5" name="Oval 400"/>
            <p:cNvSpPr>
              <a:spLocks noChangeArrowheads="1"/>
            </p:cNvSpPr>
            <p:nvPr/>
          </p:nvSpPr>
          <p:spPr bwMode="auto">
            <a:xfrm>
              <a:off x="5340" y="3873"/>
              <a:ext cx="38" cy="3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6" name="Oval 401"/>
            <p:cNvSpPr>
              <a:spLocks noChangeArrowheads="1"/>
            </p:cNvSpPr>
            <p:nvPr/>
          </p:nvSpPr>
          <p:spPr bwMode="auto">
            <a:xfrm>
              <a:off x="5406" y="3890"/>
              <a:ext cx="21" cy="2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7" name="Oval 402"/>
            <p:cNvSpPr>
              <a:spLocks noChangeArrowheads="1"/>
            </p:cNvSpPr>
            <p:nvPr/>
          </p:nvSpPr>
          <p:spPr bwMode="auto">
            <a:xfrm>
              <a:off x="5463" y="3890"/>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8" name="Oval 403"/>
            <p:cNvSpPr>
              <a:spLocks noChangeArrowheads="1"/>
            </p:cNvSpPr>
            <p:nvPr/>
          </p:nvSpPr>
          <p:spPr bwMode="auto">
            <a:xfrm>
              <a:off x="5520" y="3878"/>
              <a:ext cx="31" cy="3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79" name="Oval 404"/>
            <p:cNvSpPr>
              <a:spLocks noChangeArrowheads="1"/>
            </p:cNvSpPr>
            <p:nvPr/>
          </p:nvSpPr>
          <p:spPr bwMode="auto">
            <a:xfrm>
              <a:off x="5577" y="3866"/>
              <a:ext cx="35" cy="3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0" name="Oval 405"/>
            <p:cNvSpPr>
              <a:spLocks noChangeArrowheads="1"/>
            </p:cNvSpPr>
            <p:nvPr/>
          </p:nvSpPr>
          <p:spPr bwMode="auto">
            <a:xfrm>
              <a:off x="5638" y="3859"/>
              <a:ext cx="31" cy="3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1" name="Oval 406"/>
            <p:cNvSpPr>
              <a:spLocks noChangeArrowheads="1"/>
            </p:cNvSpPr>
            <p:nvPr/>
          </p:nvSpPr>
          <p:spPr bwMode="auto">
            <a:xfrm>
              <a:off x="5698" y="3850"/>
              <a:ext cx="28" cy="30"/>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2" name="Oval 407"/>
            <p:cNvSpPr>
              <a:spLocks noChangeArrowheads="1"/>
            </p:cNvSpPr>
            <p:nvPr/>
          </p:nvSpPr>
          <p:spPr bwMode="auto">
            <a:xfrm>
              <a:off x="5752" y="3828"/>
              <a:ext cx="29"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3" name="Oval 408"/>
            <p:cNvSpPr>
              <a:spLocks noChangeArrowheads="1"/>
            </p:cNvSpPr>
            <p:nvPr/>
          </p:nvSpPr>
          <p:spPr bwMode="auto">
            <a:xfrm>
              <a:off x="5804" y="3800"/>
              <a:ext cx="31" cy="2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4" name="Oval 409"/>
            <p:cNvSpPr>
              <a:spLocks noChangeArrowheads="1"/>
            </p:cNvSpPr>
            <p:nvPr/>
          </p:nvSpPr>
          <p:spPr bwMode="auto">
            <a:xfrm>
              <a:off x="5859" y="3771"/>
              <a:ext cx="28" cy="29"/>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5" name="Oval 410"/>
            <p:cNvSpPr>
              <a:spLocks noChangeArrowheads="1"/>
            </p:cNvSpPr>
            <p:nvPr/>
          </p:nvSpPr>
          <p:spPr bwMode="auto">
            <a:xfrm>
              <a:off x="5913" y="3745"/>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6" name="Oval 411"/>
            <p:cNvSpPr>
              <a:spLocks noChangeArrowheads="1"/>
            </p:cNvSpPr>
            <p:nvPr/>
          </p:nvSpPr>
          <p:spPr bwMode="auto">
            <a:xfrm>
              <a:off x="5961" y="3710"/>
              <a:ext cx="31" cy="31"/>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7" name="Oval 412"/>
            <p:cNvSpPr>
              <a:spLocks noChangeArrowheads="1"/>
            </p:cNvSpPr>
            <p:nvPr/>
          </p:nvSpPr>
          <p:spPr bwMode="auto">
            <a:xfrm>
              <a:off x="6001" y="3665"/>
              <a:ext cx="33" cy="35"/>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8" name="Oval 413"/>
            <p:cNvSpPr>
              <a:spLocks noChangeArrowheads="1"/>
            </p:cNvSpPr>
            <p:nvPr/>
          </p:nvSpPr>
          <p:spPr bwMode="auto">
            <a:xfrm>
              <a:off x="6046" y="3627"/>
              <a:ext cx="29" cy="2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89" name="Oval 414"/>
            <p:cNvSpPr>
              <a:spLocks noChangeArrowheads="1"/>
            </p:cNvSpPr>
            <p:nvPr/>
          </p:nvSpPr>
          <p:spPr bwMode="auto">
            <a:xfrm>
              <a:off x="6091" y="3586"/>
              <a:ext cx="24" cy="24"/>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0" name="Oval 415"/>
            <p:cNvSpPr>
              <a:spLocks noChangeArrowheads="1"/>
            </p:cNvSpPr>
            <p:nvPr/>
          </p:nvSpPr>
          <p:spPr bwMode="auto">
            <a:xfrm>
              <a:off x="6132" y="3541"/>
              <a:ext cx="28" cy="29"/>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1" name="Oval 416"/>
            <p:cNvSpPr>
              <a:spLocks noChangeArrowheads="1"/>
            </p:cNvSpPr>
            <p:nvPr/>
          </p:nvSpPr>
          <p:spPr bwMode="auto">
            <a:xfrm>
              <a:off x="6160" y="3492"/>
              <a:ext cx="24" cy="23"/>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2" name="Oval 417"/>
            <p:cNvSpPr>
              <a:spLocks noChangeArrowheads="1"/>
            </p:cNvSpPr>
            <p:nvPr/>
          </p:nvSpPr>
          <p:spPr bwMode="auto">
            <a:xfrm>
              <a:off x="6181" y="3432"/>
              <a:ext cx="36" cy="3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3" name="Oval 418"/>
            <p:cNvSpPr>
              <a:spLocks noChangeArrowheads="1"/>
            </p:cNvSpPr>
            <p:nvPr/>
          </p:nvSpPr>
          <p:spPr bwMode="auto">
            <a:xfrm>
              <a:off x="6212" y="3383"/>
              <a:ext cx="31" cy="2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4" name="Oval 419"/>
            <p:cNvSpPr>
              <a:spLocks noChangeArrowheads="1"/>
            </p:cNvSpPr>
            <p:nvPr/>
          </p:nvSpPr>
          <p:spPr bwMode="auto">
            <a:xfrm>
              <a:off x="6236" y="3326"/>
              <a:ext cx="38" cy="35"/>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5" name="Oval 420"/>
            <p:cNvSpPr>
              <a:spLocks noChangeArrowheads="1"/>
            </p:cNvSpPr>
            <p:nvPr/>
          </p:nvSpPr>
          <p:spPr bwMode="auto">
            <a:xfrm>
              <a:off x="6260" y="3274"/>
              <a:ext cx="26"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6" name="Oval 421"/>
            <p:cNvSpPr>
              <a:spLocks noChangeArrowheads="1"/>
            </p:cNvSpPr>
            <p:nvPr/>
          </p:nvSpPr>
          <p:spPr bwMode="auto">
            <a:xfrm>
              <a:off x="6264" y="3210"/>
              <a:ext cx="36" cy="35"/>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7" name="Oval 422"/>
            <p:cNvSpPr>
              <a:spLocks noChangeArrowheads="1"/>
            </p:cNvSpPr>
            <p:nvPr/>
          </p:nvSpPr>
          <p:spPr bwMode="auto">
            <a:xfrm>
              <a:off x="6278" y="3155"/>
              <a:ext cx="27" cy="26"/>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8" name="Oval 423"/>
            <p:cNvSpPr>
              <a:spLocks noChangeArrowheads="1"/>
            </p:cNvSpPr>
            <p:nvPr/>
          </p:nvSpPr>
          <p:spPr bwMode="auto">
            <a:xfrm>
              <a:off x="6286" y="3096"/>
              <a:ext cx="28" cy="28"/>
            </a:xfrm>
            <a:prstGeom prst="ellipse">
              <a:avLst/>
            </a:prstGeom>
            <a:solidFill>
              <a:srgbClr val="CE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99" name="Oval 424"/>
            <p:cNvSpPr>
              <a:spLocks noChangeArrowheads="1"/>
            </p:cNvSpPr>
            <p:nvPr/>
          </p:nvSpPr>
          <p:spPr bwMode="auto">
            <a:xfrm>
              <a:off x="5444" y="2024"/>
              <a:ext cx="370" cy="37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0" name="Oval 425"/>
            <p:cNvSpPr>
              <a:spLocks noChangeArrowheads="1"/>
            </p:cNvSpPr>
            <p:nvPr/>
          </p:nvSpPr>
          <p:spPr bwMode="auto">
            <a:xfrm>
              <a:off x="6113" y="3082"/>
              <a:ext cx="367" cy="36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1" name="Oval 426"/>
            <p:cNvSpPr>
              <a:spLocks noChangeArrowheads="1"/>
            </p:cNvSpPr>
            <p:nvPr/>
          </p:nvSpPr>
          <p:spPr bwMode="auto">
            <a:xfrm>
              <a:off x="4882" y="3639"/>
              <a:ext cx="368" cy="369"/>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2" name="Oval 427"/>
            <p:cNvSpPr>
              <a:spLocks noChangeArrowheads="1"/>
            </p:cNvSpPr>
            <p:nvPr/>
          </p:nvSpPr>
          <p:spPr bwMode="auto">
            <a:xfrm>
              <a:off x="4569" y="2558"/>
              <a:ext cx="237" cy="239"/>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grpSp>
      <p:sp>
        <p:nvSpPr>
          <p:cNvPr id="103" name="Freeform 49"/>
          <p:cNvSpPr>
            <a:spLocks noChangeAspect="1" noEditPoints="1"/>
          </p:cNvSpPr>
          <p:nvPr/>
        </p:nvSpPr>
        <p:spPr bwMode="auto">
          <a:xfrm>
            <a:off x="4109430" y="3031694"/>
            <a:ext cx="304333" cy="259200"/>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4" name="Freeform 36"/>
          <p:cNvSpPr>
            <a:spLocks noEditPoints="1"/>
          </p:cNvSpPr>
          <p:nvPr/>
        </p:nvSpPr>
        <p:spPr bwMode="auto">
          <a:xfrm>
            <a:off x="4848056" y="5531591"/>
            <a:ext cx="475926" cy="266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5" name="Freeform 44"/>
          <p:cNvSpPr>
            <a:spLocks noChangeAspect="1" noEditPoints="1"/>
          </p:cNvSpPr>
          <p:nvPr/>
        </p:nvSpPr>
        <p:spPr bwMode="auto">
          <a:xfrm>
            <a:off x="7571731" y="4252832"/>
            <a:ext cx="389321" cy="3888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6" name="Freeform 31"/>
          <p:cNvSpPr>
            <a:spLocks noChangeAspect="1" noEditPoints="1"/>
          </p:cNvSpPr>
          <p:nvPr/>
        </p:nvSpPr>
        <p:spPr bwMode="auto">
          <a:xfrm>
            <a:off x="6172137" y="1947523"/>
            <a:ext cx="287117" cy="4032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65000"/>
                </a:schemeClr>
              </a:solidFill>
              <a:latin typeface="Calibri" panose="020F0502020204030204" pitchFamily="34" charset="0"/>
            </a:endParaRPr>
          </a:p>
        </p:txBody>
      </p:sp>
      <p:sp>
        <p:nvSpPr>
          <p:cNvPr id="107" name="Content Placeholder 2"/>
          <p:cNvSpPr txBox="1">
            <a:spLocks/>
          </p:cNvSpPr>
          <p:nvPr/>
        </p:nvSpPr>
        <p:spPr>
          <a:xfrm>
            <a:off x="603637" y="2422526"/>
            <a:ext cx="2820470" cy="12617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id-ID" sz="1600" b="1" dirty="0">
                <a:solidFill>
                  <a:schemeClr val="accent4"/>
                </a:solidFill>
                <a:latin typeface="Calibri" panose="020F0502020204030204" pitchFamily="34" charset="0"/>
                <a:ea typeface="Roboto" panose="02000000000000000000" pitchFamily="2" charset="0"/>
                <a:cs typeface="Arial" panose="020B0604020202020204" pitchFamily="34" charset="0"/>
              </a:rPr>
              <a:t>Proposal</a:t>
            </a:r>
            <a:endParaRPr lang="id-ID" sz="1400" b="1" dirty="0">
              <a:solidFill>
                <a:schemeClr val="accent4"/>
              </a:solidFill>
              <a:latin typeface="Calibri" panose="020F0502020204030204" pitchFamily="34" charset="0"/>
              <a:ea typeface="Roboto" panose="02000000000000000000" pitchFamily="2" charset="0"/>
              <a:cs typeface="Arial" panose="020B0604020202020204" pitchFamily="34" charset="0"/>
            </a:endParaRPr>
          </a:p>
          <a:p>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108" name="Content Placeholder 2"/>
          <p:cNvSpPr txBox="1">
            <a:spLocks/>
          </p:cNvSpPr>
          <p:nvPr/>
        </p:nvSpPr>
        <p:spPr>
          <a:xfrm>
            <a:off x="8706485" y="2477103"/>
            <a:ext cx="2820470" cy="107329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id-ID" sz="1600" b="1" dirty="0">
                <a:solidFill>
                  <a:schemeClr val="accent1"/>
                </a:solidFill>
                <a:latin typeface="Calibri" panose="020F0502020204030204" pitchFamily="34" charset="0"/>
                <a:ea typeface="Roboto" panose="02000000000000000000" pitchFamily="2" charset="0"/>
                <a:cs typeface="Arial" panose="020B0604020202020204" pitchFamily="34" charset="0"/>
              </a:rPr>
              <a:t>Conseptualization</a:t>
            </a:r>
            <a:endParaRPr lang="id-ID" sz="1400" b="1" dirty="0">
              <a:solidFill>
                <a:schemeClr val="accent1"/>
              </a:solidFill>
              <a:latin typeface="Calibri" panose="020F0502020204030204" pitchFamily="34" charset="0"/>
              <a:ea typeface="Roboto" panose="02000000000000000000" pitchFamily="2" charset="0"/>
              <a:cs typeface="Arial" panose="020B0604020202020204" pitchFamily="34" charset="0"/>
            </a:endParaRPr>
          </a:p>
          <a:p>
            <a:pPr algn="l"/>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109" name="Content Placeholder 2"/>
          <p:cNvSpPr txBox="1">
            <a:spLocks/>
          </p:cNvSpPr>
          <p:nvPr/>
        </p:nvSpPr>
        <p:spPr>
          <a:xfrm>
            <a:off x="603637" y="3734776"/>
            <a:ext cx="2820470" cy="12617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id-ID" sz="1600" b="1" dirty="0">
                <a:solidFill>
                  <a:schemeClr val="accent3"/>
                </a:solidFill>
                <a:latin typeface="Calibri" panose="020F0502020204030204" pitchFamily="34" charset="0"/>
                <a:ea typeface="Roboto" panose="02000000000000000000" pitchFamily="2" charset="0"/>
                <a:cs typeface="Arial" panose="020B0604020202020204" pitchFamily="34" charset="0"/>
              </a:rPr>
              <a:t>Revision</a:t>
            </a:r>
          </a:p>
          <a:p>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110" name="Content Placeholder 2"/>
          <p:cNvSpPr txBox="1">
            <a:spLocks/>
          </p:cNvSpPr>
          <p:nvPr/>
        </p:nvSpPr>
        <p:spPr>
          <a:xfrm>
            <a:off x="8706485" y="3789353"/>
            <a:ext cx="2820470" cy="1073295"/>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id-ID" sz="1600" b="1" dirty="0">
                <a:solidFill>
                  <a:schemeClr val="accent2"/>
                </a:solidFill>
                <a:latin typeface="Calibri" panose="020F0502020204030204" pitchFamily="34" charset="0"/>
                <a:ea typeface="Roboto" panose="02000000000000000000" pitchFamily="2" charset="0"/>
                <a:cs typeface="Arial" panose="020B0604020202020204" pitchFamily="34" charset="0"/>
              </a:rPr>
              <a:t>Sketch</a:t>
            </a:r>
          </a:p>
          <a:p>
            <a:pPr algn="l"/>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111" name="Content Placeholder 2"/>
          <p:cNvSpPr txBox="1">
            <a:spLocks/>
          </p:cNvSpPr>
          <p:nvPr/>
        </p:nvSpPr>
        <p:spPr>
          <a:xfrm>
            <a:off x="5189820" y="3771681"/>
            <a:ext cx="1440056" cy="38490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id-ID" sz="1800" b="1" dirty="0">
                <a:solidFill>
                  <a:schemeClr val="tx1">
                    <a:lumMod val="75000"/>
                    <a:lumOff val="25000"/>
                  </a:schemeClr>
                </a:solidFill>
                <a:latin typeface="Calibri" panose="020F0502020204030204" pitchFamily="34" charset="0"/>
                <a:ea typeface="Roboto" panose="02000000000000000000" pitchFamily="2" charset="0"/>
              </a:rPr>
              <a:t>PROCESS</a:t>
            </a:r>
            <a:endParaRPr lang="en-US" sz="1800" b="1" dirty="0">
              <a:solidFill>
                <a:schemeClr val="tx1">
                  <a:lumMod val="75000"/>
                  <a:lumOff val="25000"/>
                </a:schemeClr>
              </a:solidFill>
              <a:latin typeface="Calibri" panose="020F0502020204030204" pitchFamily="34" charset="0"/>
              <a:ea typeface="Roboto" panose="02000000000000000000" pitchFamily="2" charset="0"/>
            </a:endParaRPr>
          </a:p>
        </p:txBody>
      </p:sp>
      <p:sp>
        <p:nvSpPr>
          <p:cNvPr id="112" name="Title 111">
            <a:extLst>
              <a:ext uri="{FF2B5EF4-FFF2-40B4-BE49-F238E27FC236}">
                <a16:creationId xmlns:a16="http://schemas.microsoft.com/office/drawing/2014/main" id="{D0800B64-CF8C-4476-90D2-19B48AA08B10}"/>
              </a:ext>
            </a:extLst>
          </p:cNvPr>
          <p:cNvSpPr>
            <a:spLocks noGrp="1"/>
          </p:cNvSpPr>
          <p:nvPr>
            <p:ph type="title"/>
          </p:nvPr>
        </p:nvSpPr>
        <p:spPr/>
        <p:txBody>
          <a:bodyPr>
            <a:normAutofit fontScale="90000"/>
          </a:bodyPr>
          <a:lstStyle/>
          <a:p>
            <a:r>
              <a:rPr lang="en-US" dirty="0"/>
              <a:t>Development</a:t>
            </a:r>
          </a:p>
        </p:txBody>
      </p:sp>
    </p:spTree>
    <p:extLst>
      <p:ext uri="{BB962C8B-B14F-4D97-AF65-F5344CB8AC3E}">
        <p14:creationId xmlns:p14="http://schemas.microsoft.com/office/powerpoint/2010/main" val="33590437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p:cTn id="21" dur="750" fill="hold"/>
                                        <p:tgtEl>
                                          <p:spTgt spid="106"/>
                                        </p:tgtEl>
                                        <p:attrNameLst>
                                          <p:attrName>ppt_w</p:attrName>
                                        </p:attrNameLst>
                                      </p:cBhvr>
                                      <p:tavLst>
                                        <p:tav tm="0">
                                          <p:val>
                                            <p:fltVal val="0"/>
                                          </p:val>
                                        </p:tav>
                                        <p:tav tm="100000">
                                          <p:val>
                                            <p:strVal val="#ppt_w"/>
                                          </p:val>
                                        </p:tav>
                                      </p:tavLst>
                                    </p:anim>
                                    <p:anim calcmode="lin" valueType="num">
                                      <p:cBhvr>
                                        <p:cTn id="22" dur="750" fill="hold"/>
                                        <p:tgtEl>
                                          <p:spTgt spid="106"/>
                                        </p:tgtEl>
                                        <p:attrNameLst>
                                          <p:attrName>ppt_h</p:attrName>
                                        </p:attrNameLst>
                                      </p:cBhvr>
                                      <p:tavLst>
                                        <p:tav tm="0">
                                          <p:val>
                                            <p:fltVal val="0"/>
                                          </p:val>
                                        </p:tav>
                                        <p:tav tm="100000">
                                          <p:val>
                                            <p:strVal val="#ppt_h"/>
                                          </p:val>
                                        </p:tav>
                                      </p:tavLst>
                                    </p:anim>
                                    <p:animEffect transition="in" filter="fade">
                                      <p:cBhvr>
                                        <p:cTn id="23" dur="750"/>
                                        <p:tgtEl>
                                          <p:spTgt spid="106"/>
                                        </p:tgtEl>
                                      </p:cBhvr>
                                    </p:animEffect>
                                  </p:childTnLst>
                                </p:cTn>
                              </p:par>
                            </p:childTnLst>
                          </p:cTn>
                        </p:par>
                        <p:par>
                          <p:cTn id="24" fill="hold">
                            <p:stCondLst>
                              <p:cond delay="3750"/>
                            </p:stCondLst>
                            <p:childTnLst>
                              <p:par>
                                <p:cTn id="25" presetID="53" presetClass="entr" presetSubtype="16" fill="hold" grpId="0" nodeType="after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750" fill="hold"/>
                                        <p:tgtEl>
                                          <p:spTgt spid="105"/>
                                        </p:tgtEl>
                                        <p:attrNameLst>
                                          <p:attrName>ppt_w</p:attrName>
                                        </p:attrNameLst>
                                      </p:cBhvr>
                                      <p:tavLst>
                                        <p:tav tm="0">
                                          <p:val>
                                            <p:fltVal val="0"/>
                                          </p:val>
                                        </p:tav>
                                        <p:tav tm="100000">
                                          <p:val>
                                            <p:strVal val="#ppt_w"/>
                                          </p:val>
                                        </p:tav>
                                      </p:tavLst>
                                    </p:anim>
                                    <p:anim calcmode="lin" valueType="num">
                                      <p:cBhvr>
                                        <p:cTn id="28" dur="750" fill="hold"/>
                                        <p:tgtEl>
                                          <p:spTgt spid="105"/>
                                        </p:tgtEl>
                                        <p:attrNameLst>
                                          <p:attrName>ppt_h</p:attrName>
                                        </p:attrNameLst>
                                      </p:cBhvr>
                                      <p:tavLst>
                                        <p:tav tm="0">
                                          <p:val>
                                            <p:fltVal val="0"/>
                                          </p:val>
                                        </p:tav>
                                        <p:tav tm="100000">
                                          <p:val>
                                            <p:strVal val="#ppt_h"/>
                                          </p:val>
                                        </p:tav>
                                      </p:tavLst>
                                    </p:anim>
                                    <p:animEffect transition="in" filter="fade">
                                      <p:cBhvr>
                                        <p:cTn id="29" dur="750"/>
                                        <p:tgtEl>
                                          <p:spTgt spid="105"/>
                                        </p:tgtEl>
                                      </p:cBhvr>
                                    </p:animEffect>
                                  </p:childTnLst>
                                </p:cTn>
                              </p:par>
                            </p:childTnLst>
                          </p:cTn>
                        </p:par>
                        <p:par>
                          <p:cTn id="30" fill="hold">
                            <p:stCondLst>
                              <p:cond delay="4500"/>
                            </p:stCondLst>
                            <p:childTnLst>
                              <p:par>
                                <p:cTn id="31" presetID="53" presetClass="entr" presetSubtype="16" fill="hold" grpId="0" nodeType="after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p:cTn id="33" dur="750" fill="hold"/>
                                        <p:tgtEl>
                                          <p:spTgt spid="104"/>
                                        </p:tgtEl>
                                        <p:attrNameLst>
                                          <p:attrName>ppt_w</p:attrName>
                                        </p:attrNameLst>
                                      </p:cBhvr>
                                      <p:tavLst>
                                        <p:tav tm="0">
                                          <p:val>
                                            <p:fltVal val="0"/>
                                          </p:val>
                                        </p:tav>
                                        <p:tav tm="100000">
                                          <p:val>
                                            <p:strVal val="#ppt_w"/>
                                          </p:val>
                                        </p:tav>
                                      </p:tavLst>
                                    </p:anim>
                                    <p:anim calcmode="lin" valueType="num">
                                      <p:cBhvr>
                                        <p:cTn id="34" dur="750" fill="hold"/>
                                        <p:tgtEl>
                                          <p:spTgt spid="104"/>
                                        </p:tgtEl>
                                        <p:attrNameLst>
                                          <p:attrName>ppt_h</p:attrName>
                                        </p:attrNameLst>
                                      </p:cBhvr>
                                      <p:tavLst>
                                        <p:tav tm="0">
                                          <p:val>
                                            <p:fltVal val="0"/>
                                          </p:val>
                                        </p:tav>
                                        <p:tav tm="100000">
                                          <p:val>
                                            <p:strVal val="#ppt_h"/>
                                          </p:val>
                                        </p:tav>
                                      </p:tavLst>
                                    </p:anim>
                                    <p:animEffect transition="in" filter="fade">
                                      <p:cBhvr>
                                        <p:cTn id="35" dur="750"/>
                                        <p:tgtEl>
                                          <p:spTgt spid="104"/>
                                        </p:tgtEl>
                                      </p:cBhvr>
                                    </p:animEffect>
                                  </p:childTnLst>
                                </p:cTn>
                              </p:par>
                            </p:childTnLst>
                          </p:cTn>
                        </p:par>
                        <p:par>
                          <p:cTn id="36" fill="hold">
                            <p:stCondLst>
                              <p:cond delay="5250"/>
                            </p:stCondLst>
                            <p:childTnLst>
                              <p:par>
                                <p:cTn id="37" presetID="53" presetClass="entr" presetSubtype="16" fill="hold" grpId="0" nodeType="after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750" fill="hold"/>
                                        <p:tgtEl>
                                          <p:spTgt spid="103"/>
                                        </p:tgtEl>
                                        <p:attrNameLst>
                                          <p:attrName>ppt_w</p:attrName>
                                        </p:attrNameLst>
                                      </p:cBhvr>
                                      <p:tavLst>
                                        <p:tav tm="0">
                                          <p:val>
                                            <p:fltVal val="0"/>
                                          </p:val>
                                        </p:tav>
                                        <p:tav tm="100000">
                                          <p:val>
                                            <p:strVal val="#ppt_w"/>
                                          </p:val>
                                        </p:tav>
                                      </p:tavLst>
                                    </p:anim>
                                    <p:anim calcmode="lin" valueType="num">
                                      <p:cBhvr>
                                        <p:cTn id="40" dur="750" fill="hold"/>
                                        <p:tgtEl>
                                          <p:spTgt spid="103"/>
                                        </p:tgtEl>
                                        <p:attrNameLst>
                                          <p:attrName>ppt_h</p:attrName>
                                        </p:attrNameLst>
                                      </p:cBhvr>
                                      <p:tavLst>
                                        <p:tav tm="0">
                                          <p:val>
                                            <p:fltVal val="0"/>
                                          </p:val>
                                        </p:tav>
                                        <p:tav tm="100000">
                                          <p:val>
                                            <p:strVal val="#ppt_h"/>
                                          </p:val>
                                        </p:tav>
                                      </p:tavLst>
                                    </p:anim>
                                    <p:animEffect transition="in" filter="fade">
                                      <p:cBhvr>
                                        <p:cTn id="41" dur="750"/>
                                        <p:tgtEl>
                                          <p:spTgt spid="103"/>
                                        </p:tgtEl>
                                      </p:cBhvr>
                                    </p:animEffect>
                                  </p:childTnLst>
                                </p:cTn>
                              </p:par>
                            </p:childTnLst>
                          </p:cTn>
                        </p:par>
                        <p:par>
                          <p:cTn id="42" fill="hold">
                            <p:stCondLst>
                              <p:cond delay="6000"/>
                            </p:stCondLst>
                            <p:childTnLst>
                              <p:par>
                                <p:cTn id="43" presetID="22" presetClass="entr" presetSubtype="2" fill="hold" grpId="0" nodeType="after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right)">
                                      <p:cBhvr>
                                        <p:cTn id="45" dur="750"/>
                                        <p:tgtEl>
                                          <p:spTgt spid="10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wipe(left)">
                                      <p:cBhvr>
                                        <p:cTn id="48" dur="750"/>
                                        <p:tgtEl>
                                          <p:spTgt spid="108"/>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wipe(right)">
                                      <p:cBhvr>
                                        <p:cTn id="51" dur="750"/>
                                        <p:tgtEl>
                                          <p:spTgt spid="10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0"/>
                                        </p:tgtEl>
                                        <p:attrNameLst>
                                          <p:attrName>style.visibility</p:attrName>
                                        </p:attrNameLst>
                                      </p:cBhvr>
                                      <p:to>
                                        <p:strVal val="visible"/>
                                      </p:to>
                                    </p:set>
                                    <p:animEffect transition="in" filter="wipe(left)">
                                      <p:cBhvr>
                                        <p:cTn id="54" dur="75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3" grpId="0" animBg="1"/>
      <p:bldP spid="104" grpId="0" animBg="1"/>
      <p:bldP spid="105" grpId="0" animBg="1"/>
      <p:bldP spid="106" grpId="0" animBg="1"/>
      <p:bldP spid="107" grpId="0"/>
      <p:bldP spid="108" grpId="0"/>
      <p:bldP spid="109" grpId="0"/>
      <p:bldP spid="110" grpId="0"/>
      <p:bldP spid="1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34</a:t>
            </a:fld>
            <a:endParaRPr lang="id-ID" sz="1200" dirty="0">
              <a:solidFill>
                <a:schemeClr val="bg1">
                  <a:lumMod val="50000"/>
                </a:schemeClr>
              </a:solidFill>
            </a:endParaRPr>
          </a:p>
        </p:txBody>
      </p:sp>
      <p:sp>
        <p:nvSpPr>
          <p:cNvPr id="3" name="TextBox 2"/>
          <p:cNvSpPr txBox="1"/>
          <p:nvPr/>
        </p:nvSpPr>
        <p:spPr>
          <a:xfrm>
            <a:off x="5133588" y="9055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3753726247"/>
              </p:ext>
            </p:extLst>
          </p:nvPr>
        </p:nvGraphicFramePr>
        <p:xfrm>
          <a:off x="5093283" y="1944822"/>
          <a:ext cx="6066971" cy="3554790"/>
        </p:xfrm>
        <a:graphic>
          <a:graphicData uri="http://schemas.openxmlformats.org/drawingml/2006/chart">
            <c:chart xmlns:c="http://schemas.openxmlformats.org/drawingml/2006/chart" xmlns:r="http://schemas.openxmlformats.org/officeDocument/2006/relationships" r:id="rId2"/>
          </a:graphicData>
        </a:graphic>
      </p:graphicFrame>
      <p:sp>
        <p:nvSpPr>
          <p:cNvPr id="26" name="Content Placeholder 2"/>
          <p:cNvSpPr txBox="1">
            <a:spLocks/>
          </p:cNvSpPr>
          <p:nvPr/>
        </p:nvSpPr>
        <p:spPr>
          <a:xfrm>
            <a:off x="807571" y="2211278"/>
            <a:ext cx="4147881"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nSpc>
                <a:spcPct val="80000"/>
              </a:lnSpc>
            </a:pPr>
            <a:r>
              <a:rPr lang="en-US" sz="1400" b="1" dirty="0">
                <a:solidFill>
                  <a:schemeClr val="accent1"/>
                </a:solidFill>
                <a:latin typeface="Calibri" panose="020F0502020204030204" pitchFamily="34" charset="0"/>
                <a:ea typeface="Roboto" panose="02000000000000000000" pitchFamily="2" charset="0"/>
                <a:cs typeface="Arial" panose="020B0604020202020204" pitchFamily="34" charset="0"/>
              </a:rPr>
              <a:t>Children 6 – 59 month reached</a:t>
            </a:r>
          </a:p>
          <a:p>
            <a:pPr>
              <a:lnSpc>
                <a:spcPct val="80000"/>
              </a:lnSpc>
            </a:pPr>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27" name="Content Placeholder 2"/>
          <p:cNvSpPr txBox="1">
            <a:spLocks/>
          </p:cNvSpPr>
          <p:nvPr/>
        </p:nvSpPr>
        <p:spPr>
          <a:xfrm>
            <a:off x="792610" y="3080710"/>
            <a:ext cx="4147881"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nSpc>
                <a:spcPct val="80000"/>
              </a:lnSpc>
            </a:pPr>
            <a:r>
              <a:rPr lang="id-ID" sz="1400" b="1" dirty="0">
                <a:solidFill>
                  <a:schemeClr val="accent2"/>
                </a:solidFill>
                <a:latin typeface="Calibri" panose="020F0502020204030204" pitchFamily="34" charset="0"/>
                <a:ea typeface="Roboto" panose="02000000000000000000" pitchFamily="2" charset="0"/>
                <a:cs typeface="Arial" panose="020B0604020202020204" pitchFamily="34" charset="0"/>
              </a:rPr>
              <a:t>PLWs Reached</a:t>
            </a:r>
          </a:p>
          <a:p>
            <a:pPr>
              <a:lnSpc>
                <a:spcPct val="80000"/>
              </a:lnSpc>
            </a:pPr>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28" name="Content Placeholder 2"/>
          <p:cNvSpPr txBox="1">
            <a:spLocks/>
          </p:cNvSpPr>
          <p:nvPr/>
        </p:nvSpPr>
        <p:spPr>
          <a:xfrm>
            <a:off x="792610" y="3906430"/>
            <a:ext cx="4147881"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nSpc>
                <a:spcPct val="80000"/>
              </a:lnSpc>
            </a:pPr>
            <a:r>
              <a:rPr lang="id-ID" sz="1400" b="1" dirty="0">
                <a:solidFill>
                  <a:schemeClr val="accent3"/>
                </a:solidFill>
                <a:latin typeface="Calibri" panose="020F0502020204030204" pitchFamily="34" charset="0"/>
                <a:ea typeface="Roboto" panose="02000000000000000000" pitchFamily="2" charset="0"/>
                <a:cs typeface="Arial" panose="020B0604020202020204" pitchFamily="34" charset="0"/>
              </a:rPr>
              <a:t>IDPs Reached</a:t>
            </a:r>
          </a:p>
          <a:p>
            <a:pPr>
              <a:lnSpc>
                <a:spcPct val="80000"/>
              </a:lnSpc>
            </a:pPr>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29" name="Content Placeholder 2"/>
          <p:cNvSpPr txBox="1">
            <a:spLocks/>
          </p:cNvSpPr>
          <p:nvPr/>
        </p:nvSpPr>
        <p:spPr>
          <a:xfrm>
            <a:off x="807571" y="4719886"/>
            <a:ext cx="4147881" cy="72513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nSpc>
                <a:spcPct val="80000"/>
              </a:lnSpc>
            </a:pPr>
            <a:r>
              <a:rPr lang="id-ID" sz="1400" b="1" dirty="0">
                <a:solidFill>
                  <a:schemeClr val="accent4"/>
                </a:solidFill>
                <a:latin typeface="Calibri" panose="020F0502020204030204" pitchFamily="34" charset="0"/>
                <a:ea typeface="Roboto" panose="02000000000000000000" pitchFamily="2" charset="0"/>
                <a:cs typeface="Arial" panose="020B0604020202020204" pitchFamily="34" charset="0"/>
              </a:rPr>
              <a:t>Returnees Reached</a:t>
            </a:r>
          </a:p>
          <a:p>
            <a:pPr>
              <a:lnSpc>
                <a:spcPct val="80000"/>
              </a:lnSpc>
            </a:pPr>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31" name="Title 30">
            <a:extLst>
              <a:ext uri="{FF2B5EF4-FFF2-40B4-BE49-F238E27FC236}">
                <a16:creationId xmlns:a16="http://schemas.microsoft.com/office/drawing/2014/main" id="{26B2D620-1554-4B3E-B68D-AAE2F58B2B7D}"/>
              </a:ext>
            </a:extLst>
          </p:cNvPr>
          <p:cNvSpPr>
            <a:spLocks noGrp="1"/>
          </p:cNvSpPr>
          <p:nvPr>
            <p:ph type="title"/>
          </p:nvPr>
        </p:nvSpPr>
        <p:spPr/>
        <p:txBody>
          <a:bodyPr>
            <a:normAutofit fontScale="90000"/>
          </a:bodyPr>
          <a:lstStyle/>
          <a:p>
            <a:r>
              <a:rPr lang="en-US" dirty="0"/>
              <a:t>Analysis Diagram</a:t>
            </a:r>
          </a:p>
        </p:txBody>
      </p:sp>
      <p:pic>
        <p:nvPicPr>
          <p:cNvPr id="32" name="Graphic 31">
            <a:extLst>
              <a:ext uri="{FF2B5EF4-FFF2-40B4-BE49-F238E27FC236}">
                <a16:creationId xmlns:a16="http://schemas.microsoft.com/office/drawing/2014/main" id="{5B9DD1C1-DB86-4FCD-8A40-777E4A556A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3732" y="5129733"/>
            <a:ext cx="365760" cy="365760"/>
          </a:xfrm>
          <a:prstGeom prst="rect">
            <a:avLst/>
          </a:prstGeom>
        </p:spPr>
      </p:pic>
      <p:pic>
        <p:nvPicPr>
          <p:cNvPr id="33" name="Graphic 32">
            <a:extLst>
              <a:ext uri="{FF2B5EF4-FFF2-40B4-BE49-F238E27FC236}">
                <a16:creationId xmlns:a16="http://schemas.microsoft.com/office/drawing/2014/main" id="{9ECACC06-9045-49BC-B048-A2092F64A3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2478" y="2009294"/>
            <a:ext cx="365760" cy="365760"/>
          </a:xfrm>
          <a:prstGeom prst="rect">
            <a:avLst/>
          </a:prstGeom>
        </p:spPr>
      </p:pic>
      <p:pic>
        <p:nvPicPr>
          <p:cNvPr id="34" name="Graphic 33">
            <a:extLst>
              <a:ext uri="{FF2B5EF4-FFF2-40B4-BE49-F238E27FC236}">
                <a16:creationId xmlns:a16="http://schemas.microsoft.com/office/drawing/2014/main" id="{C3BD0004-BE53-41CC-BDD7-C9338B8072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99516" y="2897830"/>
            <a:ext cx="365760" cy="365760"/>
          </a:xfrm>
          <a:prstGeom prst="rect">
            <a:avLst/>
          </a:prstGeom>
        </p:spPr>
      </p:pic>
      <p:pic>
        <p:nvPicPr>
          <p:cNvPr id="35" name="Graphic 34">
            <a:extLst>
              <a:ext uri="{FF2B5EF4-FFF2-40B4-BE49-F238E27FC236}">
                <a16:creationId xmlns:a16="http://schemas.microsoft.com/office/drawing/2014/main" id="{67ED2C17-2D84-4896-8A99-C329FC17C7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96847" y="3536230"/>
            <a:ext cx="365760" cy="365760"/>
          </a:xfrm>
          <a:prstGeom prst="rect">
            <a:avLst/>
          </a:prstGeom>
        </p:spPr>
      </p:pic>
    </p:spTree>
    <p:extLst>
      <p:ext uri="{BB962C8B-B14F-4D97-AF65-F5344CB8AC3E}">
        <p14:creationId xmlns:p14="http://schemas.microsoft.com/office/powerpoint/2010/main" val="7297445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2500"/>
                                  </p:stCondLst>
                                  <p:childTnLst>
                                    <p:set>
                                      <p:cBhvr>
                                        <p:cTn id="1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heel(1)">
                                      <p:cBhvr>
                                        <p:cTn id="12" dur="2000"/>
                                        <p:tgtEl>
                                          <p:spTgt spid="5">
                                            <p:graphicEl>
                                              <a:chart seriesIdx="-3" categoryIdx="-3" bldStep="gridLegend"/>
                                            </p:graphicEl>
                                          </p:spTgt>
                                        </p:tgtEl>
                                      </p:cBhvr>
                                    </p:animEffect>
                                  </p:childTnLst>
                                </p:cTn>
                              </p:par>
                              <p:par>
                                <p:cTn id="13" presetID="21" presetClass="entr" presetSubtype="1" fill="hold" grpId="0" nodeType="withEffect">
                                  <p:stCondLst>
                                    <p:cond delay="50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heel(1)">
                                      <p:cBhvr>
                                        <p:cTn id="15" dur="2000"/>
                                        <p:tgtEl>
                                          <p:spTgt spid="5">
                                            <p:graphicEl>
                                              <a:chart seriesIdx="0" categoryIdx="-4" bldStep="series"/>
                                            </p:graphicEl>
                                          </p:spTgt>
                                        </p:tgtEl>
                                      </p:cBhvr>
                                    </p:animEffect>
                                  </p:childTnLst>
                                </p:cTn>
                              </p:par>
                              <p:par>
                                <p:cTn id="16" presetID="22" presetClass="entr" presetSubtype="8" fill="hold" grpId="0" nodeType="withEffect">
                                  <p:stCondLst>
                                    <p:cond delay="325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750"/>
                                        <p:tgtEl>
                                          <p:spTgt spid="26"/>
                                        </p:tgtEl>
                                      </p:cBhvr>
                                    </p:animEffect>
                                  </p:childTnLst>
                                </p:cTn>
                              </p:par>
                              <p:par>
                                <p:cTn id="19" presetID="22" presetClass="entr" presetSubtype="8" fill="hold" grpId="0" nodeType="withEffect">
                                  <p:stCondLst>
                                    <p:cond delay="325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750"/>
                                        <p:tgtEl>
                                          <p:spTgt spid="27"/>
                                        </p:tgtEl>
                                      </p:cBhvr>
                                    </p:animEffect>
                                  </p:childTnLst>
                                </p:cTn>
                              </p:par>
                              <p:par>
                                <p:cTn id="22" presetID="22" presetClass="entr" presetSubtype="8" fill="hold" grpId="0" nodeType="withEffect">
                                  <p:stCondLst>
                                    <p:cond delay="325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750"/>
                                        <p:tgtEl>
                                          <p:spTgt spid="28"/>
                                        </p:tgtEl>
                                      </p:cBhvr>
                                    </p:animEffect>
                                  </p:childTnLst>
                                </p:cTn>
                              </p:par>
                              <p:par>
                                <p:cTn id="25" presetID="22" presetClass="entr" presetSubtype="8" fill="hold" grpId="0" nodeType="withEffect">
                                  <p:stCondLst>
                                    <p:cond delay="325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Sub>
          <a:bldChart bld="series"/>
        </p:bldSub>
      </p:bldGraphic>
      <p:bldP spid="26" grpId="0"/>
      <p:bldP spid="27" grpId="0"/>
      <p:bldP spid="28"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35</a:t>
            </a:fld>
            <a:endParaRPr lang="id-ID" sz="1200" dirty="0">
              <a:solidFill>
                <a:schemeClr val="bg1">
                  <a:lumMod val="50000"/>
                </a:schemeClr>
              </a:solidFill>
            </a:endParaRPr>
          </a:p>
        </p:txBody>
      </p:sp>
      <p:sp>
        <p:nvSpPr>
          <p:cNvPr id="3" name="TextBox 2"/>
          <p:cNvSpPr txBox="1"/>
          <p:nvPr/>
        </p:nvSpPr>
        <p:spPr>
          <a:xfrm>
            <a:off x="5133588" y="8547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44" name="TextBox 43"/>
          <p:cNvSpPr txBox="1"/>
          <p:nvPr/>
        </p:nvSpPr>
        <p:spPr>
          <a:xfrm>
            <a:off x="754743" y="5365682"/>
            <a:ext cx="10638972" cy="759626"/>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Lorem Ipsum available, but the majority have suffered alteration in some form, by injected humor, or randomized words which don't look even slightly believable.</a:t>
            </a:r>
          </a:p>
        </p:txBody>
      </p:sp>
      <p:sp>
        <p:nvSpPr>
          <p:cNvPr id="45" name="TextBox 44"/>
          <p:cNvSpPr txBox="1"/>
          <p:nvPr/>
        </p:nvSpPr>
        <p:spPr>
          <a:xfrm>
            <a:off x="754743" y="5053770"/>
            <a:ext cx="10638972" cy="304298"/>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400" dirty="0">
                <a:solidFill>
                  <a:schemeClr val="accent2"/>
                </a:solidFill>
                <a:latin typeface="Calibri" panose="020F0502020204030204" pitchFamily="34" charset="0"/>
                <a:ea typeface="Roboto" panose="02000000000000000000" pitchFamily="2" charset="0"/>
              </a:rPr>
              <a:t>Contrary to popular belief, Lorem Ipsum is not simply random text. It has roots in a piece of classical Latin literature from 45 BC.</a:t>
            </a:r>
            <a:endParaRPr lang="en-US" sz="1100" dirty="0">
              <a:solidFill>
                <a:schemeClr val="accent2"/>
              </a:solidFill>
              <a:latin typeface="Calibri" panose="020F0502020204030204" pitchFamily="34" charset="0"/>
              <a:ea typeface="Roboto" panose="02000000000000000000" pitchFamily="2" charset="0"/>
            </a:endParaRPr>
          </a:p>
        </p:txBody>
      </p:sp>
      <p:sp>
        <p:nvSpPr>
          <p:cNvPr id="46" name="Content Placeholder 2"/>
          <p:cNvSpPr txBox="1">
            <a:spLocks/>
          </p:cNvSpPr>
          <p:nvPr/>
        </p:nvSpPr>
        <p:spPr>
          <a:xfrm>
            <a:off x="6905611" y="2039429"/>
            <a:ext cx="4366180"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accent1"/>
                </a:solidFill>
                <a:latin typeface="Calibri" panose="020F0502020204030204" pitchFamily="34" charset="0"/>
              </a:rPr>
              <a:t>Step 1</a:t>
            </a:r>
          </a:p>
          <a:p>
            <a:pPr marL="0" indent="0">
              <a:buNone/>
            </a:pPr>
            <a:r>
              <a:rPr lang="en-US" sz="1000" dirty="0" err="1">
                <a:latin typeface="Calibri" panose="020F0502020204030204" pitchFamily="34" charset="0"/>
              </a:rPr>
              <a:t>Curabitur</a:t>
            </a:r>
            <a:r>
              <a:rPr lang="en-US" sz="1000" dirty="0">
                <a:latin typeface="Calibri" panose="020F0502020204030204" pitchFamily="34" charset="0"/>
              </a:rPr>
              <a:t> a </a:t>
            </a:r>
            <a:r>
              <a:rPr lang="en-US" sz="1000" dirty="0" err="1">
                <a:latin typeface="Calibri" panose="020F0502020204030204" pitchFamily="34" charset="0"/>
              </a:rPr>
              <a:t>nisl</a:t>
            </a:r>
            <a:r>
              <a:rPr lang="en-US" sz="1000" dirty="0">
                <a:latin typeface="Calibri" panose="020F0502020204030204" pitchFamily="34" charset="0"/>
              </a:rPr>
              <a:t> </a:t>
            </a:r>
            <a:r>
              <a:rPr lang="en-US" sz="1000" dirty="0" err="1">
                <a:latin typeface="Calibri" panose="020F0502020204030204" pitchFamily="34" charset="0"/>
              </a:rPr>
              <a:t>facilisis</a:t>
            </a:r>
            <a:r>
              <a:rPr lang="en-US" sz="1000" dirty="0">
                <a:latin typeface="Calibri" panose="020F0502020204030204" pitchFamily="34" charset="0"/>
              </a:rPr>
              <a:t> </a:t>
            </a:r>
            <a:r>
              <a:rPr lang="en-US" sz="1000" dirty="0" err="1">
                <a:latin typeface="Calibri" panose="020F0502020204030204" pitchFamily="34" charset="0"/>
              </a:rPr>
              <a:t>lectus</a:t>
            </a:r>
            <a:r>
              <a:rPr lang="en-US" sz="1000" dirty="0">
                <a:latin typeface="Calibri" panose="020F0502020204030204" pitchFamily="34" charset="0"/>
              </a:rPr>
              <a:t> </a:t>
            </a:r>
            <a:r>
              <a:rPr lang="en-US" sz="1000" dirty="0" err="1">
                <a:latin typeface="Calibri" panose="020F0502020204030204" pitchFamily="34" charset="0"/>
              </a:rPr>
              <a:t>posuere</a:t>
            </a:r>
            <a:r>
              <a:rPr lang="en-US" sz="1000" dirty="0">
                <a:latin typeface="Calibri" panose="020F0502020204030204" pitchFamily="34" charset="0"/>
              </a:rPr>
              <a:t> </a:t>
            </a:r>
            <a:r>
              <a:rPr lang="en-US" sz="1000" dirty="0" err="1">
                <a:latin typeface="Calibri" panose="020F0502020204030204" pitchFamily="34" charset="0"/>
              </a:rPr>
              <a:t>pharetra</a:t>
            </a:r>
            <a:r>
              <a:rPr lang="en-US" sz="1000" dirty="0">
                <a:latin typeface="Calibri" panose="020F0502020204030204" pitchFamily="34" charset="0"/>
              </a:rPr>
              <a:t> </a:t>
            </a:r>
            <a:r>
              <a:rPr lang="en-US" sz="1000" dirty="0" err="1">
                <a:latin typeface="Calibri" panose="020F0502020204030204" pitchFamily="34" charset="0"/>
              </a:rPr>
              <a:t>porta</a:t>
            </a:r>
            <a:r>
              <a:rPr lang="en-US" sz="1000" dirty="0">
                <a:latin typeface="Calibri" panose="020F0502020204030204" pitchFamily="34" charset="0"/>
              </a:rPr>
              <a:t> </a:t>
            </a:r>
            <a:r>
              <a:rPr lang="en-US" sz="1000" dirty="0" err="1">
                <a:latin typeface="Calibri" panose="020F0502020204030204" pitchFamily="34" charset="0"/>
              </a:rPr>
              <a:t>sed</a:t>
            </a:r>
            <a:r>
              <a:rPr lang="en-US" sz="1000" dirty="0">
                <a:latin typeface="Calibri" panose="020F0502020204030204" pitchFamily="34" charset="0"/>
              </a:rPr>
              <a:t> </a:t>
            </a:r>
            <a:r>
              <a:rPr lang="en-US" sz="1000" dirty="0" err="1">
                <a:latin typeface="Calibri" panose="020F0502020204030204" pitchFamily="34" charset="0"/>
              </a:rPr>
              <a:t>neque</a:t>
            </a:r>
            <a:r>
              <a:rPr lang="en-US" sz="1000" dirty="0">
                <a:latin typeface="Calibri" panose="020F0502020204030204" pitchFamily="34" charset="0"/>
              </a:rPr>
              <a:t>. </a:t>
            </a:r>
            <a:r>
              <a:rPr lang="en-US" sz="1000" dirty="0" err="1">
                <a:latin typeface="Calibri" panose="020F0502020204030204" pitchFamily="34" charset="0"/>
              </a:rPr>
              <a:t>Fusce</a:t>
            </a:r>
            <a:r>
              <a:rPr lang="en-US" sz="1000" dirty="0">
                <a:latin typeface="Calibri" panose="020F0502020204030204" pitchFamily="34" charset="0"/>
              </a:rPr>
              <a:t> </a:t>
            </a:r>
            <a:r>
              <a:rPr lang="en-US" sz="1000" dirty="0" err="1">
                <a:latin typeface="Calibri" panose="020F0502020204030204" pitchFamily="34" charset="0"/>
              </a:rPr>
              <a:t>porttitor</a:t>
            </a:r>
            <a:r>
              <a:rPr lang="en-US" sz="1000" dirty="0">
                <a:latin typeface="Calibri" panose="020F0502020204030204" pitchFamily="34" charset="0"/>
              </a:rPr>
              <a:t> </a:t>
            </a:r>
            <a:r>
              <a:rPr lang="en-US" sz="1000" dirty="0" err="1">
                <a:latin typeface="Calibri" panose="020F0502020204030204" pitchFamily="34" charset="0"/>
              </a:rPr>
              <a:t>venenatis</a:t>
            </a:r>
            <a:r>
              <a:rPr lang="en-US" sz="1000" dirty="0">
                <a:latin typeface="Calibri" panose="020F0502020204030204" pitchFamily="34" charset="0"/>
              </a:rPr>
              <a:t> </a:t>
            </a:r>
            <a:r>
              <a:rPr lang="en-US" sz="1000" dirty="0" err="1">
                <a:latin typeface="Calibri" panose="020F0502020204030204" pitchFamily="34" charset="0"/>
              </a:rPr>
              <a:t>ipsum</a:t>
            </a:r>
            <a:r>
              <a:rPr lang="en-US" sz="1000" dirty="0">
                <a:latin typeface="Calibri" panose="020F0502020204030204" pitchFamily="34" charset="0"/>
              </a:rPr>
              <a:t> at </a:t>
            </a:r>
            <a:r>
              <a:rPr lang="en-US" sz="1000" dirty="0" err="1">
                <a:latin typeface="Calibri" panose="020F0502020204030204" pitchFamily="34" charset="0"/>
              </a:rPr>
              <a:t>ullamcorper</a:t>
            </a:r>
            <a:r>
              <a:rPr lang="en-US" sz="1000" dirty="0">
                <a:latin typeface="Calibri" panose="020F0502020204030204" pitchFamily="34" charset="0"/>
              </a:rPr>
              <a:t>.</a:t>
            </a:r>
          </a:p>
        </p:txBody>
      </p:sp>
      <p:sp>
        <p:nvSpPr>
          <p:cNvPr id="47" name="Content Placeholder 2"/>
          <p:cNvSpPr txBox="1">
            <a:spLocks/>
          </p:cNvSpPr>
          <p:nvPr/>
        </p:nvSpPr>
        <p:spPr>
          <a:xfrm>
            <a:off x="6905610" y="2839299"/>
            <a:ext cx="43661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accent2"/>
                </a:solidFill>
                <a:latin typeface="Calibri" panose="020F0502020204030204" pitchFamily="34" charset="0"/>
              </a:rPr>
              <a:t>Step 2</a:t>
            </a:r>
            <a:endParaRPr lang="en-US" sz="1600" b="1" dirty="0">
              <a:solidFill>
                <a:schemeClr val="accent2"/>
              </a:solidFill>
              <a:latin typeface="Calibri" panose="020F0502020204030204" pitchFamily="34" charset="0"/>
            </a:endParaRPr>
          </a:p>
          <a:p>
            <a:pPr marL="0" indent="0">
              <a:buNone/>
            </a:pPr>
            <a:r>
              <a:rPr lang="en-US" sz="1000" dirty="0" err="1">
                <a:latin typeface="Calibri" panose="020F0502020204030204" pitchFamily="34" charset="0"/>
              </a:rPr>
              <a:t>Curabitur</a:t>
            </a:r>
            <a:r>
              <a:rPr lang="en-US" sz="1000" dirty="0">
                <a:latin typeface="Calibri" panose="020F0502020204030204" pitchFamily="34" charset="0"/>
              </a:rPr>
              <a:t> a </a:t>
            </a:r>
            <a:r>
              <a:rPr lang="en-US" sz="1000" dirty="0" err="1">
                <a:latin typeface="Calibri" panose="020F0502020204030204" pitchFamily="34" charset="0"/>
              </a:rPr>
              <a:t>nisl</a:t>
            </a:r>
            <a:r>
              <a:rPr lang="en-US" sz="1000" dirty="0">
                <a:latin typeface="Calibri" panose="020F0502020204030204" pitchFamily="34" charset="0"/>
              </a:rPr>
              <a:t> </a:t>
            </a:r>
            <a:r>
              <a:rPr lang="en-US" sz="1000" dirty="0" err="1">
                <a:latin typeface="Calibri" panose="020F0502020204030204" pitchFamily="34" charset="0"/>
              </a:rPr>
              <a:t>facilisis</a:t>
            </a:r>
            <a:r>
              <a:rPr lang="en-US" sz="1000" dirty="0">
                <a:latin typeface="Calibri" panose="020F0502020204030204" pitchFamily="34" charset="0"/>
              </a:rPr>
              <a:t> </a:t>
            </a:r>
            <a:r>
              <a:rPr lang="en-US" sz="1000" dirty="0" err="1">
                <a:latin typeface="Calibri" panose="020F0502020204030204" pitchFamily="34" charset="0"/>
              </a:rPr>
              <a:t>lectus</a:t>
            </a:r>
            <a:r>
              <a:rPr lang="en-US" sz="1000" dirty="0">
                <a:latin typeface="Calibri" panose="020F0502020204030204" pitchFamily="34" charset="0"/>
              </a:rPr>
              <a:t> </a:t>
            </a:r>
            <a:r>
              <a:rPr lang="en-US" sz="1000" dirty="0" err="1">
                <a:latin typeface="Calibri" panose="020F0502020204030204" pitchFamily="34" charset="0"/>
              </a:rPr>
              <a:t>posuere</a:t>
            </a:r>
            <a:r>
              <a:rPr lang="en-US" sz="1000" dirty="0">
                <a:latin typeface="Calibri" panose="020F0502020204030204" pitchFamily="34" charset="0"/>
              </a:rPr>
              <a:t> </a:t>
            </a:r>
            <a:r>
              <a:rPr lang="en-US" sz="1000" dirty="0" err="1">
                <a:latin typeface="Calibri" panose="020F0502020204030204" pitchFamily="34" charset="0"/>
              </a:rPr>
              <a:t>pharetra</a:t>
            </a:r>
            <a:r>
              <a:rPr lang="en-US" sz="1000" dirty="0">
                <a:latin typeface="Calibri" panose="020F0502020204030204" pitchFamily="34" charset="0"/>
              </a:rPr>
              <a:t> </a:t>
            </a:r>
            <a:r>
              <a:rPr lang="en-US" sz="1000" dirty="0" err="1">
                <a:latin typeface="Calibri" panose="020F0502020204030204" pitchFamily="34" charset="0"/>
              </a:rPr>
              <a:t>porta</a:t>
            </a:r>
            <a:r>
              <a:rPr lang="en-US" sz="1000" dirty="0">
                <a:latin typeface="Calibri" panose="020F0502020204030204" pitchFamily="34" charset="0"/>
              </a:rPr>
              <a:t> </a:t>
            </a:r>
            <a:r>
              <a:rPr lang="en-US" sz="1000" dirty="0" err="1">
                <a:latin typeface="Calibri" panose="020F0502020204030204" pitchFamily="34" charset="0"/>
              </a:rPr>
              <a:t>sed</a:t>
            </a:r>
            <a:r>
              <a:rPr lang="en-US" sz="1000" dirty="0">
                <a:latin typeface="Calibri" panose="020F0502020204030204" pitchFamily="34" charset="0"/>
              </a:rPr>
              <a:t> </a:t>
            </a:r>
            <a:r>
              <a:rPr lang="en-US" sz="1000" dirty="0" err="1">
                <a:latin typeface="Calibri" panose="020F0502020204030204" pitchFamily="34" charset="0"/>
              </a:rPr>
              <a:t>neque</a:t>
            </a:r>
            <a:r>
              <a:rPr lang="en-US" sz="1000" dirty="0">
                <a:latin typeface="Calibri" panose="020F0502020204030204" pitchFamily="34" charset="0"/>
              </a:rPr>
              <a:t>. </a:t>
            </a:r>
            <a:r>
              <a:rPr lang="en-US" sz="1000" dirty="0" err="1">
                <a:latin typeface="Calibri" panose="020F0502020204030204" pitchFamily="34" charset="0"/>
              </a:rPr>
              <a:t>Fusce</a:t>
            </a:r>
            <a:r>
              <a:rPr lang="en-US" sz="1000" dirty="0">
                <a:latin typeface="Calibri" panose="020F0502020204030204" pitchFamily="34" charset="0"/>
              </a:rPr>
              <a:t> </a:t>
            </a:r>
            <a:r>
              <a:rPr lang="en-US" sz="1000" dirty="0" err="1">
                <a:latin typeface="Calibri" panose="020F0502020204030204" pitchFamily="34" charset="0"/>
              </a:rPr>
              <a:t>porttitor</a:t>
            </a:r>
            <a:r>
              <a:rPr lang="en-US" sz="1000" dirty="0">
                <a:latin typeface="Calibri" panose="020F0502020204030204" pitchFamily="34" charset="0"/>
              </a:rPr>
              <a:t> </a:t>
            </a:r>
            <a:r>
              <a:rPr lang="en-US" sz="1000" dirty="0" err="1">
                <a:latin typeface="Calibri" panose="020F0502020204030204" pitchFamily="34" charset="0"/>
              </a:rPr>
              <a:t>venenatis</a:t>
            </a:r>
            <a:r>
              <a:rPr lang="en-US" sz="1000" dirty="0">
                <a:latin typeface="Calibri" panose="020F0502020204030204" pitchFamily="34" charset="0"/>
              </a:rPr>
              <a:t> </a:t>
            </a:r>
            <a:r>
              <a:rPr lang="en-US" sz="1000" dirty="0" err="1">
                <a:latin typeface="Calibri" panose="020F0502020204030204" pitchFamily="34" charset="0"/>
              </a:rPr>
              <a:t>ipsum</a:t>
            </a:r>
            <a:r>
              <a:rPr lang="en-US" sz="1000" dirty="0">
                <a:latin typeface="Calibri" panose="020F0502020204030204" pitchFamily="34" charset="0"/>
              </a:rPr>
              <a:t> at </a:t>
            </a:r>
            <a:r>
              <a:rPr lang="en-US" sz="1000" dirty="0" err="1">
                <a:latin typeface="Calibri" panose="020F0502020204030204" pitchFamily="34" charset="0"/>
              </a:rPr>
              <a:t>ullamcorper</a:t>
            </a:r>
            <a:r>
              <a:rPr lang="en-US" sz="1000" dirty="0">
                <a:latin typeface="Calibri" panose="020F0502020204030204" pitchFamily="34" charset="0"/>
              </a:rPr>
              <a:t>.</a:t>
            </a:r>
          </a:p>
        </p:txBody>
      </p:sp>
      <p:sp>
        <p:nvSpPr>
          <p:cNvPr id="48" name="Content Placeholder 2"/>
          <p:cNvSpPr txBox="1">
            <a:spLocks/>
          </p:cNvSpPr>
          <p:nvPr/>
        </p:nvSpPr>
        <p:spPr>
          <a:xfrm>
            <a:off x="6905611" y="3642532"/>
            <a:ext cx="4366180"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accent3"/>
                </a:solidFill>
                <a:latin typeface="Calibri" panose="020F0502020204030204" pitchFamily="34" charset="0"/>
              </a:rPr>
              <a:t>Step 3</a:t>
            </a:r>
          </a:p>
          <a:p>
            <a:pPr marL="0" indent="0">
              <a:buNone/>
            </a:pPr>
            <a:r>
              <a:rPr lang="en-US" sz="1000" dirty="0" err="1">
                <a:latin typeface="Calibri" panose="020F0502020204030204" pitchFamily="34" charset="0"/>
              </a:rPr>
              <a:t>Curabitur</a:t>
            </a:r>
            <a:r>
              <a:rPr lang="en-US" sz="1000" dirty="0">
                <a:latin typeface="Calibri" panose="020F0502020204030204" pitchFamily="34" charset="0"/>
              </a:rPr>
              <a:t> a </a:t>
            </a:r>
            <a:r>
              <a:rPr lang="en-US" sz="1000" dirty="0" err="1">
                <a:latin typeface="Calibri" panose="020F0502020204030204" pitchFamily="34" charset="0"/>
              </a:rPr>
              <a:t>nisl</a:t>
            </a:r>
            <a:r>
              <a:rPr lang="en-US" sz="1000" dirty="0">
                <a:latin typeface="Calibri" panose="020F0502020204030204" pitchFamily="34" charset="0"/>
              </a:rPr>
              <a:t> </a:t>
            </a:r>
            <a:r>
              <a:rPr lang="en-US" sz="1000" dirty="0" err="1">
                <a:latin typeface="Calibri" panose="020F0502020204030204" pitchFamily="34" charset="0"/>
              </a:rPr>
              <a:t>facilisis</a:t>
            </a:r>
            <a:r>
              <a:rPr lang="en-US" sz="1000" dirty="0">
                <a:latin typeface="Calibri" panose="020F0502020204030204" pitchFamily="34" charset="0"/>
              </a:rPr>
              <a:t> </a:t>
            </a:r>
            <a:r>
              <a:rPr lang="en-US" sz="1000" dirty="0" err="1">
                <a:latin typeface="Calibri" panose="020F0502020204030204" pitchFamily="34" charset="0"/>
              </a:rPr>
              <a:t>lectus</a:t>
            </a:r>
            <a:r>
              <a:rPr lang="en-US" sz="1000" dirty="0">
                <a:latin typeface="Calibri" panose="020F0502020204030204" pitchFamily="34" charset="0"/>
              </a:rPr>
              <a:t> </a:t>
            </a:r>
            <a:r>
              <a:rPr lang="en-US" sz="1000" dirty="0" err="1">
                <a:latin typeface="Calibri" panose="020F0502020204030204" pitchFamily="34" charset="0"/>
              </a:rPr>
              <a:t>posuere</a:t>
            </a:r>
            <a:r>
              <a:rPr lang="en-US" sz="1000" dirty="0">
                <a:latin typeface="Calibri" panose="020F0502020204030204" pitchFamily="34" charset="0"/>
              </a:rPr>
              <a:t> </a:t>
            </a:r>
            <a:r>
              <a:rPr lang="en-US" sz="1000" dirty="0" err="1">
                <a:latin typeface="Calibri" panose="020F0502020204030204" pitchFamily="34" charset="0"/>
              </a:rPr>
              <a:t>pharetra</a:t>
            </a:r>
            <a:r>
              <a:rPr lang="en-US" sz="1000" dirty="0">
                <a:latin typeface="Calibri" panose="020F0502020204030204" pitchFamily="34" charset="0"/>
              </a:rPr>
              <a:t> </a:t>
            </a:r>
            <a:r>
              <a:rPr lang="en-US" sz="1000" dirty="0" err="1">
                <a:latin typeface="Calibri" panose="020F0502020204030204" pitchFamily="34" charset="0"/>
              </a:rPr>
              <a:t>porta</a:t>
            </a:r>
            <a:r>
              <a:rPr lang="en-US" sz="1000" dirty="0">
                <a:latin typeface="Calibri" panose="020F0502020204030204" pitchFamily="34" charset="0"/>
              </a:rPr>
              <a:t> </a:t>
            </a:r>
            <a:r>
              <a:rPr lang="en-US" sz="1000" dirty="0" err="1">
                <a:latin typeface="Calibri" panose="020F0502020204030204" pitchFamily="34" charset="0"/>
              </a:rPr>
              <a:t>sed</a:t>
            </a:r>
            <a:r>
              <a:rPr lang="en-US" sz="1000" dirty="0">
                <a:latin typeface="Calibri" panose="020F0502020204030204" pitchFamily="34" charset="0"/>
              </a:rPr>
              <a:t> </a:t>
            </a:r>
            <a:r>
              <a:rPr lang="en-US" sz="1000" dirty="0" err="1">
                <a:latin typeface="Calibri" panose="020F0502020204030204" pitchFamily="34" charset="0"/>
              </a:rPr>
              <a:t>neque</a:t>
            </a:r>
            <a:r>
              <a:rPr lang="en-US" sz="1000" dirty="0">
                <a:latin typeface="Calibri" panose="020F0502020204030204" pitchFamily="34" charset="0"/>
              </a:rPr>
              <a:t>. </a:t>
            </a:r>
            <a:r>
              <a:rPr lang="en-US" sz="1000" dirty="0" err="1">
                <a:latin typeface="Calibri" panose="020F0502020204030204" pitchFamily="34" charset="0"/>
              </a:rPr>
              <a:t>Fusce</a:t>
            </a:r>
            <a:r>
              <a:rPr lang="en-US" sz="1000" dirty="0">
                <a:latin typeface="Calibri" panose="020F0502020204030204" pitchFamily="34" charset="0"/>
              </a:rPr>
              <a:t> </a:t>
            </a:r>
            <a:r>
              <a:rPr lang="en-US" sz="1000" dirty="0" err="1">
                <a:latin typeface="Calibri" panose="020F0502020204030204" pitchFamily="34" charset="0"/>
              </a:rPr>
              <a:t>porttitor</a:t>
            </a:r>
            <a:r>
              <a:rPr lang="en-US" sz="1000" dirty="0">
                <a:latin typeface="Calibri" panose="020F0502020204030204" pitchFamily="34" charset="0"/>
              </a:rPr>
              <a:t> </a:t>
            </a:r>
            <a:r>
              <a:rPr lang="en-US" sz="1000" dirty="0" err="1">
                <a:latin typeface="Calibri" panose="020F0502020204030204" pitchFamily="34" charset="0"/>
              </a:rPr>
              <a:t>venenatis</a:t>
            </a:r>
            <a:r>
              <a:rPr lang="en-US" sz="1000" dirty="0">
                <a:latin typeface="Calibri" panose="020F0502020204030204" pitchFamily="34" charset="0"/>
              </a:rPr>
              <a:t> </a:t>
            </a:r>
            <a:r>
              <a:rPr lang="en-US" sz="1000" dirty="0" err="1">
                <a:latin typeface="Calibri" panose="020F0502020204030204" pitchFamily="34" charset="0"/>
              </a:rPr>
              <a:t>ipsum</a:t>
            </a:r>
            <a:r>
              <a:rPr lang="en-US" sz="1000" dirty="0">
                <a:latin typeface="Calibri" panose="020F0502020204030204" pitchFamily="34" charset="0"/>
              </a:rPr>
              <a:t> at </a:t>
            </a:r>
            <a:r>
              <a:rPr lang="en-US" sz="1000" dirty="0" err="1">
                <a:latin typeface="Calibri" panose="020F0502020204030204" pitchFamily="34" charset="0"/>
              </a:rPr>
              <a:t>ullamcorper</a:t>
            </a:r>
            <a:r>
              <a:rPr lang="en-US" sz="1000" dirty="0">
                <a:latin typeface="Calibri" panose="020F0502020204030204" pitchFamily="34" charset="0"/>
              </a:rPr>
              <a:t>.</a:t>
            </a:r>
          </a:p>
        </p:txBody>
      </p:sp>
      <p:grpSp>
        <p:nvGrpSpPr>
          <p:cNvPr id="49" name="Group 48"/>
          <p:cNvGrpSpPr>
            <a:grpSpLocks noChangeAspect="1"/>
          </p:cNvGrpSpPr>
          <p:nvPr/>
        </p:nvGrpSpPr>
        <p:grpSpPr>
          <a:xfrm>
            <a:off x="761707" y="1230418"/>
            <a:ext cx="5390143" cy="3717925"/>
            <a:chOff x="940378" y="1114346"/>
            <a:chExt cx="7056438" cy="4867275"/>
          </a:xfrm>
        </p:grpSpPr>
        <p:sp>
          <p:nvSpPr>
            <p:cNvPr id="50" name="Arc 682"/>
            <p:cNvSpPr>
              <a:spLocks/>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chemeClr val="accent1"/>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base" latinLnBrk="1" hangingPunct="1">
                <a:lnSpc>
                  <a:spcPct val="100000"/>
                </a:lnSpc>
                <a:spcBef>
                  <a:spcPct val="0"/>
                </a:spcBef>
                <a:spcAft>
                  <a:spcPct val="0"/>
                </a:spcAft>
                <a:buClrTx/>
                <a:buSzTx/>
                <a:buFontTx/>
                <a:buNone/>
                <a:tabLst/>
                <a:defRPr/>
              </a:pPr>
              <a:endParaRPr kumimoji="1" lang="zh-CN" altLang="en-US" sz="1800" b="1" i="0" u="none" strike="noStrike" kern="0" cap="none" spc="0" normalizeH="0" baseline="0" noProof="0" dirty="0">
                <a:ln>
                  <a:noFill/>
                </a:ln>
                <a:solidFill>
                  <a:schemeClr val="accent1"/>
                </a:solidFill>
                <a:effectLst/>
                <a:uLnTx/>
                <a:uFillTx/>
                <a:latin typeface="Calibri" panose="020F0502020204030204" pitchFamily="34" charset="0"/>
                <a:ea typeface="Gulim" pitchFamily="34" charset="-127"/>
              </a:endParaRPr>
            </a:p>
          </p:txBody>
        </p:sp>
        <p:sp>
          <p:nvSpPr>
            <p:cNvPr id="51"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2">
                <a:lumMod val="40000"/>
                <a:lumOff val="60000"/>
                <a:alpha val="79999"/>
              </a:schemeClr>
            </a:solidFill>
            <a:ln>
              <a:noFill/>
            </a:ln>
            <a:extLst>
              <a:ext uri="{91240B29-F687-4F45-9708-019B960494DF}">
                <a14:hiddenLine xmlns:a14="http://schemas.microsoft.com/office/drawing/2010/main" w="19050" cap="rnd">
                  <a:solidFill>
                    <a:srgbClr val="000000"/>
                  </a:solidFill>
                  <a:prstDash val="sysDot"/>
                  <a:round/>
                  <a:headEnd/>
                  <a:tailEnd/>
                </a14:hiddenLine>
              </a:ext>
            </a:extLst>
          </p:spPr>
          <p:txBody>
            <a:bodyPr wrap="none" anchor="ctr"/>
            <a:lstStyle/>
            <a:p>
              <a:pPr fontAlgn="base" latinLnBrk="1">
                <a:spcBef>
                  <a:spcPct val="0"/>
                </a:spcBef>
                <a:spcAft>
                  <a:spcPct val="0"/>
                </a:spcAft>
              </a:pPr>
              <a:endParaRPr kumimoji="1" lang="zh-CN" altLang="en-US" b="1" dirty="0">
                <a:solidFill>
                  <a:srgbClr val="000000"/>
                </a:solidFill>
                <a:latin typeface="Calibri" panose="020F0502020204030204" pitchFamily="34" charset="0"/>
                <a:ea typeface="Gulim" pitchFamily="34" charset="-127"/>
              </a:endParaRPr>
            </a:p>
          </p:txBody>
        </p:sp>
        <p:sp>
          <p:nvSpPr>
            <p:cNvPr id="52"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lumMod val="40000"/>
                <a:lumOff val="60000"/>
                <a:alpha val="79999"/>
              </a:schemeClr>
            </a:solidFill>
            <a:ln>
              <a:noFill/>
            </a:ln>
            <a:extLst>
              <a:ext uri="{91240B29-F687-4F45-9708-019B960494DF}">
                <a14:hiddenLine xmlns:a14="http://schemas.microsoft.com/office/drawing/2010/main" w="19050" cap="rnd">
                  <a:solidFill>
                    <a:srgbClr val="000000"/>
                  </a:solidFill>
                  <a:prstDash val="sysDot"/>
                  <a:round/>
                  <a:headEnd/>
                  <a:tailEnd/>
                </a14:hiddenLine>
              </a:ext>
            </a:extLst>
          </p:spPr>
          <p:txBody>
            <a:bodyPr wrap="none" anchor="ctr"/>
            <a:lstStyle/>
            <a:p>
              <a:pPr fontAlgn="base" latinLnBrk="1">
                <a:spcBef>
                  <a:spcPct val="0"/>
                </a:spcBef>
                <a:spcAft>
                  <a:spcPct val="0"/>
                </a:spcAft>
              </a:pPr>
              <a:endParaRPr kumimoji="1" lang="zh-CN" altLang="en-US" b="1" dirty="0">
                <a:solidFill>
                  <a:srgbClr val="000000"/>
                </a:solidFill>
                <a:latin typeface="Calibri" panose="020F0502020204030204" pitchFamily="34" charset="0"/>
                <a:ea typeface="Gulim" pitchFamily="34" charset="-127"/>
              </a:endParaRPr>
            </a:p>
          </p:txBody>
        </p:sp>
        <p:sp>
          <p:nvSpPr>
            <p:cNvPr id="53"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fontAlgn="base" latinLnBrk="1">
                <a:spcBef>
                  <a:spcPct val="0"/>
                </a:spcBef>
                <a:spcAft>
                  <a:spcPct val="0"/>
                </a:spcAft>
              </a:pPr>
              <a:endParaRPr kumimoji="1" lang="ko-KR" altLang="en-US" b="1" dirty="0">
                <a:solidFill>
                  <a:srgbClr val="000000"/>
                </a:solidFill>
                <a:latin typeface="Calibri" panose="020F0502020204030204" pitchFamily="34" charset="0"/>
                <a:ea typeface="Gulim" pitchFamily="34" charset="-127"/>
              </a:endParaRPr>
            </a:p>
          </p:txBody>
        </p:sp>
        <p:sp>
          <p:nvSpPr>
            <p:cNvPr id="54"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fontAlgn="base" latinLnBrk="1">
                <a:spcBef>
                  <a:spcPct val="0"/>
                </a:spcBef>
                <a:spcAft>
                  <a:spcPct val="0"/>
                </a:spcAft>
              </a:pPr>
              <a:endParaRPr kumimoji="1" lang="ko-KR" altLang="en-US" b="1" dirty="0">
                <a:solidFill>
                  <a:srgbClr val="000000"/>
                </a:solidFill>
                <a:latin typeface="Calibri" panose="020F0502020204030204" pitchFamily="34" charset="0"/>
                <a:ea typeface="Gulim" pitchFamily="34" charset="-127"/>
              </a:endParaRPr>
            </a:p>
          </p:txBody>
        </p:sp>
        <p:sp>
          <p:nvSpPr>
            <p:cNvPr id="55"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lumMod val="40000"/>
                <a:lumOff val="60000"/>
                <a:alpha val="79999"/>
              </a:schemeClr>
            </a:solidFill>
            <a:ln>
              <a:noFill/>
            </a:ln>
            <a:extLst>
              <a:ext uri="{91240B29-F687-4F45-9708-019B960494DF}">
                <a14:hiddenLine xmlns:a14="http://schemas.microsoft.com/office/drawing/2010/main" w="19050" cap="rnd">
                  <a:solidFill>
                    <a:srgbClr val="000000"/>
                  </a:solidFill>
                  <a:prstDash val="sysDot"/>
                  <a:round/>
                  <a:headEnd/>
                  <a:tailEnd/>
                </a14:hiddenLine>
              </a:ext>
            </a:extLst>
          </p:spPr>
          <p:txBody>
            <a:bodyPr wrap="none" anchor="ctr"/>
            <a:lstStyle/>
            <a:p>
              <a:pPr fontAlgn="base" latinLnBrk="1">
                <a:spcBef>
                  <a:spcPct val="0"/>
                </a:spcBef>
                <a:spcAft>
                  <a:spcPct val="0"/>
                </a:spcAft>
              </a:pPr>
              <a:endParaRPr kumimoji="1" lang="zh-CN" altLang="en-US" b="1" dirty="0">
                <a:solidFill>
                  <a:srgbClr val="000000"/>
                </a:solidFill>
                <a:latin typeface="Calibri" panose="020F0502020204030204" pitchFamily="34" charset="0"/>
                <a:ea typeface="Gulim" pitchFamily="34" charset="-127"/>
              </a:endParaRPr>
            </a:p>
          </p:txBody>
        </p:sp>
        <p:sp>
          <p:nvSpPr>
            <p:cNvPr id="56"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fontAlgn="base" latinLnBrk="1">
                <a:spcBef>
                  <a:spcPct val="0"/>
                </a:spcBef>
                <a:spcAft>
                  <a:spcPct val="0"/>
                </a:spcAft>
              </a:pPr>
              <a:endParaRPr kumimoji="1" lang="ko-KR" altLang="en-US" b="1" dirty="0">
                <a:solidFill>
                  <a:srgbClr val="000000"/>
                </a:solidFill>
                <a:latin typeface="Calibri" panose="020F0502020204030204" pitchFamily="34" charset="0"/>
                <a:ea typeface="Gulim" pitchFamily="34" charset="-127"/>
              </a:endParaRPr>
            </a:p>
          </p:txBody>
        </p:sp>
        <p:sp>
          <p:nvSpPr>
            <p:cNvPr id="57" name="Arc 681"/>
            <p:cNvSpPr>
              <a:spLocks/>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chemeClr val="accent3"/>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base" latinLnBrk="1" hangingPunct="1">
                <a:lnSpc>
                  <a:spcPct val="100000"/>
                </a:lnSpc>
                <a:spcBef>
                  <a:spcPct val="0"/>
                </a:spcBef>
                <a:spcAft>
                  <a:spcPct val="0"/>
                </a:spcAft>
                <a:buClrTx/>
                <a:buSzTx/>
                <a:buFontTx/>
                <a:buNone/>
                <a:tabLst/>
                <a:defRPr/>
              </a:pPr>
              <a:endParaRPr kumimoji="1" lang="zh-CN" altLang="en-US" sz="1800" b="1" i="0" u="none" strike="noStrike" kern="0" cap="none" spc="0" normalizeH="0" baseline="0" noProof="0" dirty="0">
                <a:ln>
                  <a:noFill/>
                </a:ln>
                <a:solidFill>
                  <a:srgbClr val="000000"/>
                </a:solidFill>
                <a:effectLst/>
                <a:uLnTx/>
                <a:uFillTx/>
                <a:latin typeface="Calibri" panose="020F0502020204030204" pitchFamily="34" charset="0"/>
                <a:ea typeface="Gulim" pitchFamily="34" charset="-127"/>
              </a:endParaRPr>
            </a:p>
          </p:txBody>
        </p:sp>
        <p:sp>
          <p:nvSpPr>
            <p:cNvPr id="58" name="Arc 683"/>
            <p:cNvSpPr>
              <a:spLocks/>
            </p:cNvSpPr>
            <p:nvPr/>
          </p:nvSpPr>
          <p:spPr bwMode="auto">
            <a:xfrm rot="256945">
              <a:off x="6847909"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chemeClr val="accent2"/>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base" latinLnBrk="1" hangingPunct="1">
                <a:lnSpc>
                  <a:spcPct val="100000"/>
                </a:lnSpc>
                <a:spcBef>
                  <a:spcPct val="0"/>
                </a:spcBef>
                <a:spcAft>
                  <a:spcPct val="0"/>
                </a:spcAft>
                <a:buClrTx/>
                <a:buSzTx/>
                <a:buFontTx/>
                <a:buNone/>
                <a:tabLst/>
                <a:defRPr/>
              </a:pPr>
              <a:endParaRPr kumimoji="1" lang="zh-CN" altLang="en-US" sz="1800" b="1" i="0" u="none" strike="noStrike" kern="0" cap="none" spc="0" normalizeH="0" baseline="0" noProof="0" dirty="0">
                <a:ln>
                  <a:noFill/>
                </a:ln>
                <a:solidFill>
                  <a:srgbClr val="000000"/>
                </a:solidFill>
                <a:effectLst/>
                <a:uLnTx/>
                <a:uFillTx/>
                <a:latin typeface="Calibri" panose="020F0502020204030204" pitchFamily="34" charset="0"/>
                <a:ea typeface="Gulim" pitchFamily="34" charset="-127"/>
              </a:endParaRPr>
            </a:p>
          </p:txBody>
        </p:sp>
      </p:grpSp>
      <p:sp>
        <p:nvSpPr>
          <p:cNvPr id="59" name="Content Placeholder 2"/>
          <p:cNvSpPr txBox="1">
            <a:spLocks/>
          </p:cNvSpPr>
          <p:nvPr/>
        </p:nvSpPr>
        <p:spPr>
          <a:xfrm>
            <a:off x="2727902" y="1515881"/>
            <a:ext cx="933046" cy="2974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chemeClr val="accent1"/>
                </a:solidFill>
                <a:latin typeface="Calibri" panose="020F0502020204030204" pitchFamily="34" charset="0"/>
              </a:rPr>
              <a:t>Step 1</a:t>
            </a:r>
            <a:endParaRPr lang="en-US" sz="1100" b="1" dirty="0">
              <a:solidFill>
                <a:schemeClr val="accent1"/>
              </a:solidFill>
              <a:latin typeface="Calibri" panose="020F0502020204030204" pitchFamily="34" charset="0"/>
            </a:endParaRPr>
          </a:p>
        </p:txBody>
      </p:sp>
      <p:sp>
        <p:nvSpPr>
          <p:cNvPr id="60" name="Content Placeholder 2"/>
          <p:cNvSpPr txBox="1">
            <a:spLocks/>
          </p:cNvSpPr>
          <p:nvPr/>
        </p:nvSpPr>
        <p:spPr>
          <a:xfrm>
            <a:off x="5598919" y="2537536"/>
            <a:ext cx="1140048" cy="2985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chemeClr val="accent2"/>
                </a:solidFill>
                <a:latin typeface="Calibri" panose="020F0502020204030204" pitchFamily="34" charset="0"/>
              </a:rPr>
              <a:t>Step 2</a:t>
            </a:r>
            <a:endParaRPr lang="en-US" sz="1100" b="1" dirty="0">
              <a:solidFill>
                <a:schemeClr val="accent2"/>
              </a:solidFill>
              <a:latin typeface="Calibri" panose="020F0502020204030204" pitchFamily="34" charset="0"/>
            </a:endParaRPr>
          </a:p>
        </p:txBody>
      </p:sp>
      <p:sp>
        <p:nvSpPr>
          <p:cNvPr id="61" name="Content Placeholder 2"/>
          <p:cNvSpPr txBox="1">
            <a:spLocks/>
          </p:cNvSpPr>
          <p:nvPr/>
        </p:nvSpPr>
        <p:spPr>
          <a:xfrm>
            <a:off x="3304248" y="3860731"/>
            <a:ext cx="837398" cy="3343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chemeClr val="accent3"/>
                </a:solidFill>
                <a:latin typeface="Calibri" panose="020F0502020204030204" pitchFamily="34" charset="0"/>
              </a:rPr>
              <a:t>Step 3</a:t>
            </a:r>
            <a:endParaRPr lang="en-US" sz="1100" b="1" dirty="0">
              <a:solidFill>
                <a:schemeClr val="accent3"/>
              </a:solidFill>
              <a:latin typeface="Calibri" panose="020F0502020204030204" pitchFamily="34" charset="0"/>
            </a:endParaRPr>
          </a:p>
        </p:txBody>
      </p:sp>
      <p:grpSp>
        <p:nvGrpSpPr>
          <p:cNvPr id="62" name="Group 61"/>
          <p:cNvGrpSpPr>
            <a:grpSpLocks noChangeAspect="1"/>
          </p:cNvGrpSpPr>
          <p:nvPr/>
        </p:nvGrpSpPr>
        <p:grpSpPr>
          <a:xfrm>
            <a:off x="1794960" y="2700336"/>
            <a:ext cx="551463" cy="482749"/>
            <a:chOff x="6350" y="4763"/>
            <a:chExt cx="2446338" cy="2141537"/>
          </a:xfrm>
          <a:solidFill>
            <a:schemeClr val="bg1"/>
          </a:solidFill>
        </p:grpSpPr>
        <p:sp>
          <p:nvSpPr>
            <p:cNvPr id="63" name="Freeform 9"/>
            <p:cNvSpPr>
              <a:spLocks/>
            </p:cNvSpPr>
            <p:nvPr/>
          </p:nvSpPr>
          <p:spPr bwMode="auto">
            <a:xfrm>
              <a:off x="6350" y="465138"/>
              <a:ext cx="306388" cy="1681162"/>
            </a:xfrm>
            <a:custGeom>
              <a:avLst/>
              <a:gdLst>
                <a:gd name="T0" fmla="*/ 0 w 81"/>
                <a:gd name="T1" fmla="*/ 81 h 446"/>
                <a:gd name="T2" fmla="*/ 0 w 81"/>
                <a:gd name="T3" fmla="*/ 365 h 446"/>
                <a:gd name="T4" fmla="*/ 81 w 81"/>
                <a:gd name="T5" fmla="*/ 446 h 446"/>
                <a:gd name="T6" fmla="*/ 81 w 81"/>
                <a:gd name="T7" fmla="*/ 0 h 446"/>
                <a:gd name="T8" fmla="*/ 0 w 81"/>
                <a:gd name="T9" fmla="*/ 81 h 446"/>
              </a:gdLst>
              <a:ahLst/>
              <a:cxnLst>
                <a:cxn ang="0">
                  <a:pos x="T0" y="T1"/>
                </a:cxn>
                <a:cxn ang="0">
                  <a:pos x="T2" y="T3"/>
                </a:cxn>
                <a:cxn ang="0">
                  <a:pos x="T4" y="T5"/>
                </a:cxn>
                <a:cxn ang="0">
                  <a:pos x="T6" y="T7"/>
                </a:cxn>
                <a:cxn ang="0">
                  <a:pos x="T8" y="T9"/>
                </a:cxn>
              </a:cxnLst>
              <a:rect l="0" t="0" r="r" b="b"/>
              <a:pathLst>
                <a:path w="81" h="446">
                  <a:moveTo>
                    <a:pt x="0" y="81"/>
                  </a:moveTo>
                  <a:cubicBezTo>
                    <a:pt x="0" y="365"/>
                    <a:pt x="0" y="365"/>
                    <a:pt x="0" y="365"/>
                  </a:cubicBezTo>
                  <a:cubicBezTo>
                    <a:pt x="0" y="409"/>
                    <a:pt x="37" y="446"/>
                    <a:pt x="81" y="446"/>
                  </a:cubicBezTo>
                  <a:cubicBezTo>
                    <a:pt x="81" y="0"/>
                    <a:pt x="81" y="0"/>
                    <a:pt x="81" y="0"/>
                  </a:cubicBezTo>
                  <a:cubicBezTo>
                    <a:pt x="37" y="0"/>
                    <a:pt x="0" y="36"/>
                    <a:pt x="0" y="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10"/>
            <p:cNvSpPr>
              <a:spLocks noEditPoints="1"/>
            </p:cNvSpPr>
            <p:nvPr/>
          </p:nvSpPr>
          <p:spPr bwMode="auto">
            <a:xfrm>
              <a:off x="466725" y="4763"/>
              <a:ext cx="1525588" cy="2141537"/>
            </a:xfrm>
            <a:custGeom>
              <a:avLst/>
              <a:gdLst>
                <a:gd name="T0" fmla="*/ 324 w 405"/>
                <a:gd name="T1" fmla="*/ 41 h 568"/>
                <a:gd name="T2" fmla="*/ 284 w 405"/>
                <a:gd name="T3" fmla="*/ 0 h 568"/>
                <a:gd name="T4" fmla="*/ 121 w 405"/>
                <a:gd name="T5" fmla="*/ 0 h 568"/>
                <a:gd name="T6" fmla="*/ 81 w 405"/>
                <a:gd name="T7" fmla="*/ 41 h 568"/>
                <a:gd name="T8" fmla="*/ 81 w 405"/>
                <a:gd name="T9" fmla="*/ 122 h 568"/>
                <a:gd name="T10" fmla="*/ 0 w 405"/>
                <a:gd name="T11" fmla="*/ 122 h 568"/>
                <a:gd name="T12" fmla="*/ 0 w 405"/>
                <a:gd name="T13" fmla="*/ 568 h 568"/>
                <a:gd name="T14" fmla="*/ 405 w 405"/>
                <a:gd name="T15" fmla="*/ 568 h 568"/>
                <a:gd name="T16" fmla="*/ 405 w 405"/>
                <a:gd name="T17" fmla="*/ 122 h 568"/>
                <a:gd name="T18" fmla="*/ 324 w 405"/>
                <a:gd name="T19" fmla="*/ 122 h 568"/>
                <a:gd name="T20" fmla="*/ 324 w 405"/>
                <a:gd name="T21" fmla="*/ 41 h 568"/>
                <a:gd name="T22" fmla="*/ 284 w 405"/>
                <a:gd name="T23" fmla="*/ 122 h 568"/>
                <a:gd name="T24" fmla="*/ 121 w 405"/>
                <a:gd name="T25" fmla="*/ 122 h 568"/>
                <a:gd name="T26" fmla="*/ 121 w 405"/>
                <a:gd name="T27" fmla="*/ 41 h 568"/>
                <a:gd name="T28" fmla="*/ 284 w 405"/>
                <a:gd name="T29" fmla="*/ 41 h 568"/>
                <a:gd name="T30" fmla="*/ 284 w 405"/>
                <a:gd name="T31" fmla="*/ 12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5" h="568">
                  <a:moveTo>
                    <a:pt x="324" y="41"/>
                  </a:moveTo>
                  <a:cubicBezTo>
                    <a:pt x="324" y="18"/>
                    <a:pt x="306" y="0"/>
                    <a:pt x="284" y="0"/>
                  </a:cubicBezTo>
                  <a:cubicBezTo>
                    <a:pt x="121" y="0"/>
                    <a:pt x="121" y="0"/>
                    <a:pt x="121" y="0"/>
                  </a:cubicBezTo>
                  <a:cubicBezTo>
                    <a:pt x="99" y="0"/>
                    <a:pt x="81" y="18"/>
                    <a:pt x="81" y="41"/>
                  </a:cubicBezTo>
                  <a:cubicBezTo>
                    <a:pt x="81" y="122"/>
                    <a:pt x="81" y="122"/>
                    <a:pt x="81" y="122"/>
                  </a:cubicBezTo>
                  <a:cubicBezTo>
                    <a:pt x="0" y="122"/>
                    <a:pt x="0" y="122"/>
                    <a:pt x="0" y="122"/>
                  </a:cubicBezTo>
                  <a:cubicBezTo>
                    <a:pt x="0" y="568"/>
                    <a:pt x="0" y="568"/>
                    <a:pt x="0" y="568"/>
                  </a:cubicBezTo>
                  <a:cubicBezTo>
                    <a:pt x="405" y="568"/>
                    <a:pt x="405" y="568"/>
                    <a:pt x="405" y="568"/>
                  </a:cubicBezTo>
                  <a:cubicBezTo>
                    <a:pt x="405" y="122"/>
                    <a:pt x="405" y="122"/>
                    <a:pt x="405" y="122"/>
                  </a:cubicBezTo>
                  <a:cubicBezTo>
                    <a:pt x="324" y="122"/>
                    <a:pt x="324" y="122"/>
                    <a:pt x="324" y="122"/>
                  </a:cubicBezTo>
                  <a:lnTo>
                    <a:pt x="324" y="41"/>
                  </a:lnTo>
                  <a:close/>
                  <a:moveTo>
                    <a:pt x="284" y="122"/>
                  </a:moveTo>
                  <a:cubicBezTo>
                    <a:pt x="121" y="122"/>
                    <a:pt x="121" y="122"/>
                    <a:pt x="121" y="122"/>
                  </a:cubicBezTo>
                  <a:cubicBezTo>
                    <a:pt x="121" y="41"/>
                    <a:pt x="121" y="41"/>
                    <a:pt x="121" y="41"/>
                  </a:cubicBezTo>
                  <a:cubicBezTo>
                    <a:pt x="284" y="41"/>
                    <a:pt x="284" y="41"/>
                    <a:pt x="284" y="41"/>
                  </a:cubicBezTo>
                  <a:lnTo>
                    <a:pt x="284" y="1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11"/>
            <p:cNvSpPr>
              <a:spLocks/>
            </p:cNvSpPr>
            <p:nvPr/>
          </p:nvSpPr>
          <p:spPr bwMode="auto">
            <a:xfrm>
              <a:off x="2146300" y="465138"/>
              <a:ext cx="306388" cy="1681162"/>
            </a:xfrm>
            <a:custGeom>
              <a:avLst/>
              <a:gdLst>
                <a:gd name="T0" fmla="*/ 0 w 81"/>
                <a:gd name="T1" fmla="*/ 0 h 446"/>
                <a:gd name="T2" fmla="*/ 0 w 81"/>
                <a:gd name="T3" fmla="*/ 446 h 446"/>
                <a:gd name="T4" fmla="*/ 81 w 81"/>
                <a:gd name="T5" fmla="*/ 365 h 446"/>
                <a:gd name="T6" fmla="*/ 81 w 81"/>
                <a:gd name="T7" fmla="*/ 81 h 446"/>
                <a:gd name="T8" fmla="*/ 0 w 81"/>
                <a:gd name="T9" fmla="*/ 0 h 446"/>
              </a:gdLst>
              <a:ahLst/>
              <a:cxnLst>
                <a:cxn ang="0">
                  <a:pos x="T0" y="T1"/>
                </a:cxn>
                <a:cxn ang="0">
                  <a:pos x="T2" y="T3"/>
                </a:cxn>
                <a:cxn ang="0">
                  <a:pos x="T4" y="T5"/>
                </a:cxn>
                <a:cxn ang="0">
                  <a:pos x="T6" y="T7"/>
                </a:cxn>
                <a:cxn ang="0">
                  <a:pos x="T8" y="T9"/>
                </a:cxn>
              </a:cxnLst>
              <a:rect l="0" t="0" r="r" b="b"/>
              <a:pathLst>
                <a:path w="81" h="446">
                  <a:moveTo>
                    <a:pt x="0" y="0"/>
                  </a:moveTo>
                  <a:cubicBezTo>
                    <a:pt x="0" y="446"/>
                    <a:pt x="0" y="446"/>
                    <a:pt x="0" y="446"/>
                  </a:cubicBezTo>
                  <a:cubicBezTo>
                    <a:pt x="45" y="446"/>
                    <a:pt x="81" y="409"/>
                    <a:pt x="81" y="365"/>
                  </a:cubicBezTo>
                  <a:cubicBezTo>
                    <a:pt x="81" y="81"/>
                    <a:pt x="81" y="81"/>
                    <a:pt x="81" y="81"/>
                  </a:cubicBezTo>
                  <a:cubicBezTo>
                    <a:pt x="81" y="36"/>
                    <a:pt x="45" y="0"/>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66" name="Freeform 15"/>
          <p:cNvSpPr>
            <a:spLocks noChangeAspect="1" noEditPoints="1"/>
          </p:cNvSpPr>
          <p:nvPr/>
        </p:nvSpPr>
        <p:spPr bwMode="auto">
          <a:xfrm>
            <a:off x="4019489" y="2411107"/>
            <a:ext cx="490571" cy="399330"/>
          </a:xfrm>
          <a:custGeom>
            <a:avLst/>
            <a:gdLst>
              <a:gd name="T0" fmla="*/ 192 w 384"/>
              <a:gd name="T1" fmla="*/ 72 h 312"/>
              <a:gd name="T2" fmla="*/ 0 w 384"/>
              <a:gd name="T3" fmla="*/ 0 h 312"/>
              <a:gd name="T4" fmla="*/ 0 w 384"/>
              <a:gd name="T5" fmla="*/ 264 h 312"/>
              <a:gd name="T6" fmla="*/ 12 w 384"/>
              <a:gd name="T7" fmla="*/ 264 h 312"/>
              <a:gd name="T8" fmla="*/ 24 w 384"/>
              <a:gd name="T9" fmla="*/ 264 h 312"/>
              <a:gd name="T10" fmla="*/ 24 w 384"/>
              <a:gd name="T11" fmla="*/ 288 h 312"/>
              <a:gd name="T12" fmla="*/ 168 w 384"/>
              <a:gd name="T13" fmla="*/ 312 h 312"/>
              <a:gd name="T14" fmla="*/ 216 w 384"/>
              <a:gd name="T15" fmla="*/ 312 h 312"/>
              <a:gd name="T16" fmla="*/ 360 w 384"/>
              <a:gd name="T17" fmla="*/ 288 h 312"/>
              <a:gd name="T18" fmla="*/ 360 w 384"/>
              <a:gd name="T19" fmla="*/ 264 h 312"/>
              <a:gd name="T20" fmla="*/ 372 w 384"/>
              <a:gd name="T21" fmla="*/ 264 h 312"/>
              <a:gd name="T22" fmla="*/ 384 w 384"/>
              <a:gd name="T23" fmla="*/ 264 h 312"/>
              <a:gd name="T24" fmla="*/ 384 w 384"/>
              <a:gd name="T25" fmla="*/ 0 h 312"/>
              <a:gd name="T26" fmla="*/ 192 w 384"/>
              <a:gd name="T27" fmla="*/ 72 h 312"/>
              <a:gd name="T28" fmla="*/ 168 w 384"/>
              <a:gd name="T29" fmla="*/ 251 h 312"/>
              <a:gd name="T30" fmla="*/ 24 w 384"/>
              <a:gd name="T31" fmla="*/ 228 h 312"/>
              <a:gd name="T32" fmla="*/ 24 w 384"/>
              <a:gd name="T33" fmla="*/ 24 h 312"/>
              <a:gd name="T34" fmla="*/ 57 w 384"/>
              <a:gd name="T35" fmla="*/ 25 h 312"/>
              <a:gd name="T36" fmla="*/ 63 w 384"/>
              <a:gd name="T37" fmla="*/ 26 h 312"/>
              <a:gd name="T38" fmla="*/ 65 w 384"/>
              <a:gd name="T39" fmla="*/ 26 h 312"/>
              <a:gd name="T40" fmla="*/ 167 w 384"/>
              <a:gd name="T41" fmla="*/ 67 h 312"/>
              <a:gd name="T42" fmla="*/ 168 w 384"/>
              <a:gd name="T43" fmla="*/ 72 h 312"/>
              <a:gd name="T44" fmla="*/ 168 w 384"/>
              <a:gd name="T45" fmla="*/ 251 h 312"/>
              <a:gd name="T46" fmla="*/ 360 w 384"/>
              <a:gd name="T47" fmla="*/ 228 h 312"/>
              <a:gd name="T48" fmla="*/ 216 w 384"/>
              <a:gd name="T49" fmla="*/ 251 h 312"/>
              <a:gd name="T50" fmla="*/ 216 w 384"/>
              <a:gd name="T51" fmla="*/ 72 h 312"/>
              <a:gd name="T52" fmla="*/ 360 w 384"/>
              <a:gd name="T53" fmla="*/ 24 h 312"/>
              <a:gd name="T54" fmla="*/ 360 w 384"/>
              <a:gd name="T55" fmla="*/ 22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 h="312">
                <a:moveTo>
                  <a:pt x="192" y="72"/>
                </a:moveTo>
                <a:cubicBezTo>
                  <a:pt x="192" y="12"/>
                  <a:pt x="58" y="0"/>
                  <a:pt x="0" y="0"/>
                </a:cubicBezTo>
                <a:cubicBezTo>
                  <a:pt x="0" y="264"/>
                  <a:pt x="0" y="264"/>
                  <a:pt x="0" y="264"/>
                </a:cubicBezTo>
                <a:cubicBezTo>
                  <a:pt x="12" y="264"/>
                  <a:pt x="12" y="264"/>
                  <a:pt x="12" y="264"/>
                </a:cubicBezTo>
                <a:cubicBezTo>
                  <a:pt x="16" y="264"/>
                  <a:pt x="20" y="264"/>
                  <a:pt x="24" y="264"/>
                </a:cubicBezTo>
                <a:cubicBezTo>
                  <a:pt x="24" y="288"/>
                  <a:pt x="24" y="288"/>
                  <a:pt x="24" y="288"/>
                </a:cubicBezTo>
                <a:cubicBezTo>
                  <a:pt x="72" y="288"/>
                  <a:pt x="168" y="274"/>
                  <a:pt x="168" y="312"/>
                </a:cubicBezTo>
                <a:cubicBezTo>
                  <a:pt x="216" y="312"/>
                  <a:pt x="216" y="312"/>
                  <a:pt x="216" y="312"/>
                </a:cubicBezTo>
                <a:cubicBezTo>
                  <a:pt x="216" y="274"/>
                  <a:pt x="312" y="288"/>
                  <a:pt x="360" y="288"/>
                </a:cubicBezTo>
                <a:cubicBezTo>
                  <a:pt x="360" y="264"/>
                  <a:pt x="360" y="264"/>
                  <a:pt x="360" y="264"/>
                </a:cubicBezTo>
                <a:cubicBezTo>
                  <a:pt x="364" y="264"/>
                  <a:pt x="368" y="264"/>
                  <a:pt x="372" y="264"/>
                </a:cubicBezTo>
                <a:cubicBezTo>
                  <a:pt x="384" y="264"/>
                  <a:pt x="384" y="264"/>
                  <a:pt x="384" y="264"/>
                </a:cubicBezTo>
                <a:cubicBezTo>
                  <a:pt x="384" y="0"/>
                  <a:pt x="384" y="0"/>
                  <a:pt x="384" y="0"/>
                </a:cubicBezTo>
                <a:cubicBezTo>
                  <a:pt x="326" y="0"/>
                  <a:pt x="192" y="12"/>
                  <a:pt x="192" y="72"/>
                </a:cubicBezTo>
                <a:close/>
                <a:moveTo>
                  <a:pt x="168" y="251"/>
                </a:moveTo>
                <a:cubicBezTo>
                  <a:pt x="133" y="230"/>
                  <a:pt x="67" y="228"/>
                  <a:pt x="24" y="228"/>
                </a:cubicBezTo>
                <a:cubicBezTo>
                  <a:pt x="24" y="24"/>
                  <a:pt x="24" y="24"/>
                  <a:pt x="24" y="24"/>
                </a:cubicBezTo>
                <a:cubicBezTo>
                  <a:pt x="36" y="24"/>
                  <a:pt x="47" y="25"/>
                  <a:pt x="57" y="25"/>
                </a:cubicBezTo>
                <a:cubicBezTo>
                  <a:pt x="63" y="26"/>
                  <a:pt x="63" y="26"/>
                  <a:pt x="63" y="26"/>
                </a:cubicBezTo>
                <a:cubicBezTo>
                  <a:pt x="65" y="26"/>
                  <a:pt x="65" y="26"/>
                  <a:pt x="65" y="26"/>
                </a:cubicBezTo>
                <a:cubicBezTo>
                  <a:pt x="112" y="29"/>
                  <a:pt x="162" y="39"/>
                  <a:pt x="167" y="67"/>
                </a:cubicBezTo>
                <a:cubicBezTo>
                  <a:pt x="168" y="72"/>
                  <a:pt x="168" y="72"/>
                  <a:pt x="168" y="72"/>
                </a:cubicBezTo>
                <a:lnTo>
                  <a:pt x="168" y="251"/>
                </a:lnTo>
                <a:close/>
                <a:moveTo>
                  <a:pt x="360" y="228"/>
                </a:moveTo>
                <a:cubicBezTo>
                  <a:pt x="317" y="228"/>
                  <a:pt x="251" y="230"/>
                  <a:pt x="216" y="251"/>
                </a:cubicBezTo>
                <a:cubicBezTo>
                  <a:pt x="216" y="72"/>
                  <a:pt x="216" y="72"/>
                  <a:pt x="216" y="72"/>
                </a:cubicBezTo>
                <a:cubicBezTo>
                  <a:pt x="216" y="56"/>
                  <a:pt x="241" y="25"/>
                  <a:pt x="360" y="24"/>
                </a:cubicBezTo>
                <a:lnTo>
                  <a:pt x="360" y="2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7" name="Group 66"/>
          <p:cNvGrpSpPr>
            <a:grpSpLocks noChangeAspect="1"/>
          </p:cNvGrpSpPr>
          <p:nvPr/>
        </p:nvGrpSpPr>
        <p:grpSpPr>
          <a:xfrm>
            <a:off x="5020692" y="3792551"/>
            <a:ext cx="515462" cy="515462"/>
            <a:chOff x="4763" y="-3175"/>
            <a:chExt cx="1450975" cy="1450976"/>
          </a:xfrm>
          <a:solidFill>
            <a:schemeClr val="bg1"/>
          </a:solidFill>
        </p:grpSpPr>
        <p:sp>
          <p:nvSpPr>
            <p:cNvPr id="68" name="Freeform 19"/>
            <p:cNvSpPr>
              <a:spLocks/>
            </p:cNvSpPr>
            <p:nvPr/>
          </p:nvSpPr>
          <p:spPr bwMode="auto">
            <a:xfrm>
              <a:off x="231776" y="158750"/>
              <a:ext cx="161925" cy="161925"/>
            </a:xfrm>
            <a:custGeom>
              <a:avLst/>
              <a:gdLst>
                <a:gd name="T0" fmla="*/ 39 w 43"/>
                <a:gd name="T1" fmla="*/ 22 h 43"/>
                <a:gd name="T2" fmla="*/ 22 w 43"/>
                <a:gd name="T3" fmla="*/ 5 h 43"/>
                <a:gd name="T4" fmla="*/ 5 w 43"/>
                <a:gd name="T5" fmla="*/ 5 h 43"/>
                <a:gd name="T6" fmla="*/ 5 w 43"/>
                <a:gd name="T7" fmla="*/ 22 h 43"/>
                <a:gd name="T8" fmla="*/ 22 w 43"/>
                <a:gd name="T9" fmla="*/ 39 h 43"/>
                <a:gd name="T10" fmla="*/ 39 w 43"/>
                <a:gd name="T11" fmla="*/ 39 h 43"/>
                <a:gd name="T12" fmla="*/ 39 w 43"/>
                <a:gd name="T13" fmla="*/ 22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9" y="22"/>
                  </a:moveTo>
                  <a:cubicBezTo>
                    <a:pt x="22" y="5"/>
                    <a:pt x="22" y="5"/>
                    <a:pt x="22" y="5"/>
                  </a:cubicBezTo>
                  <a:cubicBezTo>
                    <a:pt x="17" y="0"/>
                    <a:pt x="9" y="0"/>
                    <a:pt x="5" y="5"/>
                  </a:cubicBezTo>
                  <a:cubicBezTo>
                    <a:pt x="0" y="9"/>
                    <a:pt x="0" y="17"/>
                    <a:pt x="5" y="22"/>
                  </a:cubicBezTo>
                  <a:cubicBezTo>
                    <a:pt x="22" y="39"/>
                    <a:pt x="22" y="39"/>
                    <a:pt x="22" y="39"/>
                  </a:cubicBezTo>
                  <a:cubicBezTo>
                    <a:pt x="26" y="43"/>
                    <a:pt x="34" y="43"/>
                    <a:pt x="39" y="39"/>
                  </a:cubicBezTo>
                  <a:cubicBezTo>
                    <a:pt x="43" y="34"/>
                    <a:pt x="43" y="26"/>
                    <a:pt x="39"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20"/>
            <p:cNvSpPr>
              <a:spLocks/>
            </p:cNvSpPr>
            <p:nvPr/>
          </p:nvSpPr>
          <p:spPr bwMode="auto">
            <a:xfrm>
              <a:off x="4763" y="630238"/>
              <a:ext cx="180975" cy="92075"/>
            </a:xfrm>
            <a:custGeom>
              <a:avLst/>
              <a:gdLst>
                <a:gd name="T0" fmla="*/ 36 w 48"/>
                <a:gd name="T1" fmla="*/ 0 h 24"/>
                <a:gd name="T2" fmla="*/ 12 w 48"/>
                <a:gd name="T3" fmla="*/ 0 h 24"/>
                <a:gd name="T4" fmla="*/ 0 w 48"/>
                <a:gd name="T5" fmla="*/ 12 h 24"/>
                <a:gd name="T6" fmla="*/ 12 w 48"/>
                <a:gd name="T7" fmla="*/ 24 h 24"/>
                <a:gd name="T8" fmla="*/ 36 w 48"/>
                <a:gd name="T9" fmla="*/ 24 h 24"/>
                <a:gd name="T10" fmla="*/ 48 w 48"/>
                <a:gd name="T11" fmla="*/ 12 h 24"/>
                <a:gd name="T12" fmla="*/ 36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36" y="0"/>
                  </a:moveTo>
                  <a:cubicBezTo>
                    <a:pt x="12" y="0"/>
                    <a:pt x="12" y="0"/>
                    <a:pt x="12" y="0"/>
                  </a:cubicBezTo>
                  <a:cubicBezTo>
                    <a:pt x="5" y="0"/>
                    <a:pt x="0" y="5"/>
                    <a:pt x="0" y="12"/>
                  </a:cubicBezTo>
                  <a:cubicBezTo>
                    <a:pt x="0" y="19"/>
                    <a:pt x="5" y="24"/>
                    <a:pt x="12" y="24"/>
                  </a:cubicBezTo>
                  <a:cubicBezTo>
                    <a:pt x="36" y="24"/>
                    <a:pt x="36" y="24"/>
                    <a:pt x="36" y="24"/>
                  </a:cubicBezTo>
                  <a:cubicBezTo>
                    <a:pt x="43" y="24"/>
                    <a:pt x="48" y="19"/>
                    <a:pt x="48" y="12"/>
                  </a:cubicBezTo>
                  <a:cubicBezTo>
                    <a:pt x="48" y="5"/>
                    <a:pt x="43" y="0"/>
                    <a:pt x="3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21"/>
            <p:cNvSpPr>
              <a:spLocks/>
            </p:cNvSpPr>
            <p:nvPr/>
          </p:nvSpPr>
          <p:spPr bwMode="auto">
            <a:xfrm>
              <a:off x="1274763" y="722313"/>
              <a:ext cx="180975" cy="90488"/>
            </a:xfrm>
            <a:custGeom>
              <a:avLst/>
              <a:gdLst>
                <a:gd name="T0" fmla="*/ 36 w 48"/>
                <a:gd name="T1" fmla="*/ 0 h 24"/>
                <a:gd name="T2" fmla="*/ 12 w 48"/>
                <a:gd name="T3" fmla="*/ 0 h 24"/>
                <a:gd name="T4" fmla="*/ 0 w 48"/>
                <a:gd name="T5" fmla="*/ 12 h 24"/>
                <a:gd name="T6" fmla="*/ 12 w 48"/>
                <a:gd name="T7" fmla="*/ 24 h 24"/>
                <a:gd name="T8" fmla="*/ 36 w 48"/>
                <a:gd name="T9" fmla="*/ 24 h 24"/>
                <a:gd name="T10" fmla="*/ 48 w 48"/>
                <a:gd name="T11" fmla="*/ 12 h 24"/>
                <a:gd name="T12" fmla="*/ 36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36" y="0"/>
                  </a:moveTo>
                  <a:cubicBezTo>
                    <a:pt x="12" y="0"/>
                    <a:pt x="12" y="0"/>
                    <a:pt x="12" y="0"/>
                  </a:cubicBezTo>
                  <a:cubicBezTo>
                    <a:pt x="5" y="0"/>
                    <a:pt x="0" y="5"/>
                    <a:pt x="0" y="12"/>
                  </a:cubicBezTo>
                  <a:cubicBezTo>
                    <a:pt x="0" y="19"/>
                    <a:pt x="5" y="24"/>
                    <a:pt x="12" y="24"/>
                  </a:cubicBezTo>
                  <a:cubicBezTo>
                    <a:pt x="36" y="24"/>
                    <a:pt x="36" y="24"/>
                    <a:pt x="36" y="24"/>
                  </a:cubicBezTo>
                  <a:cubicBezTo>
                    <a:pt x="43" y="24"/>
                    <a:pt x="48" y="19"/>
                    <a:pt x="48" y="12"/>
                  </a:cubicBezTo>
                  <a:cubicBezTo>
                    <a:pt x="48" y="5"/>
                    <a:pt x="43" y="0"/>
                    <a:pt x="3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22"/>
            <p:cNvSpPr>
              <a:spLocks/>
            </p:cNvSpPr>
            <p:nvPr/>
          </p:nvSpPr>
          <p:spPr bwMode="auto">
            <a:xfrm>
              <a:off x="1130301" y="222250"/>
              <a:ext cx="163513" cy="163513"/>
            </a:xfrm>
            <a:custGeom>
              <a:avLst/>
              <a:gdLst>
                <a:gd name="T0" fmla="*/ 38 w 43"/>
                <a:gd name="T1" fmla="*/ 5 h 43"/>
                <a:gd name="T2" fmla="*/ 21 w 43"/>
                <a:gd name="T3" fmla="*/ 5 h 43"/>
                <a:gd name="T4" fmla="*/ 4 w 43"/>
                <a:gd name="T5" fmla="*/ 22 h 43"/>
                <a:gd name="T6" fmla="*/ 4 w 43"/>
                <a:gd name="T7" fmla="*/ 39 h 43"/>
                <a:gd name="T8" fmla="*/ 21 w 43"/>
                <a:gd name="T9" fmla="*/ 39 h 43"/>
                <a:gd name="T10" fmla="*/ 38 w 43"/>
                <a:gd name="T11" fmla="*/ 22 h 43"/>
                <a:gd name="T12" fmla="*/ 38 w 43"/>
                <a:gd name="T13" fmla="*/ 5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8" y="5"/>
                  </a:moveTo>
                  <a:cubicBezTo>
                    <a:pt x="34" y="0"/>
                    <a:pt x="26" y="0"/>
                    <a:pt x="21" y="5"/>
                  </a:cubicBezTo>
                  <a:cubicBezTo>
                    <a:pt x="4" y="22"/>
                    <a:pt x="4" y="22"/>
                    <a:pt x="4" y="22"/>
                  </a:cubicBezTo>
                  <a:cubicBezTo>
                    <a:pt x="0" y="26"/>
                    <a:pt x="0" y="34"/>
                    <a:pt x="4" y="39"/>
                  </a:cubicBezTo>
                  <a:cubicBezTo>
                    <a:pt x="9" y="43"/>
                    <a:pt x="17" y="43"/>
                    <a:pt x="21" y="39"/>
                  </a:cubicBezTo>
                  <a:cubicBezTo>
                    <a:pt x="38" y="22"/>
                    <a:pt x="38" y="22"/>
                    <a:pt x="38" y="22"/>
                  </a:cubicBezTo>
                  <a:cubicBezTo>
                    <a:pt x="43" y="17"/>
                    <a:pt x="43" y="9"/>
                    <a:pt x="38" y="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23"/>
            <p:cNvSpPr>
              <a:spLocks/>
            </p:cNvSpPr>
            <p:nvPr/>
          </p:nvSpPr>
          <p:spPr bwMode="auto">
            <a:xfrm>
              <a:off x="730251" y="-3175"/>
              <a:ext cx="90488" cy="180975"/>
            </a:xfrm>
            <a:custGeom>
              <a:avLst/>
              <a:gdLst>
                <a:gd name="T0" fmla="*/ 12 w 24"/>
                <a:gd name="T1" fmla="*/ 48 h 48"/>
                <a:gd name="T2" fmla="*/ 20 w 24"/>
                <a:gd name="T3" fmla="*/ 44 h 48"/>
                <a:gd name="T4" fmla="*/ 24 w 24"/>
                <a:gd name="T5" fmla="*/ 36 h 48"/>
                <a:gd name="T6" fmla="*/ 24 w 24"/>
                <a:gd name="T7" fmla="*/ 12 h 48"/>
                <a:gd name="T8" fmla="*/ 12 w 24"/>
                <a:gd name="T9" fmla="*/ 0 h 48"/>
                <a:gd name="T10" fmla="*/ 1 w 24"/>
                <a:gd name="T11" fmla="*/ 7 h 48"/>
                <a:gd name="T12" fmla="*/ 0 w 24"/>
                <a:gd name="T13" fmla="*/ 12 h 48"/>
                <a:gd name="T14" fmla="*/ 0 w 24"/>
                <a:gd name="T15" fmla="*/ 36 h 48"/>
                <a:gd name="T16" fmla="*/ 12 w 2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8">
                  <a:moveTo>
                    <a:pt x="12" y="48"/>
                  </a:moveTo>
                  <a:cubicBezTo>
                    <a:pt x="15" y="48"/>
                    <a:pt x="18" y="47"/>
                    <a:pt x="20" y="44"/>
                  </a:cubicBezTo>
                  <a:cubicBezTo>
                    <a:pt x="23" y="42"/>
                    <a:pt x="24" y="39"/>
                    <a:pt x="24" y="36"/>
                  </a:cubicBezTo>
                  <a:cubicBezTo>
                    <a:pt x="24" y="12"/>
                    <a:pt x="24" y="12"/>
                    <a:pt x="24" y="12"/>
                  </a:cubicBezTo>
                  <a:cubicBezTo>
                    <a:pt x="24" y="5"/>
                    <a:pt x="19" y="0"/>
                    <a:pt x="12" y="0"/>
                  </a:cubicBezTo>
                  <a:cubicBezTo>
                    <a:pt x="7" y="0"/>
                    <a:pt x="3" y="3"/>
                    <a:pt x="1" y="7"/>
                  </a:cubicBezTo>
                  <a:cubicBezTo>
                    <a:pt x="0" y="12"/>
                    <a:pt x="0" y="12"/>
                    <a:pt x="0" y="12"/>
                  </a:cubicBezTo>
                  <a:cubicBezTo>
                    <a:pt x="0" y="36"/>
                    <a:pt x="0" y="36"/>
                    <a:pt x="0" y="36"/>
                  </a:cubicBezTo>
                  <a:cubicBezTo>
                    <a:pt x="0" y="43"/>
                    <a:pt x="5" y="48"/>
                    <a:pt x="12" y="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24"/>
            <p:cNvSpPr>
              <a:spLocks noEditPoints="1"/>
            </p:cNvSpPr>
            <p:nvPr/>
          </p:nvSpPr>
          <p:spPr bwMode="auto">
            <a:xfrm>
              <a:off x="368301" y="358775"/>
              <a:ext cx="725488" cy="815975"/>
            </a:xfrm>
            <a:custGeom>
              <a:avLst/>
              <a:gdLst>
                <a:gd name="T0" fmla="*/ 96 w 192"/>
                <a:gd name="T1" fmla="*/ 0 h 216"/>
                <a:gd name="T2" fmla="*/ 0 w 192"/>
                <a:gd name="T3" fmla="*/ 96 h 216"/>
                <a:gd name="T4" fmla="*/ 48 w 192"/>
                <a:gd name="T5" fmla="*/ 179 h 216"/>
                <a:gd name="T6" fmla="*/ 48 w 192"/>
                <a:gd name="T7" fmla="*/ 216 h 216"/>
                <a:gd name="T8" fmla="*/ 144 w 192"/>
                <a:gd name="T9" fmla="*/ 216 h 216"/>
                <a:gd name="T10" fmla="*/ 144 w 192"/>
                <a:gd name="T11" fmla="*/ 179 h 216"/>
                <a:gd name="T12" fmla="*/ 192 w 192"/>
                <a:gd name="T13" fmla="*/ 96 h 216"/>
                <a:gd name="T14" fmla="*/ 96 w 192"/>
                <a:gd name="T15" fmla="*/ 0 h 216"/>
                <a:gd name="T16" fmla="*/ 132 w 192"/>
                <a:gd name="T17" fmla="*/ 158 h 216"/>
                <a:gd name="T18" fmla="*/ 120 w 192"/>
                <a:gd name="T19" fmla="*/ 165 h 216"/>
                <a:gd name="T20" fmla="*/ 120 w 192"/>
                <a:gd name="T21" fmla="*/ 179 h 216"/>
                <a:gd name="T22" fmla="*/ 120 w 192"/>
                <a:gd name="T23" fmla="*/ 192 h 216"/>
                <a:gd name="T24" fmla="*/ 72 w 192"/>
                <a:gd name="T25" fmla="*/ 192 h 216"/>
                <a:gd name="T26" fmla="*/ 72 w 192"/>
                <a:gd name="T27" fmla="*/ 179 h 216"/>
                <a:gd name="T28" fmla="*/ 72 w 192"/>
                <a:gd name="T29" fmla="*/ 165 h 216"/>
                <a:gd name="T30" fmla="*/ 60 w 192"/>
                <a:gd name="T31" fmla="*/ 158 h 216"/>
                <a:gd name="T32" fmla="*/ 24 w 192"/>
                <a:gd name="T33" fmla="*/ 96 h 216"/>
                <a:gd name="T34" fmla="*/ 96 w 192"/>
                <a:gd name="T35" fmla="*/ 24 h 216"/>
                <a:gd name="T36" fmla="*/ 168 w 192"/>
                <a:gd name="T37" fmla="*/ 96 h 216"/>
                <a:gd name="T38" fmla="*/ 132 w 192"/>
                <a:gd name="T39" fmla="*/ 15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16">
                  <a:moveTo>
                    <a:pt x="96" y="0"/>
                  </a:moveTo>
                  <a:cubicBezTo>
                    <a:pt x="43" y="0"/>
                    <a:pt x="0" y="43"/>
                    <a:pt x="0" y="96"/>
                  </a:cubicBezTo>
                  <a:cubicBezTo>
                    <a:pt x="0" y="131"/>
                    <a:pt x="19" y="162"/>
                    <a:pt x="48" y="179"/>
                  </a:cubicBezTo>
                  <a:cubicBezTo>
                    <a:pt x="48" y="216"/>
                    <a:pt x="48" y="216"/>
                    <a:pt x="48" y="216"/>
                  </a:cubicBezTo>
                  <a:cubicBezTo>
                    <a:pt x="144" y="216"/>
                    <a:pt x="144" y="216"/>
                    <a:pt x="144" y="216"/>
                  </a:cubicBezTo>
                  <a:cubicBezTo>
                    <a:pt x="144" y="179"/>
                    <a:pt x="144" y="179"/>
                    <a:pt x="144" y="179"/>
                  </a:cubicBezTo>
                  <a:cubicBezTo>
                    <a:pt x="173" y="162"/>
                    <a:pt x="192" y="131"/>
                    <a:pt x="192" y="96"/>
                  </a:cubicBezTo>
                  <a:cubicBezTo>
                    <a:pt x="192" y="43"/>
                    <a:pt x="149" y="0"/>
                    <a:pt x="96" y="0"/>
                  </a:cubicBezTo>
                  <a:close/>
                  <a:moveTo>
                    <a:pt x="132" y="158"/>
                  </a:moveTo>
                  <a:cubicBezTo>
                    <a:pt x="120" y="165"/>
                    <a:pt x="120" y="165"/>
                    <a:pt x="120" y="165"/>
                  </a:cubicBezTo>
                  <a:cubicBezTo>
                    <a:pt x="120" y="179"/>
                    <a:pt x="120" y="179"/>
                    <a:pt x="120" y="179"/>
                  </a:cubicBezTo>
                  <a:cubicBezTo>
                    <a:pt x="120" y="192"/>
                    <a:pt x="120" y="192"/>
                    <a:pt x="120" y="192"/>
                  </a:cubicBezTo>
                  <a:cubicBezTo>
                    <a:pt x="72" y="192"/>
                    <a:pt x="72" y="192"/>
                    <a:pt x="72" y="192"/>
                  </a:cubicBezTo>
                  <a:cubicBezTo>
                    <a:pt x="72" y="179"/>
                    <a:pt x="72" y="179"/>
                    <a:pt x="72" y="179"/>
                  </a:cubicBezTo>
                  <a:cubicBezTo>
                    <a:pt x="72" y="165"/>
                    <a:pt x="72" y="165"/>
                    <a:pt x="72" y="165"/>
                  </a:cubicBezTo>
                  <a:cubicBezTo>
                    <a:pt x="60" y="158"/>
                    <a:pt x="60" y="158"/>
                    <a:pt x="60" y="158"/>
                  </a:cubicBezTo>
                  <a:cubicBezTo>
                    <a:pt x="37" y="145"/>
                    <a:pt x="24" y="122"/>
                    <a:pt x="24" y="96"/>
                  </a:cubicBezTo>
                  <a:cubicBezTo>
                    <a:pt x="24" y="56"/>
                    <a:pt x="56" y="24"/>
                    <a:pt x="96" y="24"/>
                  </a:cubicBezTo>
                  <a:cubicBezTo>
                    <a:pt x="136" y="24"/>
                    <a:pt x="168" y="56"/>
                    <a:pt x="168" y="96"/>
                  </a:cubicBezTo>
                  <a:cubicBezTo>
                    <a:pt x="168" y="122"/>
                    <a:pt x="154" y="145"/>
                    <a:pt x="132" y="1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25"/>
            <p:cNvSpPr>
              <a:spLocks/>
            </p:cNvSpPr>
            <p:nvPr/>
          </p:nvSpPr>
          <p:spPr bwMode="auto">
            <a:xfrm>
              <a:off x="549276" y="1265238"/>
              <a:ext cx="361950" cy="182563"/>
            </a:xfrm>
            <a:custGeom>
              <a:avLst/>
              <a:gdLst>
                <a:gd name="T0" fmla="*/ 0 w 96"/>
                <a:gd name="T1" fmla="*/ 24 h 48"/>
                <a:gd name="T2" fmla="*/ 25 w 96"/>
                <a:gd name="T3" fmla="*/ 24 h 48"/>
                <a:gd name="T4" fmla="*/ 24 w 96"/>
                <a:gd name="T5" fmla="*/ 27 h 48"/>
                <a:gd name="T6" fmla="*/ 48 w 96"/>
                <a:gd name="T7" fmla="*/ 48 h 48"/>
                <a:gd name="T8" fmla="*/ 72 w 96"/>
                <a:gd name="T9" fmla="*/ 27 h 48"/>
                <a:gd name="T10" fmla="*/ 71 w 96"/>
                <a:gd name="T11" fmla="*/ 24 h 48"/>
                <a:gd name="T12" fmla="*/ 96 w 96"/>
                <a:gd name="T13" fmla="*/ 24 h 48"/>
                <a:gd name="T14" fmla="*/ 96 w 96"/>
                <a:gd name="T15" fmla="*/ 0 h 48"/>
                <a:gd name="T16" fmla="*/ 0 w 96"/>
                <a:gd name="T17" fmla="*/ 0 h 48"/>
                <a:gd name="T18" fmla="*/ 0 w 96"/>
                <a:gd name="T1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8">
                  <a:moveTo>
                    <a:pt x="0" y="24"/>
                  </a:moveTo>
                  <a:cubicBezTo>
                    <a:pt x="25" y="24"/>
                    <a:pt x="25" y="24"/>
                    <a:pt x="25" y="24"/>
                  </a:cubicBezTo>
                  <a:cubicBezTo>
                    <a:pt x="24" y="27"/>
                    <a:pt x="24" y="27"/>
                    <a:pt x="24" y="27"/>
                  </a:cubicBezTo>
                  <a:cubicBezTo>
                    <a:pt x="24" y="39"/>
                    <a:pt x="35" y="48"/>
                    <a:pt x="48" y="48"/>
                  </a:cubicBezTo>
                  <a:cubicBezTo>
                    <a:pt x="61" y="48"/>
                    <a:pt x="72" y="39"/>
                    <a:pt x="72" y="27"/>
                  </a:cubicBezTo>
                  <a:cubicBezTo>
                    <a:pt x="71" y="24"/>
                    <a:pt x="71" y="24"/>
                    <a:pt x="71" y="24"/>
                  </a:cubicBezTo>
                  <a:cubicBezTo>
                    <a:pt x="96" y="24"/>
                    <a:pt x="96" y="24"/>
                    <a:pt x="96" y="24"/>
                  </a:cubicBezTo>
                  <a:cubicBezTo>
                    <a:pt x="96" y="0"/>
                    <a:pt x="96" y="0"/>
                    <a:pt x="96" y="0"/>
                  </a:cubicBezTo>
                  <a:cubicBezTo>
                    <a:pt x="0" y="0"/>
                    <a:pt x="0" y="0"/>
                    <a:pt x="0" y="0"/>
                  </a:cubicBezTo>
                  <a:lnTo>
                    <a:pt x="0"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 name="Title 4">
            <a:extLst>
              <a:ext uri="{FF2B5EF4-FFF2-40B4-BE49-F238E27FC236}">
                <a16:creationId xmlns:a16="http://schemas.microsoft.com/office/drawing/2014/main" id="{793BE3AD-D6A2-4E3A-89E8-63D03234880A}"/>
              </a:ext>
            </a:extLst>
          </p:cNvPr>
          <p:cNvSpPr>
            <a:spLocks noGrp="1"/>
          </p:cNvSpPr>
          <p:nvPr>
            <p:ph type="title"/>
          </p:nvPr>
        </p:nvSpPr>
        <p:spPr/>
        <p:txBody>
          <a:bodyPr>
            <a:normAutofit fontScale="90000"/>
          </a:bodyPr>
          <a:lstStyle/>
          <a:p>
            <a:r>
              <a:rPr lang="en-US" dirty="0"/>
              <a:t>Rotation Gear Infographic</a:t>
            </a:r>
          </a:p>
        </p:txBody>
      </p:sp>
    </p:spTree>
    <p:extLst>
      <p:ext uri="{BB962C8B-B14F-4D97-AF65-F5344CB8AC3E}">
        <p14:creationId xmlns:p14="http://schemas.microsoft.com/office/powerpoint/2010/main" val="5260365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500"/>
                                  </p:stCondLst>
                                  <p:childTnLst>
                                    <p:set>
                                      <p:cBhvr>
                                        <p:cTn id="11" dur="1" fill="hold">
                                          <p:stCondLst>
                                            <p:cond delay="0"/>
                                          </p:stCondLst>
                                        </p:cTn>
                                        <p:tgtEl>
                                          <p:spTgt spid="49"/>
                                        </p:tgtEl>
                                        <p:attrNameLst>
                                          <p:attrName>style.visibility</p:attrName>
                                        </p:attrNameLst>
                                      </p:cBhvr>
                                      <p:to>
                                        <p:strVal val="visible"/>
                                      </p:to>
                                    </p:set>
                                    <p:anim calcmode="lin" valueType="num">
                                      <p:cBhvr>
                                        <p:cTn id="12" dur="1500" fill="hold"/>
                                        <p:tgtEl>
                                          <p:spTgt spid="49"/>
                                        </p:tgtEl>
                                        <p:attrNameLst>
                                          <p:attrName>ppt_w</p:attrName>
                                        </p:attrNameLst>
                                      </p:cBhvr>
                                      <p:tavLst>
                                        <p:tav tm="0">
                                          <p:val>
                                            <p:fltVal val="0"/>
                                          </p:val>
                                        </p:tav>
                                        <p:tav tm="100000">
                                          <p:val>
                                            <p:strVal val="#ppt_w"/>
                                          </p:val>
                                        </p:tav>
                                      </p:tavLst>
                                    </p:anim>
                                    <p:anim calcmode="lin" valueType="num">
                                      <p:cBhvr>
                                        <p:cTn id="13" dur="1500" fill="hold"/>
                                        <p:tgtEl>
                                          <p:spTgt spid="49"/>
                                        </p:tgtEl>
                                        <p:attrNameLst>
                                          <p:attrName>ppt_h</p:attrName>
                                        </p:attrNameLst>
                                      </p:cBhvr>
                                      <p:tavLst>
                                        <p:tav tm="0">
                                          <p:val>
                                            <p:fltVal val="0"/>
                                          </p:val>
                                        </p:tav>
                                        <p:tav tm="100000">
                                          <p:val>
                                            <p:strVal val="#ppt_h"/>
                                          </p:val>
                                        </p:tav>
                                      </p:tavLst>
                                    </p:anim>
                                    <p:animEffect transition="in" filter="fade">
                                      <p:cBhvr>
                                        <p:cTn id="14" dur="1500"/>
                                        <p:tgtEl>
                                          <p:spTgt spid="49"/>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par>
                          <p:cTn id="35" fill="hold">
                            <p:stCondLst>
                              <p:cond delay="4500"/>
                            </p:stCondLst>
                            <p:childTnLst>
                              <p:par>
                                <p:cTn id="36" presetID="10" presetClass="entr" presetSubtype="0"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par>
                          <p:cTn id="51" fill="hold">
                            <p:stCondLst>
                              <p:cond delay="6500"/>
                            </p:stCondLst>
                            <p:childTnLst>
                              <p:par>
                                <p:cTn id="52" presetID="10" presetClass="entr" presetSubtype="0"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par>
                          <p:cTn id="55" fill="hold">
                            <p:stCondLst>
                              <p:cond delay="7000"/>
                            </p:stCondLst>
                            <p:childTnLst>
                              <p:par>
                                <p:cTn id="56" presetID="22" presetClass="entr" presetSubtype="1"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up)">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P spid="46" grpId="0"/>
      <p:bldP spid="47" grpId="0"/>
      <p:bldP spid="48" grpId="0"/>
      <p:bldP spid="59" grpId="0"/>
      <p:bldP spid="60" grpId="0"/>
      <p:bldP spid="61" grpId="0"/>
      <p:bldP spid="6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36</a:t>
            </a:fld>
            <a:endParaRPr lang="id-ID" sz="1200" dirty="0">
              <a:solidFill>
                <a:schemeClr val="bg1">
                  <a:lumMod val="50000"/>
                </a:schemeClr>
              </a:solidFill>
            </a:endParaRPr>
          </a:p>
        </p:txBody>
      </p:sp>
      <p:sp>
        <p:nvSpPr>
          <p:cNvPr id="3" name="TextBox 2"/>
          <p:cNvSpPr txBox="1"/>
          <p:nvPr/>
        </p:nvSpPr>
        <p:spPr>
          <a:xfrm>
            <a:off x="5133588" y="8928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grpSp>
        <p:nvGrpSpPr>
          <p:cNvPr id="5" name="Group 4"/>
          <p:cNvGrpSpPr>
            <a:grpSpLocks noChangeAspect="1"/>
          </p:cNvGrpSpPr>
          <p:nvPr/>
        </p:nvGrpSpPr>
        <p:grpSpPr bwMode="auto">
          <a:xfrm>
            <a:off x="3770382" y="1404480"/>
            <a:ext cx="4628999" cy="4860000"/>
            <a:chOff x="1335" y="0"/>
            <a:chExt cx="3086" cy="3240"/>
          </a:xfrm>
          <a:solidFill>
            <a:schemeClr val="bg1">
              <a:lumMod val="75000"/>
            </a:schemeClr>
          </a:solidFill>
        </p:grpSpPr>
        <p:sp>
          <p:nvSpPr>
            <p:cNvPr id="6" name="Freeform 5"/>
            <p:cNvSpPr>
              <a:spLocks noEditPoints="1"/>
            </p:cNvSpPr>
            <p:nvPr/>
          </p:nvSpPr>
          <p:spPr bwMode="auto">
            <a:xfrm>
              <a:off x="1742" y="120"/>
              <a:ext cx="550" cy="550"/>
            </a:xfrm>
            <a:custGeom>
              <a:avLst/>
              <a:gdLst>
                <a:gd name="T0" fmla="*/ 138 w 280"/>
                <a:gd name="T1" fmla="*/ 265 h 280"/>
                <a:gd name="T2" fmla="*/ 13 w 280"/>
                <a:gd name="T3" fmla="*/ 140 h 280"/>
                <a:gd name="T4" fmla="*/ 138 w 280"/>
                <a:gd name="T5" fmla="*/ 15 h 280"/>
                <a:gd name="T6" fmla="*/ 263 w 280"/>
                <a:gd name="T7" fmla="*/ 140 h 280"/>
                <a:gd name="T8" fmla="*/ 138 w 280"/>
                <a:gd name="T9" fmla="*/ 265 h 280"/>
                <a:gd name="T10" fmla="*/ 140 w 280"/>
                <a:gd name="T11" fmla="*/ 0 h 280"/>
                <a:gd name="T12" fmla="*/ 0 w 280"/>
                <a:gd name="T13" fmla="*/ 140 h 280"/>
                <a:gd name="T14" fmla="*/ 140 w 280"/>
                <a:gd name="T15" fmla="*/ 280 h 280"/>
                <a:gd name="T16" fmla="*/ 280 w 280"/>
                <a:gd name="T17" fmla="*/ 140 h 280"/>
                <a:gd name="T18" fmla="*/ 140 w 280"/>
                <a:gd name="T1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280">
                  <a:moveTo>
                    <a:pt x="138" y="265"/>
                  </a:moveTo>
                  <a:cubicBezTo>
                    <a:pt x="69" y="265"/>
                    <a:pt x="13" y="209"/>
                    <a:pt x="13" y="140"/>
                  </a:cubicBezTo>
                  <a:cubicBezTo>
                    <a:pt x="13" y="71"/>
                    <a:pt x="69" y="15"/>
                    <a:pt x="138" y="15"/>
                  </a:cubicBezTo>
                  <a:cubicBezTo>
                    <a:pt x="207" y="15"/>
                    <a:pt x="263" y="71"/>
                    <a:pt x="263" y="140"/>
                  </a:cubicBezTo>
                  <a:cubicBezTo>
                    <a:pt x="263" y="209"/>
                    <a:pt x="207" y="265"/>
                    <a:pt x="138" y="265"/>
                  </a:cubicBezTo>
                  <a:moveTo>
                    <a:pt x="140" y="0"/>
                  </a:moveTo>
                  <a:cubicBezTo>
                    <a:pt x="63" y="0"/>
                    <a:pt x="0" y="63"/>
                    <a:pt x="0" y="140"/>
                  </a:cubicBezTo>
                  <a:cubicBezTo>
                    <a:pt x="0" y="217"/>
                    <a:pt x="63" y="280"/>
                    <a:pt x="140" y="280"/>
                  </a:cubicBezTo>
                  <a:cubicBezTo>
                    <a:pt x="217" y="280"/>
                    <a:pt x="280" y="217"/>
                    <a:pt x="280" y="140"/>
                  </a:cubicBezTo>
                  <a:cubicBezTo>
                    <a:pt x="280" y="63"/>
                    <a:pt x="217" y="0"/>
                    <a:pt x="1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7" name="Freeform 6"/>
            <p:cNvSpPr>
              <a:spLocks noEditPoints="1"/>
            </p:cNvSpPr>
            <p:nvPr/>
          </p:nvSpPr>
          <p:spPr bwMode="auto">
            <a:xfrm>
              <a:off x="2360" y="104"/>
              <a:ext cx="892" cy="892"/>
            </a:xfrm>
            <a:custGeom>
              <a:avLst/>
              <a:gdLst>
                <a:gd name="T0" fmla="*/ 438 w 454"/>
                <a:gd name="T1" fmla="*/ 165 h 454"/>
                <a:gd name="T2" fmla="*/ 396 w 454"/>
                <a:gd name="T3" fmla="*/ 167 h 454"/>
                <a:gd name="T4" fmla="*/ 378 w 454"/>
                <a:gd name="T5" fmla="*/ 131 h 454"/>
                <a:gd name="T6" fmla="*/ 348 w 454"/>
                <a:gd name="T7" fmla="*/ 96 h 454"/>
                <a:gd name="T8" fmla="*/ 366 w 454"/>
                <a:gd name="T9" fmla="*/ 58 h 454"/>
                <a:gd name="T10" fmla="*/ 363 w 454"/>
                <a:gd name="T11" fmla="*/ 47 h 454"/>
                <a:gd name="T12" fmla="*/ 339 w 454"/>
                <a:gd name="T13" fmla="*/ 31 h 454"/>
                <a:gd name="T14" fmla="*/ 328 w 454"/>
                <a:gd name="T15" fmla="*/ 33 h 454"/>
                <a:gd name="T16" fmla="*/ 299 w 454"/>
                <a:gd name="T17" fmla="*/ 66 h 454"/>
                <a:gd name="T18" fmla="*/ 224 w 454"/>
                <a:gd name="T19" fmla="*/ 51 h 454"/>
                <a:gd name="T20" fmla="*/ 212 w 454"/>
                <a:gd name="T21" fmla="*/ 7 h 454"/>
                <a:gd name="T22" fmla="*/ 202 w 454"/>
                <a:gd name="T23" fmla="*/ 1 h 454"/>
                <a:gd name="T24" fmla="*/ 174 w 454"/>
                <a:gd name="T25" fmla="*/ 5 h 454"/>
                <a:gd name="T26" fmla="*/ 166 w 454"/>
                <a:gd name="T27" fmla="*/ 14 h 454"/>
                <a:gd name="T28" fmla="*/ 167 w 454"/>
                <a:gd name="T29" fmla="*/ 62 h 454"/>
                <a:gd name="T30" fmla="*/ 167 w 454"/>
                <a:gd name="T31" fmla="*/ 62 h 454"/>
                <a:gd name="T32" fmla="*/ 132 w 454"/>
                <a:gd name="T33" fmla="*/ 80 h 454"/>
                <a:gd name="T34" fmla="*/ 103 w 454"/>
                <a:gd name="T35" fmla="*/ 104 h 454"/>
                <a:gd name="T36" fmla="*/ 102 w 454"/>
                <a:gd name="T37" fmla="*/ 103 h 454"/>
                <a:gd name="T38" fmla="*/ 59 w 454"/>
                <a:gd name="T39" fmla="*/ 83 h 454"/>
                <a:gd name="T40" fmla="*/ 47 w 454"/>
                <a:gd name="T41" fmla="*/ 86 h 454"/>
                <a:gd name="T42" fmla="*/ 32 w 454"/>
                <a:gd name="T43" fmla="*/ 111 h 454"/>
                <a:gd name="T44" fmla="*/ 34 w 454"/>
                <a:gd name="T45" fmla="*/ 122 h 454"/>
                <a:gd name="T46" fmla="*/ 70 w 454"/>
                <a:gd name="T47" fmla="*/ 151 h 454"/>
                <a:gd name="T48" fmla="*/ 51 w 454"/>
                <a:gd name="T49" fmla="*/ 230 h 454"/>
                <a:gd name="T50" fmla="*/ 7 w 454"/>
                <a:gd name="T51" fmla="*/ 243 h 454"/>
                <a:gd name="T52" fmla="*/ 1 w 454"/>
                <a:gd name="T53" fmla="*/ 253 h 454"/>
                <a:gd name="T54" fmla="*/ 6 w 454"/>
                <a:gd name="T55" fmla="*/ 282 h 454"/>
                <a:gd name="T56" fmla="*/ 15 w 454"/>
                <a:gd name="T57" fmla="*/ 289 h 454"/>
                <a:gd name="T58" fmla="*/ 61 w 454"/>
                <a:gd name="T59" fmla="*/ 287 h 454"/>
                <a:gd name="T60" fmla="*/ 81 w 454"/>
                <a:gd name="T61" fmla="*/ 327 h 454"/>
                <a:gd name="T62" fmla="*/ 105 w 454"/>
                <a:gd name="T63" fmla="*/ 357 h 454"/>
                <a:gd name="T64" fmla="*/ 85 w 454"/>
                <a:gd name="T65" fmla="*/ 397 h 454"/>
                <a:gd name="T66" fmla="*/ 88 w 454"/>
                <a:gd name="T67" fmla="*/ 409 h 454"/>
                <a:gd name="T68" fmla="*/ 112 w 454"/>
                <a:gd name="T69" fmla="*/ 425 h 454"/>
                <a:gd name="T70" fmla="*/ 124 w 454"/>
                <a:gd name="T71" fmla="*/ 423 h 454"/>
                <a:gd name="T72" fmla="*/ 152 w 454"/>
                <a:gd name="T73" fmla="*/ 390 h 454"/>
                <a:gd name="T74" fmla="*/ 234 w 454"/>
                <a:gd name="T75" fmla="*/ 407 h 454"/>
                <a:gd name="T76" fmla="*/ 246 w 454"/>
                <a:gd name="T77" fmla="*/ 447 h 454"/>
                <a:gd name="T78" fmla="*/ 257 w 454"/>
                <a:gd name="T79" fmla="*/ 453 h 454"/>
                <a:gd name="T80" fmla="*/ 285 w 454"/>
                <a:gd name="T81" fmla="*/ 448 h 454"/>
                <a:gd name="T82" fmla="*/ 292 w 454"/>
                <a:gd name="T83" fmla="*/ 438 h 454"/>
                <a:gd name="T84" fmla="*/ 290 w 454"/>
                <a:gd name="T85" fmla="*/ 397 h 454"/>
                <a:gd name="T86" fmla="*/ 327 w 454"/>
                <a:gd name="T87" fmla="*/ 378 h 454"/>
                <a:gd name="T88" fmla="*/ 357 w 454"/>
                <a:gd name="T89" fmla="*/ 353 h 454"/>
                <a:gd name="T90" fmla="*/ 394 w 454"/>
                <a:gd name="T91" fmla="*/ 372 h 454"/>
                <a:gd name="T92" fmla="*/ 405 w 454"/>
                <a:gd name="T93" fmla="*/ 369 h 454"/>
                <a:gd name="T94" fmla="*/ 421 w 454"/>
                <a:gd name="T95" fmla="*/ 345 h 454"/>
                <a:gd name="T96" fmla="*/ 419 w 454"/>
                <a:gd name="T97" fmla="*/ 333 h 454"/>
                <a:gd name="T98" fmla="*/ 389 w 454"/>
                <a:gd name="T99" fmla="*/ 307 h 454"/>
                <a:gd name="T100" fmla="*/ 407 w 454"/>
                <a:gd name="T101" fmla="*/ 223 h 454"/>
                <a:gd name="T102" fmla="*/ 446 w 454"/>
                <a:gd name="T103" fmla="*/ 211 h 454"/>
                <a:gd name="T104" fmla="*/ 453 w 454"/>
                <a:gd name="T105" fmla="*/ 201 h 454"/>
                <a:gd name="T106" fmla="*/ 447 w 454"/>
                <a:gd name="T107" fmla="*/ 173 h 454"/>
                <a:gd name="T108" fmla="*/ 438 w 454"/>
                <a:gd name="T109" fmla="*/ 165 h 454"/>
                <a:gd name="T110" fmla="*/ 299 w 454"/>
                <a:gd name="T111" fmla="*/ 334 h 454"/>
                <a:gd name="T112" fmla="*/ 124 w 454"/>
                <a:gd name="T113" fmla="*/ 298 h 454"/>
                <a:gd name="T114" fmla="*/ 160 w 454"/>
                <a:gd name="T115" fmla="*/ 124 h 454"/>
                <a:gd name="T116" fmla="*/ 335 w 454"/>
                <a:gd name="T117" fmla="*/ 160 h 454"/>
                <a:gd name="T118" fmla="*/ 299 w 454"/>
                <a:gd name="T119" fmla="*/ 3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438" y="165"/>
                  </a:moveTo>
                  <a:cubicBezTo>
                    <a:pt x="396" y="167"/>
                    <a:pt x="396" y="167"/>
                    <a:pt x="396" y="167"/>
                  </a:cubicBezTo>
                  <a:cubicBezTo>
                    <a:pt x="392" y="155"/>
                    <a:pt x="386" y="143"/>
                    <a:pt x="378" y="131"/>
                  </a:cubicBezTo>
                  <a:cubicBezTo>
                    <a:pt x="369" y="118"/>
                    <a:pt x="359" y="106"/>
                    <a:pt x="348" y="96"/>
                  </a:cubicBezTo>
                  <a:cubicBezTo>
                    <a:pt x="366" y="58"/>
                    <a:pt x="366" y="58"/>
                    <a:pt x="366" y="58"/>
                  </a:cubicBezTo>
                  <a:cubicBezTo>
                    <a:pt x="368" y="54"/>
                    <a:pt x="367" y="49"/>
                    <a:pt x="363" y="47"/>
                  </a:cubicBezTo>
                  <a:cubicBezTo>
                    <a:pt x="339" y="31"/>
                    <a:pt x="339" y="31"/>
                    <a:pt x="339" y="31"/>
                  </a:cubicBezTo>
                  <a:cubicBezTo>
                    <a:pt x="336" y="28"/>
                    <a:pt x="331" y="29"/>
                    <a:pt x="328" y="33"/>
                  </a:cubicBezTo>
                  <a:cubicBezTo>
                    <a:pt x="299" y="66"/>
                    <a:pt x="299" y="66"/>
                    <a:pt x="299" y="66"/>
                  </a:cubicBezTo>
                  <a:cubicBezTo>
                    <a:pt x="276" y="55"/>
                    <a:pt x="250" y="51"/>
                    <a:pt x="224" y="51"/>
                  </a:cubicBezTo>
                  <a:cubicBezTo>
                    <a:pt x="212" y="7"/>
                    <a:pt x="212" y="7"/>
                    <a:pt x="212" y="7"/>
                  </a:cubicBezTo>
                  <a:cubicBezTo>
                    <a:pt x="211" y="3"/>
                    <a:pt x="206" y="0"/>
                    <a:pt x="202" y="1"/>
                  </a:cubicBezTo>
                  <a:cubicBezTo>
                    <a:pt x="174" y="5"/>
                    <a:pt x="174" y="5"/>
                    <a:pt x="174" y="5"/>
                  </a:cubicBezTo>
                  <a:cubicBezTo>
                    <a:pt x="169" y="5"/>
                    <a:pt x="166" y="9"/>
                    <a:pt x="166" y="14"/>
                  </a:cubicBezTo>
                  <a:cubicBezTo>
                    <a:pt x="167" y="62"/>
                    <a:pt x="167" y="62"/>
                    <a:pt x="167" y="62"/>
                  </a:cubicBezTo>
                  <a:cubicBezTo>
                    <a:pt x="167" y="62"/>
                    <a:pt x="167" y="62"/>
                    <a:pt x="167" y="62"/>
                  </a:cubicBezTo>
                  <a:cubicBezTo>
                    <a:pt x="155" y="67"/>
                    <a:pt x="143" y="73"/>
                    <a:pt x="132" y="80"/>
                  </a:cubicBezTo>
                  <a:cubicBezTo>
                    <a:pt x="121" y="87"/>
                    <a:pt x="112" y="95"/>
                    <a:pt x="103" y="104"/>
                  </a:cubicBezTo>
                  <a:cubicBezTo>
                    <a:pt x="102" y="103"/>
                    <a:pt x="102" y="103"/>
                    <a:pt x="102" y="103"/>
                  </a:cubicBezTo>
                  <a:cubicBezTo>
                    <a:pt x="59" y="83"/>
                    <a:pt x="59" y="83"/>
                    <a:pt x="59" y="83"/>
                  </a:cubicBezTo>
                  <a:cubicBezTo>
                    <a:pt x="55" y="81"/>
                    <a:pt x="49" y="82"/>
                    <a:pt x="47" y="86"/>
                  </a:cubicBezTo>
                  <a:cubicBezTo>
                    <a:pt x="32" y="111"/>
                    <a:pt x="32" y="111"/>
                    <a:pt x="32" y="111"/>
                  </a:cubicBezTo>
                  <a:cubicBezTo>
                    <a:pt x="30" y="114"/>
                    <a:pt x="31" y="119"/>
                    <a:pt x="34" y="122"/>
                  </a:cubicBezTo>
                  <a:cubicBezTo>
                    <a:pt x="70" y="151"/>
                    <a:pt x="70" y="151"/>
                    <a:pt x="70" y="151"/>
                  </a:cubicBezTo>
                  <a:cubicBezTo>
                    <a:pt x="58" y="175"/>
                    <a:pt x="51" y="202"/>
                    <a:pt x="51" y="230"/>
                  </a:cubicBezTo>
                  <a:cubicBezTo>
                    <a:pt x="7" y="243"/>
                    <a:pt x="7" y="243"/>
                    <a:pt x="7" y="243"/>
                  </a:cubicBezTo>
                  <a:cubicBezTo>
                    <a:pt x="3" y="245"/>
                    <a:pt x="0" y="249"/>
                    <a:pt x="1" y="253"/>
                  </a:cubicBezTo>
                  <a:cubicBezTo>
                    <a:pt x="6" y="282"/>
                    <a:pt x="6" y="282"/>
                    <a:pt x="6" y="282"/>
                  </a:cubicBezTo>
                  <a:cubicBezTo>
                    <a:pt x="6" y="286"/>
                    <a:pt x="11" y="289"/>
                    <a:pt x="15" y="289"/>
                  </a:cubicBezTo>
                  <a:cubicBezTo>
                    <a:pt x="61" y="287"/>
                    <a:pt x="61" y="287"/>
                    <a:pt x="61" y="287"/>
                  </a:cubicBezTo>
                  <a:cubicBezTo>
                    <a:pt x="66" y="301"/>
                    <a:pt x="72" y="314"/>
                    <a:pt x="81" y="327"/>
                  </a:cubicBezTo>
                  <a:cubicBezTo>
                    <a:pt x="88" y="338"/>
                    <a:pt x="96" y="348"/>
                    <a:pt x="105" y="357"/>
                  </a:cubicBezTo>
                  <a:cubicBezTo>
                    <a:pt x="85" y="397"/>
                    <a:pt x="85" y="397"/>
                    <a:pt x="85" y="397"/>
                  </a:cubicBezTo>
                  <a:cubicBezTo>
                    <a:pt x="83" y="402"/>
                    <a:pt x="84" y="407"/>
                    <a:pt x="88" y="409"/>
                  </a:cubicBezTo>
                  <a:cubicBezTo>
                    <a:pt x="112" y="425"/>
                    <a:pt x="112" y="425"/>
                    <a:pt x="112" y="425"/>
                  </a:cubicBezTo>
                  <a:cubicBezTo>
                    <a:pt x="116" y="427"/>
                    <a:pt x="121" y="426"/>
                    <a:pt x="124" y="423"/>
                  </a:cubicBezTo>
                  <a:cubicBezTo>
                    <a:pt x="152" y="390"/>
                    <a:pt x="152" y="390"/>
                    <a:pt x="152" y="390"/>
                  </a:cubicBezTo>
                  <a:cubicBezTo>
                    <a:pt x="178" y="402"/>
                    <a:pt x="206" y="408"/>
                    <a:pt x="234" y="407"/>
                  </a:cubicBezTo>
                  <a:cubicBezTo>
                    <a:pt x="246" y="447"/>
                    <a:pt x="246" y="447"/>
                    <a:pt x="246" y="447"/>
                  </a:cubicBezTo>
                  <a:cubicBezTo>
                    <a:pt x="248" y="451"/>
                    <a:pt x="252" y="454"/>
                    <a:pt x="257" y="453"/>
                  </a:cubicBezTo>
                  <a:cubicBezTo>
                    <a:pt x="285" y="448"/>
                    <a:pt x="285" y="448"/>
                    <a:pt x="285" y="448"/>
                  </a:cubicBezTo>
                  <a:cubicBezTo>
                    <a:pt x="289" y="447"/>
                    <a:pt x="292" y="443"/>
                    <a:pt x="292" y="438"/>
                  </a:cubicBezTo>
                  <a:cubicBezTo>
                    <a:pt x="290" y="397"/>
                    <a:pt x="290" y="397"/>
                    <a:pt x="290" y="397"/>
                  </a:cubicBezTo>
                  <a:cubicBezTo>
                    <a:pt x="303" y="392"/>
                    <a:pt x="315" y="386"/>
                    <a:pt x="327" y="378"/>
                  </a:cubicBezTo>
                  <a:cubicBezTo>
                    <a:pt x="338" y="371"/>
                    <a:pt x="348" y="362"/>
                    <a:pt x="357" y="353"/>
                  </a:cubicBezTo>
                  <a:cubicBezTo>
                    <a:pt x="394" y="372"/>
                    <a:pt x="394" y="372"/>
                    <a:pt x="394" y="372"/>
                  </a:cubicBezTo>
                  <a:cubicBezTo>
                    <a:pt x="398" y="374"/>
                    <a:pt x="403" y="372"/>
                    <a:pt x="405" y="369"/>
                  </a:cubicBezTo>
                  <a:cubicBezTo>
                    <a:pt x="421" y="345"/>
                    <a:pt x="421" y="345"/>
                    <a:pt x="421" y="345"/>
                  </a:cubicBezTo>
                  <a:cubicBezTo>
                    <a:pt x="424" y="341"/>
                    <a:pt x="423" y="336"/>
                    <a:pt x="419" y="333"/>
                  </a:cubicBezTo>
                  <a:cubicBezTo>
                    <a:pt x="389" y="307"/>
                    <a:pt x="389" y="307"/>
                    <a:pt x="389" y="307"/>
                  </a:cubicBezTo>
                  <a:cubicBezTo>
                    <a:pt x="402" y="281"/>
                    <a:pt x="408" y="252"/>
                    <a:pt x="407" y="223"/>
                  </a:cubicBezTo>
                  <a:cubicBezTo>
                    <a:pt x="446" y="211"/>
                    <a:pt x="446" y="211"/>
                    <a:pt x="446" y="211"/>
                  </a:cubicBezTo>
                  <a:cubicBezTo>
                    <a:pt x="451" y="210"/>
                    <a:pt x="454" y="205"/>
                    <a:pt x="453" y="201"/>
                  </a:cubicBezTo>
                  <a:cubicBezTo>
                    <a:pt x="447" y="173"/>
                    <a:pt x="447" y="173"/>
                    <a:pt x="447" y="173"/>
                  </a:cubicBezTo>
                  <a:cubicBezTo>
                    <a:pt x="447" y="168"/>
                    <a:pt x="443" y="165"/>
                    <a:pt x="438" y="165"/>
                  </a:cubicBezTo>
                  <a:close/>
                  <a:moveTo>
                    <a:pt x="299" y="334"/>
                  </a:moveTo>
                  <a:cubicBezTo>
                    <a:pt x="240" y="373"/>
                    <a:pt x="162" y="357"/>
                    <a:pt x="124" y="298"/>
                  </a:cubicBezTo>
                  <a:cubicBezTo>
                    <a:pt x="86" y="240"/>
                    <a:pt x="102" y="162"/>
                    <a:pt x="160" y="124"/>
                  </a:cubicBezTo>
                  <a:cubicBezTo>
                    <a:pt x="218" y="86"/>
                    <a:pt x="297" y="102"/>
                    <a:pt x="335" y="160"/>
                  </a:cubicBezTo>
                  <a:cubicBezTo>
                    <a:pt x="373" y="218"/>
                    <a:pt x="357" y="296"/>
                    <a:pt x="299" y="3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8" name="Freeform 7"/>
            <p:cNvSpPr>
              <a:spLocks noEditPoints="1"/>
            </p:cNvSpPr>
            <p:nvPr/>
          </p:nvSpPr>
          <p:spPr bwMode="auto">
            <a:xfrm>
              <a:off x="2353" y="112"/>
              <a:ext cx="891" cy="891"/>
            </a:xfrm>
            <a:custGeom>
              <a:avLst/>
              <a:gdLst>
                <a:gd name="T0" fmla="*/ 438 w 454"/>
                <a:gd name="T1" fmla="*/ 165 h 454"/>
                <a:gd name="T2" fmla="*/ 396 w 454"/>
                <a:gd name="T3" fmla="*/ 167 h 454"/>
                <a:gd name="T4" fmla="*/ 378 w 454"/>
                <a:gd name="T5" fmla="*/ 131 h 454"/>
                <a:gd name="T6" fmla="*/ 348 w 454"/>
                <a:gd name="T7" fmla="*/ 96 h 454"/>
                <a:gd name="T8" fmla="*/ 366 w 454"/>
                <a:gd name="T9" fmla="*/ 58 h 454"/>
                <a:gd name="T10" fmla="*/ 363 w 454"/>
                <a:gd name="T11" fmla="*/ 47 h 454"/>
                <a:gd name="T12" fmla="*/ 339 w 454"/>
                <a:gd name="T13" fmla="*/ 31 h 454"/>
                <a:gd name="T14" fmla="*/ 328 w 454"/>
                <a:gd name="T15" fmla="*/ 33 h 454"/>
                <a:gd name="T16" fmla="*/ 299 w 454"/>
                <a:gd name="T17" fmla="*/ 66 h 454"/>
                <a:gd name="T18" fmla="*/ 224 w 454"/>
                <a:gd name="T19" fmla="*/ 51 h 454"/>
                <a:gd name="T20" fmla="*/ 212 w 454"/>
                <a:gd name="T21" fmla="*/ 7 h 454"/>
                <a:gd name="T22" fmla="*/ 202 w 454"/>
                <a:gd name="T23" fmla="*/ 1 h 454"/>
                <a:gd name="T24" fmla="*/ 174 w 454"/>
                <a:gd name="T25" fmla="*/ 5 h 454"/>
                <a:gd name="T26" fmla="*/ 166 w 454"/>
                <a:gd name="T27" fmla="*/ 14 h 454"/>
                <a:gd name="T28" fmla="*/ 167 w 454"/>
                <a:gd name="T29" fmla="*/ 62 h 454"/>
                <a:gd name="T30" fmla="*/ 167 w 454"/>
                <a:gd name="T31" fmla="*/ 62 h 454"/>
                <a:gd name="T32" fmla="*/ 132 w 454"/>
                <a:gd name="T33" fmla="*/ 80 h 454"/>
                <a:gd name="T34" fmla="*/ 103 w 454"/>
                <a:gd name="T35" fmla="*/ 104 h 454"/>
                <a:gd name="T36" fmla="*/ 102 w 454"/>
                <a:gd name="T37" fmla="*/ 103 h 454"/>
                <a:gd name="T38" fmla="*/ 59 w 454"/>
                <a:gd name="T39" fmla="*/ 83 h 454"/>
                <a:gd name="T40" fmla="*/ 47 w 454"/>
                <a:gd name="T41" fmla="*/ 86 h 454"/>
                <a:gd name="T42" fmla="*/ 32 w 454"/>
                <a:gd name="T43" fmla="*/ 111 h 454"/>
                <a:gd name="T44" fmla="*/ 34 w 454"/>
                <a:gd name="T45" fmla="*/ 122 h 454"/>
                <a:gd name="T46" fmla="*/ 70 w 454"/>
                <a:gd name="T47" fmla="*/ 151 h 454"/>
                <a:gd name="T48" fmla="*/ 51 w 454"/>
                <a:gd name="T49" fmla="*/ 230 h 454"/>
                <a:gd name="T50" fmla="*/ 7 w 454"/>
                <a:gd name="T51" fmla="*/ 243 h 454"/>
                <a:gd name="T52" fmla="*/ 1 w 454"/>
                <a:gd name="T53" fmla="*/ 253 h 454"/>
                <a:gd name="T54" fmla="*/ 6 w 454"/>
                <a:gd name="T55" fmla="*/ 282 h 454"/>
                <a:gd name="T56" fmla="*/ 15 w 454"/>
                <a:gd name="T57" fmla="*/ 289 h 454"/>
                <a:gd name="T58" fmla="*/ 61 w 454"/>
                <a:gd name="T59" fmla="*/ 287 h 454"/>
                <a:gd name="T60" fmla="*/ 81 w 454"/>
                <a:gd name="T61" fmla="*/ 327 h 454"/>
                <a:gd name="T62" fmla="*/ 105 w 454"/>
                <a:gd name="T63" fmla="*/ 357 h 454"/>
                <a:gd name="T64" fmla="*/ 85 w 454"/>
                <a:gd name="T65" fmla="*/ 397 h 454"/>
                <a:gd name="T66" fmla="*/ 88 w 454"/>
                <a:gd name="T67" fmla="*/ 409 h 454"/>
                <a:gd name="T68" fmla="*/ 112 w 454"/>
                <a:gd name="T69" fmla="*/ 425 h 454"/>
                <a:gd name="T70" fmla="*/ 124 w 454"/>
                <a:gd name="T71" fmla="*/ 423 h 454"/>
                <a:gd name="T72" fmla="*/ 152 w 454"/>
                <a:gd name="T73" fmla="*/ 390 h 454"/>
                <a:gd name="T74" fmla="*/ 234 w 454"/>
                <a:gd name="T75" fmla="*/ 407 h 454"/>
                <a:gd name="T76" fmla="*/ 246 w 454"/>
                <a:gd name="T77" fmla="*/ 447 h 454"/>
                <a:gd name="T78" fmla="*/ 257 w 454"/>
                <a:gd name="T79" fmla="*/ 453 h 454"/>
                <a:gd name="T80" fmla="*/ 285 w 454"/>
                <a:gd name="T81" fmla="*/ 448 h 454"/>
                <a:gd name="T82" fmla="*/ 292 w 454"/>
                <a:gd name="T83" fmla="*/ 438 h 454"/>
                <a:gd name="T84" fmla="*/ 290 w 454"/>
                <a:gd name="T85" fmla="*/ 397 h 454"/>
                <a:gd name="T86" fmla="*/ 327 w 454"/>
                <a:gd name="T87" fmla="*/ 378 h 454"/>
                <a:gd name="T88" fmla="*/ 357 w 454"/>
                <a:gd name="T89" fmla="*/ 353 h 454"/>
                <a:gd name="T90" fmla="*/ 394 w 454"/>
                <a:gd name="T91" fmla="*/ 372 h 454"/>
                <a:gd name="T92" fmla="*/ 405 w 454"/>
                <a:gd name="T93" fmla="*/ 369 h 454"/>
                <a:gd name="T94" fmla="*/ 421 w 454"/>
                <a:gd name="T95" fmla="*/ 345 h 454"/>
                <a:gd name="T96" fmla="*/ 419 w 454"/>
                <a:gd name="T97" fmla="*/ 333 h 454"/>
                <a:gd name="T98" fmla="*/ 389 w 454"/>
                <a:gd name="T99" fmla="*/ 307 h 454"/>
                <a:gd name="T100" fmla="*/ 407 w 454"/>
                <a:gd name="T101" fmla="*/ 223 h 454"/>
                <a:gd name="T102" fmla="*/ 446 w 454"/>
                <a:gd name="T103" fmla="*/ 211 h 454"/>
                <a:gd name="T104" fmla="*/ 453 w 454"/>
                <a:gd name="T105" fmla="*/ 201 h 454"/>
                <a:gd name="T106" fmla="*/ 447 w 454"/>
                <a:gd name="T107" fmla="*/ 173 h 454"/>
                <a:gd name="T108" fmla="*/ 438 w 454"/>
                <a:gd name="T109" fmla="*/ 165 h 454"/>
                <a:gd name="T110" fmla="*/ 299 w 454"/>
                <a:gd name="T111" fmla="*/ 334 h 454"/>
                <a:gd name="T112" fmla="*/ 124 w 454"/>
                <a:gd name="T113" fmla="*/ 298 h 454"/>
                <a:gd name="T114" fmla="*/ 160 w 454"/>
                <a:gd name="T115" fmla="*/ 124 h 454"/>
                <a:gd name="T116" fmla="*/ 335 w 454"/>
                <a:gd name="T117" fmla="*/ 160 h 454"/>
                <a:gd name="T118" fmla="*/ 299 w 454"/>
                <a:gd name="T119" fmla="*/ 3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438" y="165"/>
                  </a:moveTo>
                  <a:cubicBezTo>
                    <a:pt x="396" y="167"/>
                    <a:pt x="396" y="167"/>
                    <a:pt x="396" y="167"/>
                  </a:cubicBezTo>
                  <a:cubicBezTo>
                    <a:pt x="392" y="155"/>
                    <a:pt x="386" y="143"/>
                    <a:pt x="378" y="131"/>
                  </a:cubicBezTo>
                  <a:cubicBezTo>
                    <a:pt x="369" y="118"/>
                    <a:pt x="359" y="106"/>
                    <a:pt x="348" y="96"/>
                  </a:cubicBezTo>
                  <a:cubicBezTo>
                    <a:pt x="366" y="58"/>
                    <a:pt x="366" y="58"/>
                    <a:pt x="366" y="58"/>
                  </a:cubicBezTo>
                  <a:cubicBezTo>
                    <a:pt x="368" y="54"/>
                    <a:pt x="367" y="49"/>
                    <a:pt x="363" y="47"/>
                  </a:cubicBezTo>
                  <a:cubicBezTo>
                    <a:pt x="339" y="31"/>
                    <a:pt x="339" y="31"/>
                    <a:pt x="339" y="31"/>
                  </a:cubicBezTo>
                  <a:cubicBezTo>
                    <a:pt x="336" y="28"/>
                    <a:pt x="331" y="29"/>
                    <a:pt x="328" y="33"/>
                  </a:cubicBezTo>
                  <a:cubicBezTo>
                    <a:pt x="299" y="66"/>
                    <a:pt x="299" y="66"/>
                    <a:pt x="299" y="66"/>
                  </a:cubicBezTo>
                  <a:cubicBezTo>
                    <a:pt x="276" y="55"/>
                    <a:pt x="250" y="51"/>
                    <a:pt x="224" y="51"/>
                  </a:cubicBezTo>
                  <a:cubicBezTo>
                    <a:pt x="212" y="7"/>
                    <a:pt x="212" y="7"/>
                    <a:pt x="212" y="7"/>
                  </a:cubicBezTo>
                  <a:cubicBezTo>
                    <a:pt x="211" y="3"/>
                    <a:pt x="206" y="0"/>
                    <a:pt x="202" y="1"/>
                  </a:cubicBezTo>
                  <a:cubicBezTo>
                    <a:pt x="174" y="5"/>
                    <a:pt x="174" y="5"/>
                    <a:pt x="174" y="5"/>
                  </a:cubicBezTo>
                  <a:cubicBezTo>
                    <a:pt x="169" y="5"/>
                    <a:pt x="166" y="9"/>
                    <a:pt x="166" y="14"/>
                  </a:cubicBezTo>
                  <a:cubicBezTo>
                    <a:pt x="167" y="62"/>
                    <a:pt x="167" y="62"/>
                    <a:pt x="167" y="62"/>
                  </a:cubicBezTo>
                  <a:cubicBezTo>
                    <a:pt x="167" y="62"/>
                    <a:pt x="167" y="62"/>
                    <a:pt x="167" y="62"/>
                  </a:cubicBezTo>
                  <a:cubicBezTo>
                    <a:pt x="155" y="67"/>
                    <a:pt x="143" y="73"/>
                    <a:pt x="132" y="80"/>
                  </a:cubicBezTo>
                  <a:cubicBezTo>
                    <a:pt x="121" y="87"/>
                    <a:pt x="112" y="95"/>
                    <a:pt x="103" y="104"/>
                  </a:cubicBezTo>
                  <a:cubicBezTo>
                    <a:pt x="102" y="103"/>
                    <a:pt x="102" y="103"/>
                    <a:pt x="102" y="103"/>
                  </a:cubicBezTo>
                  <a:cubicBezTo>
                    <a:pt x="59" y="83"/>
                    <a:pt x="59" y="83"/>
                    <a:pt x="59" y="83"/>
                  </a:cubicBezTo>
                  <a:cubicBezTo>
                    <a:pt x="55" y="81"/>
                    <a:pt x="49" y="83"/>
                    <a:pt x="47" y="86"/>
                  </a:cubicBezTo>
                  <a:cubicBezTo>
                    <a:pt x="32" y="111"/>
                    <a:pt x="32" y="111"/>
                    <a:pt x="32" y="111"/>
                  </a:cubicBezTo>
                  <a:cubicBezTo>
                    <a:pt x="30" y="114"/>
                    <a:pt x="31" y="119"/>
                    <a:pt x="34" y="122"/>
                  </a:cubicBezTo>
                  <a:cubicBezTo>
                    <a:pt x="70" y="151"/>
                    <a:pt x="70" y="151"/>
                    <a:pt x="70" y="151"/>
                  </a:cubicBezTo>
                  <a:cubicBezTo>
                    <a:pt x="58" y="175"/>
                    <a:pt x="51" y="202"/>
                    <a:pt x="51" y="230"/>
                  </a:cubicBezTo>
                  <a:cubicBezTo>
                    <a:pt x="7" y="243"/>
                    <a:pt x="7" y="243"/>
                    <a:pt x="7" y="243"/>
                  </a:cubicBezTo>
                  <a:cubicBezTo>
                    <a:pt x="3" y="245"/>
                    <a:pt x="0" y="249"/>
                    <a:pt x="1" y="253"/>
                  </a:cubicBezTo>
                  <a:cubicBezTo>
                    <a:pt x="6" y="282"/>
                    <a:pt x="6" y="282"/>
                    <a:pt x="6" y="282"/>
                  </a:cubicBezTo>
                  <a:cubicBezTo>
                    <a:pt x="6" y="286"/>
                    <a:pt x="11" y="289"/>
                    <a:pt x="15" y="289"/>
                  </a:cubicBezTo>
                  <a:cubicBezTo>
                    <a:pt x="61" y="287"/>
                    <a:pt x="61" y="287"/>
                    <a:pt x="61" y="287"/>
                  </a:cubicBezTo>
                  <a:cubicBezTo>
                    <a:pt x="66" y="301"/>
                    <a:pt x="72" y="314"/>
                    <a:pt x="81" y="327"/>
                  </a:cubicBezTo>
                  <a:cubicBezTo>
                    <a:pt x="88" y="338"/>
                    <a:pt x="96" y="348"/>
                    <a:pt x="105" y="357"/>
                  </a:cubicBezTo>
                  <a:cubicBezTo>
                    <a:pt x="85" y="397"/>
                    <a:pt x="85" y="397"/>
                    <a:pt x="85" y="397"/>
                  </a:cubicBezTo>
                  <a:cubicBezTo>
                    <a:pt x="83" y="402"/>
                    <a:pt x="84" y="407"/>
                    <a:pt x="88" y="409"/>
                  </a:cubicBezTo>
                  <a:cubicBezTo>
                    <a:pt x="112" y="425"/>
                    <a:pt x="112" y="425"/>
                    <a:pt x="112" y="425"/>
                  </a:cubicBezTo>
                  <a:cubicBezTo>
                    <a:pt x="116" y="427"/>
                    <a:pt x="121" y="426"/>
                    <a:pt x="124" y="423"/>
                  </a:cubicBezTo>
                  <a:cubicBezTo>
                    <a:pt x="152" y="390"/>
                    <a:pt x="152" y="390"/>
                    <a:pt x="152" y="390"/>
                  </a:cubicBezTo>
                  <a:cubicBezTo>
                    <a:pt x="178" y="402"/>
                    <a:pt x="206" y="408"/>
                    <a:pt x="234" y="407"/>
                  </a:cubicBezTo>
                  <a:cubicBezTo>
                    <a:pt x="246" y="447"/>
                    <a:pt x="246" y="447"/>
                    <a:pt x="246" y="447"/>
                  </a:cubicBezTo>
                  <a:cubicBezTo>
                    <a:pt x="248" y="451"/>
                    <a:pt x="252" y="454"/>
                    <a:pt x="257" y="453"/>
                  </a:cubicBezTo>
                  <a:cubicBezTo>
                    <a:pt x="285" y="448"/>
                    <a:pt x="285" y="448"/>
                    <a:pt x="285" y="448"/>
                  </a:cubicBezTo>
                  <a:cubicBezTo>
                    <a:pt x="289" y="447"/>
                    <a:pt x="292" y="443"/>
                    <a:pt x="292" y="438"/>
                  </a:cubicBezTo>
                  <a:cubicBezTo>
                    <a:pt x="290" y="397"/>
                    <a:pt x="290" y="397"/>
                    <a:pt x="290" y="397"/>
                  </a:cubicBezTo>
                  <a:cubicBezTo>
                    <a:pt x="303" y="392"/>
                    <a:pt x="315" y="386"/>
                    <a:pt x="327" y="378"/>
                  </a:cubicBezTo>
                  <a:cubicBezTo>
                    <a:pt x="338" y="371"/>
                    <a:pt x="348" y="362"/>
                    <a:pt x="357" y="353"/>
                  </a:cubicBezTo>
                  <a:cubicBezTo>
                    <a:pt x="394" y="372"/>
                    <a:pt x="394" y="372"/>
                    <a:pt x="394" y="372"/>
                  </a:cubicBezTo>
                  <a:cubicBezTo>
                    <a:pt x="398" y="374"/>
                    <a:pt x="403" y="372"/>
                    <a:pt x="405" y="369"/>
                  </a:cubicBezTo>
                  <a:cubicBezTo>
                    <a:pt x="421" y="345"/>
                    <a:pt x="421" y="345"/>
                    <a:pt x="421" y="345"/>
                  </a:cubicBezTo>
                  <a:cubicBezTo>
                    <a:pt x="424" y="341"/>
                    <a:pt x="423" y="336"/>
                    <a:pt x="419" y="333"/>
                  </a:cubicBezTo>
                  <a:cubicBezTo>
                    <a:pt x="389" y="307"/>
                    <a:pt x="389" y="307"/>
                    <a:pt x="389" y="307"/>
                  </a:cubicBezTo>
                  <a:cubicBezTo>
                    <a:pt x="402" y="281"/>
                    <a:pt x="408" y="252"/>
                    <a:pt x="407" y="223"/>
                  </a:cubicBezTo>
                  <a:cubicBezTo>
                    <a:pt x="446" y="211"/>
                    <a:pt x="446" y="211"/>
                    <a:pt x="446" y="211"/>
                  </a:cubicBezTo>
                  <a:cubicBezTo>
                    <a:pt x="451" y="210"/>
                    <a:pt x="454" y="205"/>
                    <a:pt x="453" y="201"/>
                  </a:cubicBezTo>
                  <a:cubicBezTo>
                    <a:pt x="447" y="173"/>
                    <a:pt x="447" y="173"/>
                    <a:pt x="447" y="173"/>
                  </a:cubicBezTo>
                  <a:cubicBezTo>
                    <a:pt x="447" y="168"/>
                    <a:pt x="443" y="165"/>
                    <a:pt x="438" y="165"/>
                  </a:cubicBezTo>
                  <a:close/>
                  <a:moveTo>
                    <a:pt x="299" y="334"/>
                  </a:moveTo>
                  <a:cubicBezTo>
                    <a:pt x="240" y="373"/>
                    <a:pt x="162" y="357"/>
                    <a:pt x="124" y="298"/>
                  </a:cubicBezTo>
                  <a:cubicBezTo>
                    <a:pt x="86" y="240"/>
                    <a:pt x="102" y="162"/>
                    <a:pt x="160" y="124"/>
                  </a:cubicBezTo>
                  <a:cubicBezTo>
                    <a:pt x="218" y="86"/>
                    <a:pt x="296" y="102"/>
                    <a:pt x="335" y="160"/>
                  </a:cubicBezTo>
                  <a:cubicBezTo>
                    <a:pt x="373" y="218"/>
                    <a:pt x="357" y="296"/>
                    <a:pt x="299" y="3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9" name="Freeform 8"/>
            <p:cNvSpPr>
              <a:spLocks noEditPoints="1"/>
            </p:cNvSpPr>
            <p:nvPr/>
          </p:nvSpPr>
          <p:spPr bwMode="auto">
            <a:xfrm>
              <a:off x="1803" y="672"/>
              <a:ext cx="840" cy="840"/>
            </a:xfrm>
            <a:custGeom>
              <a:avLst/>
              <a:gdLst>
                <a:gd name="T0" fmla="*/ 413 w 428"/>
                <a:gd name="T1" fmla="*/ 156 h 428"/>
                <a:gd name="T2" fmla="*/ 374 w 428"/>
                <a:gd name="T3" fmla="*/ 158 h 428"/>
                <a:gd name="T4" fmla="*/ 357 w 428"/>
                <a:gd name="T5" fmla="*/ 124 h 428"/>
                <a:gd name="T6" fmla="*/ 328 w 428"/>
                <a:gd name="T7" fmla="*/ 91 h 428"/>
                <a:gd name="T8" fmla="*/ 345 w 428"/>
                <a:gd name="T9" fmla="*/ 55 h 428"/>
                <a:gd name="T10" fmla="*/ 343 w 428"/>
                <a:gd name="T11" fmla="*/ 44 h 428"/>
                <a:gd name="T12" fmla="*/ 320 w 428"/>
                <a:gd name="T13" fmla="*/ 29 h 428"/>
                <a:gd name="T14" fmla="*/ 309 w 428"/>
                <a:gd name="T15" fmla="*/ 31 h 428"/>
                <a:gd name="T16" fmla="*/ 282 w 428"/>
                <a:gd name="T17" fmla="*/ 62 h 428"/>
                <a:gd name="T18" fmla="*/ 211 w 428"/>
                <a:gd name="T19" fmla="*/ 48 h 428"/>
                <a:gd name="T20" fmla="*/ 200 w 428"/>
                <a:gd name="T21" fmla="*/ 7 h 428"/>
                <a:gd name="T22" fmla="*/ 190 w 428"/>
                <a:gd name="T23" fmla="*/ 0 h 428"/>
                <a:gd name="T24" fmla="*/ 163 w 428"/>
                <a:gd name="T25" fmla="*/ 4 h 428"/>
                <a:gd name="T26" fmla="*/ 156 w 428"/>
                <a:gd name="T27" fmla="*/ 13 h 428"/>
                <a:gd name="T28" fmla="*/ 158 w 428"/>
                <a:gd name="T29" fmla="*/ 58 h 428"/>
                <a:gd name="T30" fmla="*/ 158 w 428"/>
                <a:gd name="T31" fmla="*/ 59 h 428"/>
                <a:gd name="T32" fmla="*/ 124 w 428"/>
                <a:gd name="T33" fmla="*/ 76 h 428"/>
                <a:gd name="T34" fmla="*/ 97 w 428"/>
                <a:gd name="T35" fmla="*/ 98 h 428"/>
                <a:gd name="T36" fmla="*/ 96 w 428"/>
                <a:gd name="T37" fmla="*/ 97 h 428"/>
                <a:gd name="T38" fmla="*/ 55 w 428"/>
                <a:gd name="T39" fmla="*/ 78 h 428"/>
                <a:gd name="T40" fmla="*/ 44 w 428"/>
                <a:gd name="T41" fmla="*/ 81 h 428"/>
                <a:gd name="T42" fmla="*/ 30 w 428"/>
                <a:gd name="T43" fmla="*/ 104 h 428"/>
                <a:gd name="T44" fmla="*/ 32 w 428"/>
                <a:gd name="T45" fmla="*/ 115 h 428"/>
                <a:gd name="T46" fmla="*/ 65 w 428"/>
                <a:gd name="T47" fmla="*/ 142 h 428"/>
                <a:gd name="T48" fmla="*/ 48 w 428"/>
                <a:gd name="T49" fmla="*/ 216 h 428"/>
                <a:gd name="T50" fmla="*/ 7 w 428"/>
                <a:gd name="T51" fmla="*/ 229 h 428"/>
                <a:gd name="T52" fmla="*/ 1 w 428"/>
                <a:gd name="T53" fmla="*/ 239 h 428"/>
                <a:gd name="T54" fmla="*/ 5 w 428"/>
                <a:gd name="T55" fmla="*/ 266 h 428"/>
                <a:gd name="T56" fmla="*/ 14 w 428"/>
                <a:gd name="T57" fmla="*/ 273 h 428"/>
                <a:gd name="T58" fmla="*/ 57 w 428"/>
                <a:gd name="T59" fmla="*/ 270 h 428"/>
                <a:gd name="T60" fmla="*/ 76 w 428"/>
                <a:gd name="T61" fmla="*/ 308 h 428"/>
                <a:gd name="T62" fmla="*/ 99 w 428"/>
                <a:gd name="T63" fmla="*/ 336 h 428"/>
                <a:gd name="T64" fmla="*/ 80 w 428"/>
                <a:gd name="T65" fmla="*/ 375 h 428"/>
                <a:gd name="T66" fmla="*/ 83 w 428"/>
                <a:gd name="T67" fmla="*/ 386 h 428"/>
                <a:gd name="T68" fmla="*/ 106 w 428"/>
                <a:gd name="T69" fmla="*/ 401 h 428"/>
                <a:gd name="T70" fmla="*/ 117 w 428"/>
                <a:gd name="T71" fmla="*/ 399 h 428"/>
                <a:gd name="T72" fmla="*/ 143 w 428"/>
                <a:gd name="T73" fmla="*/ 368 h 428"/>
                <a:gd name="T74" fmla="*/ 221 w 428"/>
                <a:gd name="T75" fmla="*/ 384 h 428"/>
                <a:gd name="T76" fmla="*/ 232 w 428"/>
                <a:gd name="T77" fmla="*/ 421 h 428"/>
                <a:gd name="T78" fmla="*/ 242 w 428"/>
                <a:gd name="T79" fmla="*/ 427 h 428"/>
                <a:gd name="T80" fmla="*/ 269 w 428"/>
                <a:gd name="T81" fmla="*/ 422 h 428"/>
                <a:gd name="T82" fmla="*/ 275 w 428"/>
                <a:gd name="T83" fmla="*/ 413 h 428"/>
                <a:gd name="T84" fmla="*/ 273 w 428"/>
                <a:gd name="T85" fmla="*/ 374 h 428"/>
                <a:gd name="T86" fmla="*/ 308 w 428"/>
                <a:gd name="T87" fmla="*/ 357 h 428"/>
                <a:gd name="T88" fmla="*/ 337 w 428"/>
                <a:gd name="T89" fmla="*/ 333 h 428"/>
                <a:gd name="T90" fmla="*/ 371 w 428"/>
                <a:gd name="T91" fmla="*/ 350 h 428"/>
                <a:gd name="T92" fmla="*/ 382 w 428"/>
                <a:gd name="T93" fmla="*/ 348 h 428"/>
                <a:gd name="T94" fmla="*/ 397 w 428"/>
                <a:gd name="T95" fmla="*/ 325 h 428"/>
                <a:gd name="T96" fmla="*/ 395 w 428"/>
                <a:gd name="T97" fmla="*/ 314 h 428"/>
                <a:gd name="T98" fmla="*/ 367 w 428"/>
                <a:gd name="T99" fmla="*/ 290 h 428"/>
                <a:gd name="T100" fmla="*/ 384 w 428"/>
                <a:gd name="T101" fmla="*/ 210 h 428"/>
                <a:gd name="T102" fmla="*/ 421 w 428"/>
                <a:gd name="T103" fmla="*/ 199 h 428"/>
                <a:gd name="T104" fmla="*/ 427 w 428"/>
                <a:gd name="T105" fmla="*/ 190 h 428"/>
                <a:gd name="T106" fmla="*/ 422 w 428"/>
                <a:gd name="T107" fmla="*/ 163 h 428"/>
                <a:gd name="T108" fmla="*/ 413 w 428"/>
                <a:gd name="T109" fmla="*/ 156 h 428"/>
                <a:gd name="T110" fmla="*/ 281 w 428"/>
                <a:gd name="T111" fmla="*/ 315 h 428"/>
                <a:gd name="T112" fmla="*/ 117 w 428"/>
                <a:gd name="T113" fmla="*/ 281 h 428"/>
                <a:gd name="T114" fmla="*/ 151 w 428"/>
                <a:gd name="T115" fmla="*/ 117 h 428"/>
                <a:gd name="T116" fmla="*/ 316 w 428"/>
                <a:gd name="T117" fmla="*/ 151 h 428"/>
                <a:gd name="T118" fmla="*/ 281 w 428"/>
                <a:gd name="T119" fmla="*/ 31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8" h="428">
                  <a:moveTo>
                    <a:pt x="413" y="156"/>
                  </a:moveTo>
                  <a:cubicBezTo>
                    <a:pt x="374" y="158"/>
                    <a:pt x="374" y="158"/>
                    <a:pt x="374" y="158"/>
                  </a:cubicBezTo>
                  <a:cubicBezTo>
                    <a:pt x="369" y="146"/>
                    <a:pt x="364" y="135"/>
                    <a:pt x="357" y="124"/>
                  </a:cubicBezTo>
                  <a:cubicBezTo>
                    <a:pt x="348" y="111"/>
                    <a:pt x="339" y="100"/>
                    <a:pt x="328" y="91"/>
                  </a:cubicBezTo>
                  <a:cubicBezTo>
                    <a:pt x="345" y="55"/>
                    <a:pt x="345" y="55"/>
                    <a:pt x="345" y="55"/>
                  </a:cubicBezTo>
                  <a:cubicBezTo>
                    <a:pt x="347" y="51"/>
                    <a:pt x="346" y="46"/>
                    <a:pt x="343" y="44"/>
                  </a:cubicBezTo>
                  <a:cubicBezTo>
                    <a:pt x="320" y="29"/>
                    <a:pt x="320" y="29"/>
                    <a:pt x="320" y="29"/>
                  </a:cubicBezTo>
                  <a:cubicBezTo>
                    <a:pt x="317" y="27"/>
                    <a:pt x="312" y="27"/>
                    <a:pt x="309" y="31"/>
                  </a:cubicBezTo>
                  <a:cubicBezTo>
                    <a:pt x="282" y="62"/>
                    <a:pt x="282" y="62"/>
                    <a:pt x="282" y="62"/>
                  </a:cubicBezTo>
                  <a:cubicBezTo>
                    <a:pt x="260" y="52"/>
                    <a:pt x="236" y="48"/>
                    <a:pt x="211" y="48"/>
                  </a:cubicBezTo>
                  <a:cubicBezTo>
                    <a:pt x="200" y="7"/>
                    <a:pt x="200" y="7"/>
                    <a:pt x="200" y="7"/>
                  </a:cubicBezTo>
                  <a:cubicBezTo>
                    <a:pt x="199" y="2"/>
                    <a:pt x="194" y="0"/>
                    <a:pt x="190" y="0"/>
                  </a:cubicBezTo>
                  <a:cubicBezTo>
                    <a:pt x="163" y="4"/>
                    <a:pt x="163" y="4"/>
                    <a:pt x="163" y="4"/>
                  </a:cubicBezTo>
                  <a:cubicBezTo>
                    <a:pt x="159" y="5"/>
                    <a:pt x="156" y="9"/>
                    <a:pt x="156" y="13"/>
                  </a:cubicBezTo>
                  <a:cubicBezTo>
                    <a:pt x="158" y="58"/>
                    <a:pt x="158" y="58"/>
                    <a:pt x="158" y="58"/>
                  </a:cubicBezTo>
                  <a:cubicBezTo>
                    <a:pt x="158" y="59"/>
                    <a:pt x="158" y="59"/>
                    <a:pt x="158" y="59"/>
                  </a:cubicBezTo>
                  <a:cubicBezTo>
                    <a:pt x="146" y="63"/>
                    <a:pt x="135" y="69"/>
                    <a:pt x="124" y="76"/>
                  </a:cubicBezTo>
                  <a:cubicBezTo>
                    <a:pt x="114" y="82"/>
                    <a:pt x="105" y="90"/>
                    <a:pt x="97" y="98"/>
                  </a:cubicBezTo>
                  <a:cubicBezTo>
                    <a:pt x="96" y="97"/>
                    <a:pt x="96" y="97"/>
                    <a:pt x="96" y="97"/>
                  </a:cubicBezTo>
                  <a:cubicBezTo>
                    <a:pt x="55" y="78"/>
                    <a:pt x="55" y="78"/>
                    <a:pt x="55" y="78"/>
                  </a:cubicBezTo>
                  <a:cubicBezTo>
                    <a:pt x="51" y="76"/>
                    <a:pt x="46" y="78"/>
                    <a:pt x="44" y="81"/>
                  </a:cubicBezTo>
                  <a:cubicBezTo>
                    <a:pt x="30" y="104"/>
                    <a:pt x="30" y="104"/>
                    <a:pt x="30" y="104"/>
                  </a:cubicBezTo>
                  <a:cubicBezTo>
                    <a:pt x="28" y="108"/>
                    <a:pt x="29" y="113"/>
                    <a:pt x="32" y="115"/>
                  </a:cubicBezTo>
                  <a:cubicBezTo>
                    <a:pt x="65" y="142"/>
                    <a:pt x="65" y="142"/>
                    <a:pt x="65" y="142"/>
                  </a:cubicBezTo>
                  <a:cubicBezTo>
                    <a:pt x="54" y="165"/>
                    <a:pt x="48" y="191"/>
                    <a:pt x="48" y="216"/>
                  </a:cubicBezTo>
                  <a:cubicBezTo>
                    <a:pt x="7" y="229"/>
                    <a:pt x="7" y="229"/>
                    <a:pt x="7" y="229"/>
                  </a:cubicBezTo>
                  <a:cubicBezTo>
                    <a:pt x="2" y="231"/>
                    <a:pt x="0" y="235"/>
                    <a:pt x="1" y="239"/>
                  </a:cubicBezTo>
                  <a:cubicBezTo>
                    <a:pt x="5" y="266"/>
                    <a:pt x="5" y="266"/>
                    <a:pt x="5" y="266"/>
                  </a:cubicBezTo>
                  <a:cubicBezTo>
                    <a:pt x="6" y="270"/>
                    <a:pt x="10" y="273"/>
                    <a:pt x="14" y="273"/>
                  </a:cubicBezTo>
                  <a:cubicBezTo>
                    <a:pt x="57" y="270"/>
                    <a:pt x="57" y="270"/>
                    <a:pt x="57" y="270"/>
                  </a:cubicBezTo>
                  <a:cubicBezTo>
                    <a:pt x="62" y="283"/>
                    <a:pt x="68" y="296"/>
                    <a:pt x="76" y="308"/>
                  </a:cubicBezTo>
                  <a:cubicBezTo>
                    <a:pt x="83" y="319"/>
                    <a:pt x="90" y="328"/>
                    <a:pt x="99" y="336"/>
                  </a:cubicBezTo>
                  <a:cubicBezTo>
                    <a:pt x="80" y="375"/>
                    <a:pt x="80" y="375"/>
                    <a:pt x="80" y="375"/>
                  </a:cubicBezTo>
                  <a:cubicBezTo>
                    <a:pt x="78" y="379"/>
                    <a:pt x="79" y="384"/>
                    <a:pt x="83" y="386"/>
                  </a:cubicBezTo>
                  <a:cubicBezTo>
                    <a:pt x="106" y="401"/>
                    <a:pt x="106" y="401"/>
                    <a:pt x="106" y="401"/>
                  </a:cubicBezTo>
                  <a:cubicBezTo>
                    <a:pt x="109" y="403"/>
                    <a:pt x="114" y="402"/>
                    <a:pt x="117" y="399"/>
                  </a:cubicBezTo>
                  <a:cubicBezTo>
                    <a:pt x="143" y="368"/>
                    <a:pt x="143" y="368"/>
                    <a:pt x="143" y="368"/>
                  </a:cubicBezTo>
                  <a:cubicBezTo>
                    <a:pt x="168" y="379"/>
                    <a:pt x="194" y="385"/>
                    <a:pt x="221" y="384"/>
                  </a:cubicBezTo>
                  <a:cubicBezTo>
                    <a:pt x="232" y="421"/>
                    <a:pt x="232" y="421"/>
                    <a:pt x="232" y="421"/>
                  </a:cubicBezTo>
                  <a:cubicBezTo>
                    <a:pt x="234" y="426"/>
                    <a:pt x="238" y="428"/>
                    <a:pt x="242" y="427"/>
                  </a:cubicBezTo>
                  <a:cubicBezTo>
                    <a:pt x="269" y="422"/>
                    <a:pt x="269" y="422"/>
                    <a:pt x="269" y="422"/>
                  </a:cubicBezTo>
                  <a:cubicBezTo>
                    <a:pt x="273" y="422"/>
                    <a:pt x="276" y="418"/>
                    <a:pt x="275" y="413"/>
                  </a:cubicBezTo>
                  <a:cubicBezTo>
                    <a:pt x="273" y="374"/>
                    <a:pt x="273" y="374"/>
                    <a:pt x="273" y="374"/>
                  </a:cubicBezTo>
                  <a:cubicBezTo>
                    <a:pt x="285" y="370"/>
                    <a:pt x="297" y="364"/>
                    <a:pt x="308" y="357"/>
                  </a:cubicBezTo>
                  <a:cubicBezTo>
                    <a:pt x="319" y="350"/>
                    <a:pt x="328" y="342"/>
                    <a:pt x="337" y="333"/>
                  </a:cubicBezTo>
                  <a:cubicBezTo>
                    <a:pt x="371" y="350"/>
                    <a:pt x="371" y="350"/>
                    <a:pt x="371" y="350"/>
                  </a:cubicBezTo>
                  <a:cubicBezTo>
                    <a:pt x="375" y="352"/>
                    <a:pt x="380" y="351"/>
                    <a:pt x="382" y="348"/>
                  </a:cubicBezTo>
                  <a:cubicBezTo>
                    <a:pt x="397" y="325"/>
                    <a:pt x="397" y="325"/>
                    <a:pt x="397" y="325"/>
                  </a:cubicBezTo>
                  <a:cubicBezTo>
                    <a:pt x="400" y="322"/>
                    <a:pt x="399" y="317"/>
                    <a:pt x="395" y="314"/>
                  </a:cubicBezTo>
                  <a:cubicBezTo>
                    <a:pt x="367" y="290"/>
                    <a:pt x="367" y="290"/>
                    <a:pt x="367" y="290"/>
                  </a:cubicBezTo>
                  <a:cubicBezTo>
                    <a:pt x="379" y="265"/>
                    <a:pt x="385" y="238"/>
                    <a:pt x="384" y="210"/>
                  </a:cubicBezTo>
                  <a:cubicBezTo>
                    <a:pt x="421" y="199"/>
                    <a:pt x="421" y="199"/>
                    <a:pt x="421" y="199"/>
                  </a:cubicBezTo>
                  <a:cubicBezTo>
                    <a:pt x="425" y="198"/>
                    <a:pt x="428" y="193"/>
                    <a:pt x="427" y="190"/>
                  </a:cubicBezTo>
                  <a:cubicBezTo>
                    <a:pt x="422" y="163"/>
                    <a:pt x="422" y="163"/>
                    <a:pt x="422" y="163"/>
                  </a:cubicBezTo>
                  <a:cubicBezTo>
                    <a:pt x="422" y="159"/>
                    <a:pt x="418" y="156"/>
                    <a:pt x="413" y="156"/>
                  </a:cubicBezTo>
                  <a:close/>
                  <a:moveTo>
                    <a:pt x="281" y="315"/>
                  </a:moveTo>
                  <a:cubicBezTo>
                    <a:pt x="227" y="352"/>
                    <a:pt x="153" y="336"/>
                    <a:pt x="117" y="281"/>
                  </a:cubicBezTo>
                  <a:cubicBezTo>
                    <a:pt x="81" y="227"/>
                    <a:pt x="96" y="153"/>
                    <a:pt x="151" y="117"/>
                  </a:cubicBezTo>
                  <a:cubicBezTo>
                    <a:pt x="206" y="81"/>
                    <a:pt x="279" y="96"/>
                    <a:pt x="316" y="151"/>
                  </a:cubicBezTo>
                  <a:cubicBezTo>
                    <a:pt x="352" y="206"/>
                    <a:pt x="336" y="279"/>
                    <a:pt x="281" y="3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0" name="Freeform 9"/>
            <p:cNvSpPr>
              <a:spLocks noEditPoints="1"/>
            </p:cNvSpPr>
            <p:nvPr/>
          </p:nvSpPr>
          <p:spPr bwMode="auto">
            <a:xfrm>
              <a:off x="1795" y="677"/>
              <a:ext cx="840" cy="843"/>
            </a:xfrm>
            <a:custGeom>
              <a:avLst/>
              <a:gdLst>
                <a:gd name="T0" fmla="*/ 413 w 428"/>
                <a:gd name="T1" fmla="*/ 157 h 429"/>
                <a:gd name="T2" fmla="*/ 374 w 428"/>
                <a:gd name="T3" fmla="*/ 159 h 429"/>
                <a:gd name="T4" fmla="*/ 357 w 428"/>
                <a:gd name="T5" fmla="*/ 125 h 429"/>
                <a:gd name="T6" fmla="*/ 328 w 428"/>
                <a:gd name="T7" fmla="*/ 91 h 429"/>
                <a:gd name="T8" fmla="*/ 346 w 428"/>
                <a:gd name="T9" fmla="*/ 56 h 429"/>
                <a:gd name="T10" fmla="*/ 343 w 428"/>
                <a:gd name="T11" fmla="*/ 45 h 429"/>
                <a:gd name="T12" fmla="*/ 320 w 428"/>
                <a:gd name="T13" fmla="*/ 30 h 429"/>
                <a:gd name="T14" fmla="*/ 309 w 428"/>
                <a:gd name="T15" fmla="*/ 32 h 429"/>
                <a:gd name="T16" fmla="*/ 282 w 428"/>
                <a:gd name="T17" fmla="*/ 63 h 429"/>
                <a:gd name="T18" fmla="*/ 212 w 428"/>
                <a:gd name="T19" fmla="*/ 49 h 429"/>
                <a:gd name="T20" fmla="*/ 200 w 428"/>
                <a:gd name="T21" fmla="*/ 7 h 429"/>
                <a:gd name="T22" fmla="*/ 191 w 428"/>
                <a:gd name="T23" fmla="*/ 1 h 429"/>
                <a:gd name="T24" fmla="*/ 164 w 428"/>
                <a:gd name="T25" fmla="*/ 5 h 429"/>
                <a:gd name="T26" fmla="*/ 157 w 428"/>
                <a:gd name="T27" fmla="*/ 14 h 429"/>
                <a:gd name="T28" fmla="*/ 158 w 428"/>
                <a:gd name="T29" fmla="*/ 59 h 429"/>
                <a:gd name="T30" fmla="*/ 158 w 428"/>
                <a:gd name="T31" fmla="*/ 60 h 429"/>
                <a:gd name="T32" fmla="*/ 124 w 428"/>
                <a:gd name="T33" fmla="*/ 77 h 429"/>
                <a:gd name="T34" fmla="*/ 97 w 428"/>
                <a:gd name="T35" fmla="*/ 99 h 429"/>
                <a:gd name="T36" fmla="*/ 97 w 428"/>
                <a:gd name="T37" fmla="*/ 98 h 429"/>
                <a:gd name="T38" fmla="*/ 56 w 428"/>
                <a:gd name="T39" fmla="*/ 79 h 429"/>
                <a:gd name="T40" fmla="*/ 45 w 428"/>
                <a:gd name="T41" fmla="*/ 82 h 429"/>
                <a:gd name="T42" fmla="*/ 30 w 428"/>
                <a:gd name="T43" fmla="*/ 105 h 429"/>
                <a:gd name="T44" fmla="*/ 32 w 428"/>
                <a:gd name="T45" fmla="*/ 116 h 429"/>
                <a:gd name="T46" fmla="*/ 66 w 428"/>
                <a:gd name="T47" fmla="*/ 143 h 429"/>
                <a:gd name="T48" fmla="*/ 48 w 428"/>
                <a:gd name="T49" fmla="*/ 217 h 429"/>
                <a:gd name="T50" fmla="*/ 7 w 428"/>
                <a:gd name="T51" fmla="*/ 230 h 429"/>
                <a:gd name="T52" fmla="*/ 1 w 428"/>
                <a:gd name="T53" fmla="*/ 240 h 429"/>
                <a:gd name="T54" fmla="*/ 6 w 428"/>
                <a:gd name="T55" fmla="*/ 266 h 429"/>
                <a:gd name="T56" fmla="*/ 14 w 428"/>
                <a:gd name="T57" fmla="*/ 273 h 429"/>
                <a:gd name="T58" fmla="*/ 57 w 428"/>
                <a:gd name="T59" fmla="*/ 271 h 429"/>
                <a:gd name="T60" fmla="*/ 76 w 428"/>
                <a:gd name="T61" fmla="*/ 309 h 429"/>
                <a:gd name="T62" fmla="*/ 99 w 428"/>
                <a:gd name="T63" fmla="*/ 337 h 429"/>
                <a:gd name="T64" fmla="*/ 80 w 428"/>
                <a:gd name="T65" fmla="*/ 375 h 429"/>
                <a:gd name="T66" fmla="*/ 83 w 428"/>
                <a:gd name="T67" fmla="*/ 386 h 429"/>
                <a:gd name="T68" fmla="*/ 106 w 428"/>
                <a:gd name="T69" fmla="*/ 401 h 429"/>
                <a:gd name="T70" fmla="*/ 117 w 428"/>
                <a:gd name="T71" fmla="*/ 400 h 429"/>
                <a:gd name="T72" fmla="*/ 144 w 428"/>
                <a:gd name="T73" fmla="*/ 368 h 429"/>
                <a:gd name="T74" fmla="*/ 221 w 428"/>
                <a:gd name="T75" fmla="*/ 385 h 429"/>
                <a:gd name="T76" fmla="*/ 232 w 428"/>
                <a:gd name="T77" fmla="*/ 422 h 429"/>
                <a:gd name="T78" fmla="*/ 242 w 428"/>
                <a:gd name="T79" fmla="*/ 428 h 429"/>
                <a:gd name="T80" fmla="*/ 269 w 428"/>
                <a:gd name="T81" fmla="*/ 423 h 429"/>
                <a:gd name="T82" fmla="*/ 276 w 428"/>
                <a:gd name="T83" fmla="*/ 414 h 429"/>
                <a:gd name="T84" fmla="*/ 273 w 428"/>
                <a:gd name="T85" fmla="*/ 375 h 429"/>
                <a:gd name="T86" fmla="*/ 309 w 428"/>
                <a:gd name="T87" fmla="*/ 357 h 429"/>
                <a:gd name="T88" fmla="*/ 337 w 428"/>
                <a:gd name="T89" fmla="*/ 334 h 429"/>
                <a:gd name="T90" fmla="*/ 371 w 428"/>
                <a:gd name="T91" fmla="*/ 351 h 429"/>
                <a:gd name="T92" fmla="*/ 382 w 428"/>
                <a:gd name="T93" fmla="*/ 349 h 429"/>
                <a:gd name="T94" fmla="*/ 397 w 428"/>
                <a:gd name="T95" fmla="*/ 326 h 429"/>
                <a:gd name="T96" fmla="*/ 396 w 428"/>
                <a:gd name="T97" fmla="*/ 315 h 429"/>
                <a:gd name="T98" fmla="*/ 367 w 428"/>
                <a:gd name="T99" fmla="*/ 290 h 429"/>
                <a:gd name="T100" fmla="*/ 384 w 428"/>
                <a:gd name="T101" fmla="*/ 211 h 429"/>
                <a:gd name="T102" fmla="*/ 421 w 428"/>
                <a:gd name="T103" fmla="*/ 200 h 429"/>
                <a:gd name="T104" fmla="*/ 427 w 428"/>
                <a:gd name="T105" fmla="*/ 190 h 429"/>
                <a:gd name="T106" fmla="*/ 422 w 428"/>
                <a:gd name="T107" fmla="*/ 163 h 429"/>
                <a:gd name="T108" fmla="*/ 413 w 428"/>
                <a:gd name="T109" fmla="*/ 157 h 429"/>
                <a:gd name="T110" fmla="*/ 282 w 428"/>
                <a:gd name="T111" fmla="*/ 316 h 429"/>
                <a:gd name="T112" fmla="*/ 117 w 428"/>
                <a:gd name="T113" fmla="*/ 282 h 429"/>
                <a:gd name="T114" fmla="*/ 151 w 428"/>
                <a:gd name="T115" fmla="*/ 118 h 429"/>
                <a:gd name="T116" fmla="*/ 316 w 428"/>
                <a:gd name="T117" fmla="*/ 152 h 429"/>
                <a:gd name="T118" fmla="*/ 282 w 428"/>
                <a:gd name="T119" fmla="*/ 316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8" h="429">
                  <a:moveTo>
                    <a:pt x="413" y="157"/>
                  </a:moveTo>
                  <a:cubicBezTo>
                    <a:pt x="374" y="159"/>
                    <a:pt x="374" y="159"/>
                    <a:pt x="374" y="159"/>
                  </a:cubicBezTo>
                  <a:cubicBezTo>
                    <a:pt x="370" y="147"/>
                    <a:pt x="364" y="136"/>
                    <a:pt x="357" y="125"/>
                  </a:cubicBezTo>
                  <a:cubicBezTo>
                    <a:pt x="348" y="112"/>
                    <a:pt x="339" y="101"/>
                    <a:pt x="328" y="91"/>
                  </a:cubicBezTo>
                  <a:cubicBezTo>
                    <a:pt x="346" y="56"/>
                    <a:pt x="346" y="56"/>
                    <a:pt x="346" y="56"/>
                  </a:cubicBezTo>
                  <a:cubicBezTo>
                    <a:pt x="348" y="52"/>
                    <a:pt x="346" y="47"/>
                    <a:pt x="343" y="45"/>
                  </a:cubicBezTo>
                  <a:cubicBezTo>
                    <a:pt x="320" y="30"/>
                    <a:pt x="320" y="30"/>
                    <a:pt x="320" y="30"/>
                  </a:cubicBezTo>
                  <a:cubicBezTo>
                    <a:pt x="317" y="27"/>
                    <a:pt x="312" y="28"/>
                    <a:pt x="309" y="32"/>
                  </a:cubicBezTo>
                  <a:cubicBezTo>
                    <a:pt x="282" y="63"/>
                    <a:pt x="282" y="63"/>
                    <a:pt x="282" y="63"/>
                  </a:cubicBezTo>
                  <a:cubicBezTo>
                    <a:pt x="260" y="53"/>
                    <a:pt x="236" y="48"/>
                    <a:pt x="212" y="49"/>
                  </a:cubicBezTo>
                  <a:cubicBezTo>
                    <a:pt x="200" y="7"/>
                    <a:pt x="200" y="7"/>
                    <a:pt x="200" y="7"/>
                  </a:cubicBezTo>
                  <a:cubicBezTo>
                    <a:pt x="199" y="3"/>
                    <a:pt x="195" y="0"/>
                    <a:pt x="191" y="1"/>
                  </a:cubicBezTo>
                  <a:cubicBezTo>
                    <a:pt x="164" y="5"/>
                    <a:pt x="164" y="5"/>
                    <a:pt x="164" y="5"/>
                  </a:cubicBezTo>
                  <a:cubicBezTo>
                    <a:pt x="160" y="6"/>
                    <a:pt x="156" y="10"/>
                    <a:pt x="157" y="14"/>
                  </a:cubicBezTo>
                  <a:cubicBezTo>
                    <a:pt x="158" y="59"/>
                    <a:pt x="158" y="59"/>
                    <a:pt x="158" y="59"/>
                  </a:cubicBezTo>
                  <a:cubicBezTo>
                    <a:pt x="158" y="60"/>
                    <a:pt x="158" y="60"/>
                    <a:pt x="158" y="60"/>
                  </a:cubicBezTo>
                  <a:cubicBezTo>
                    <a:pt x="146" y="64"/>
                    <a:pt x="135" y="70"/>
                    <a:pt x="124" y="77"/>
                  </a:cubicBezTo>
                  <a:cubicBezTo>
                    <a:pt x="114" y="83"/>
                    <a:pt x="105" y="90"/>
                    <a:pt x="97" y="99"/>
                  </a:cubicBezTo>
                  <a:cubicBezTo>
                    <a:pt x="97" y="98"/>
                    <a:pt x="97" y="98"/>
                    <a:pt x="97" y="98"/>
                  </a:cubicBezTo>
                  <a:cubicBezTo>
                    <a:pt x="56" y="79"/>
                    <a:pt x="56" y="79"/>
                    <a:pt x="56" y="79"/>
                  </a:cubicBezTo>
                  <a:cubicBezTo>
                    <a:pt x="51" y="77"/>
                    <a:pt x="47" y="79"/>
                    <a:pt x="45" y="82"/>
                  </a:cubicBezTo>
                  <a:cubicBezTo>
                    <a:pt x="30" y="105"/>
                    <a:pt x="30" y="105"/>
                    <a:pt x="30" y="105"/>
                  </a:cubicBezTo>
                  <a:cubicBezTo>
                    <a:pt x="28" y="108"/>
                    <a:pt x="29" y="113"/>
                    <a:pt x="32" y="116"/>
                  </a:cubicBezTo>
                  <a:cubicBezTo>
                    <a:pt x="66" y="143"/>
                    <a:pt x="66" y="143"/>
                    <a:pt x="66" y="143"/>
                  </a:cubicBezTo>
                  <a:cubicBezTo>
                    <a:pt x="54" y="166"/>
                    <a:pt x="48" y="192"/>
                    <a:pt x="48" y="217"/>
                  </a:cubicBezTo>
                  <a:cubicBezTo>
                    <a:pt x="7" y="230"/>
                    <a:pt x="7" y="230"/>
                    <a:pt x="7" y="230"/>
                  </a:cubicBezTo>
                  <a:cubicBezTo>
                    <a:pt x="3" y="232"/>
                    <a:pt x="0" y="236"/>
                    <a:pt x="1" y="240"/>
                  </a:cubicBezTo>
                  <a:cubicBezTo>
                    <a:pt x="6" y="266"/>
                    <a:pt x="6" y="266"/>
                    <a:pt x="6" y="266"/>
                  </a:cubicBezTo>
                  <a:cubicBezTo>
                    <a:pt x="6" y="270"/>
                    <a:pt x="10" y="274"/>
                    <a:pt x="14" y="273"/>
                  </a:cubicBezTo>
                  <a:cubicBezTo>
                    <a:pt x="57" y="271"/>
                    <a:pt x="57" y="271"/>
                    <a:pt x="57" y="271"/>
                  </a:cubicBezTo>
                  <a:cubicBezTo>
                    <a:pt x="62" y="284"/>
                    <a:pt x="68" y="297"/>
                    <a:pt x="76" y="309"/>
                  </a:cubicBezTo>
                  <a:cubicBezTo>
                    <a:pt x="83" y="320"/>
                    <a:pt x="91" y="329"/>
                    <a:pt x="99" y="337"/>
                  </a:cubicBezTo>
                  <a:cubicBezTo>
                    <a:pt x="80" y="375"/>
                    <a:pt x="80" y="375"/>
                    <a:pt x="80" y="375"/>
                  </a:cubicBezTo>
                  <a:cubicBezTo>
                    <a:pt x="78" y="380"/>
                    <a:pt x="80" y="384"/>
                    <a:pt x="83" y="386"/>
                  </a:cubicBezTo>
                  <a:cubicBezTo>
                    <a:pt x="106" y="401"/>
                    <a:pt x="106" y="401"/>
                    <a:pt x="106" y="401"/>
                  </a:cubicBezTo>
                  <a:cubicBezTo>
                    <a:pt x="109" y="404"/>
                    <a:pt x="114" y="403"/>
                    <a:pt x="117" y="400"/>
                  </a:cubicBezTo>
                  <a:cubicBezTo>
                    <a:pt x="144" y="368"/>
                    <a:pt x="144" y="368"/>
                    <a:pt x="144" y="368"/>
                  </a:cubicBezTo>
                  <a:cubicBezTo>
                    <a:pt x="168" y="380"/>
                    <a:pt x="194" y="386"/>
                    <a:pt x="221" y="385"/>
                  </a:cubicBezTo>
                  <a:cubicBezTo>
                    <a:pt x="232" y="422"/>
                    <a:pt x="232" y="422"/>
                    <a:pt x="232" y="422"/>
                  </a:cubicBezTo>
                  <a:cubicBezTo>
                    <a:pt x="234" y="426"/>
                    <a:pt x="238" y="429"/>
                    <a:pt x="242" y="428"/>
                  </a:cubicBezTo>
                  <a:cubicBezTo>
                    <a:pt x="269" y="423"/>
                    <a:pt x="269" y="423"/>
                    <a:pt x="269" y="423"/>
                  </a:cubicBezTo>
                  <a:cubicBezTo>
                    <a:pt x="273" y="423"/>
                    <a:pt x="276" y="419"/>
                    <a:pt x="276" y="414"/>
                  </a:cubicBezTo>
                  <a:cubicBezTo>
                    <a:pt x="273" y="375"/>
                    <a:pt x="273" y="375"/>
                    <a:pt x="273" y="375"/>
                  </a:cubicBezTo>
                  <a:cubicBezTo>
                    <a:pt x="286" y="371"/>
                    <a:pt x="297" y="365"/>
                    <a:pt x="309" y="357"/>
                  </a:cubicBezTo>
                  <a:cubicBezTo>
                    <a:pt x="319" y="350"/>
                    <a:pt x="328" y="343"/>
                    <a:pt x="337" y="334"/>
                  </a:cubicBezTo>
                  <a:cubicBezTo>
                    <a:pt x="371" y="351"/>
                    <a:pt x="371" y="351"/>
                    <a:pt x="371" y="351"/>
                  </a:cubicBezTo>
                  <a:cubicBezTo>
                    <a:pt x="375" y="353"/>
                    <a:pt x="380" y="352"/>
                    <a:pt x="382" y="349"/>
                  </a:cubicBezTo>
                  <a:cubicBezTo>
                    <a:pt x="397" y="326"/>
                    <a:pt x="397" y="326"/>
                    <a:pt x="397" y="326"/>
                  </a:cubicBezTo>
                  <a:cubicBezTo>
                    <a:pt x="400" y="323"/>
                    <a:pt x="399" y="318"/>
                    <a:pt x="396" y="315"/>
                  </a:cubicBezTo>
                  <a:cubicBezTo>
                    <a:pt x="367" y="290"/>
                    <a:pt x="367" y="290"/>
                    <a:pt x="367" y="290"/>
                  </a:cubicBezTo>
                  <a:cubicBezTo>
                    <a:pt x="379" y="266"/>
                    <a:pt x="385" y="239"/>
                    <a:pt x="384" y="211"/>
                  </a:cubicBezTo>
                  <a:cubicBezTo>
                    <a:pt x="421" y="200"/>
                    <a:pt x="421" y="200"/>
                    <a:pt x="421" y="200"/>
                  </a:cubicBezTo>
                  <a:cubicBezTo>
                    <a:pt x="425" y="199"/>
                    <a:pt x="428" y="194"/>
                    <a:pt x="427" y="190"/>
                  </a:cubicBezTo>
                  <a:cubicBezTo>
                    <a:pt x="422" y="163"/>
                    <a:pt x="422" y="163"/>
                    <a:pt x="422" y="163"/>
                  </a:cubicBezTo>
                  <a:cubicBezTo>
                    <a:pt x="422" y="160"/>
                    <a:pt x="418" y="156"/>
                    <a:pt x="413" y="157"/>
                  </a:cubicBezTo>
                  <a:close/>
                  <a:moveTo>
                    <a:pt x="282" y="316"/>
                  </a:moveTo>
                  <a:cubicBezTo>
                    <a:pt x="227" y="352"/>
                    <a:pt x="153" y="337"/>
                    <a:pt x="117" y="282"/>
                  </a:cubicBezTo>
                  <a:cubicBezTo>
                    <a:pt x="81" y="227"/>
                    <a:pt x="96" y="154"/>
                    <a:pt x="151" y="118"/>
                  </a:cubicBezTo>
                  <a:cubicBezTo>
                    <a:pt x="206" y="82"/>
                    <a:pt x="280" y="97"/>
                    <a:pt x="316" y="152"/>
                  </a:cubicBezTo>
                  <a:cubicBezTo>
                    <a:pt x="352" y="207"/>
                    <a:pt x="337" y="280"/>
                    <a:pt x="282" y="31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1" name="Freeform 10"/>
            <p:cNvSpPr>
              <a:spLocks noEditPoints="1"/>
            </p:cNvSpPr>
            <p:nvPr/>
          </p:nvSpPr>
          <p:spPr bwMode="auto">
            <a:xfrm>
              <a:off x="1771" y="1545"/>
              <a:ext cx="859" cy="860"/>
            </a:xfrm>
            <a:custGeom>
              <a:avLst/>
              <a:gdLst>
                <a:gd name="T0" fmla="*/ 428 w 437"/>
                <a:gd name="T1" fmla="*/ 197 h 438"/>
                <a:gd name="T2" fmla="*/ 385 w 437"/>
                <a:gd name="T3" fmla="*/ 178 h 438"/>
                <a:gd name="T4" fmla="*/ 424 w 437"/>
                <a:gd name="T5" fmla="*/ 146 h 438"/>
                <a:gd name="T6" fmla="*/ 402 w 437"/>
                <a:gd name="T7" fmla="*/ 116 h 438"/>
                <a:gd name="T8" fmla="*/ 355 w 437"/>
                <a:gd name="T9" fmla="*/ 116 h 438"/>
                <a:gd name="T10" fmla="*/ 380 w 437"/>
                <a:gd name="T11" fmla="*/ 73 h 438"/>
                <a:gd name="T12" fmla="*/ 349 w 437"/>
                <a:gd name="T13" fmla="*/ 53 h 438"/>
                <a:gd name="T14" fmla="*/ 305 w 437"/>
                <a:gd name="T15" fmla="*/ 73 h 438"/>
                <a:gd name="T16" fmla="*/ 313 w 437"/>
                <a:gd name="T17" fmla="*/ 23 h 438"/>
                <a:gd name="T18" fmla="*/ 277 w 437"/>
                <a:gd name="T19" fmla="*/ 15 h 438"/>
                <a:gd name="T20" fmla="*/ 252 w 437"/>
                <a:gd name="T21" fmla="*/ 54 h 438"/>
                <a:gd name="T22" fmla="*/ 244 w 437"/>
                <a:gd name="T23" fmla="*/ 8 h 438"/>
                <a:gd name="T24" fmla="*/ 208 w 437"/>
                <a:gd name="T25" fmla="*/ 0 h 438"/>
                <a:gd name="T26" fmla="*/ 194 w 437"/>
                <a:gd name="T27" fmla="*/ 54 h 438"/>
                <a:gd name="T28" fmla="*/ 185 w 437"/>
                <a:gd name="T29" fmla="*/ 54 h 438"/>
                <a:gd name="T30" fmla="*/ 150 w 437"/>
                <a:gd name="T31" fmla="*/ 11 h 438"/>
                <a:gd name="T32" fmla="*/ 120 w 437"/>
                <a:gd name="T33" fmla="*/ 33 h 438"/>
                <a:gd name="T34" fmla="*/ 126 w 437"/>
                <a:gd name="T35" fmla="*/ 81 h 438"/>
                <a:gd name="T36" fmla="*/ 88 w 437"/>
                <a:gd name="T37" fmla="*/ 53 h 438"/>
                <a:gd name="T38" fmla="*/ 57 w 437"/>
                <a:gd name="T39" fmla="*/ 73 h 438"/>
                <a:gd name="T40" fmla="*/ 85 w 437"/>
                <a:gd name="T41" fmla="*/ 120 h 438"/>
                <a:gd name="T42" fmla="*/ 79 w 437"/>
                <a:gd name="T43" fmla="*/ 128 h 438"/>
                <a:gd name="T44" fmla="*/ 24 w 437"/>
                <a:gd name="T45" fmla="*/ 120 h 438"/>
                <a:gd name="T46" fmla="*/ 17 w 437"/>
                <a:gd name="T47" fmla="*/ 157 h 438"/>
                <a:gd name="T48" fmla="*/ 57 w 437"/>
                <a:gd name="T49" fmla="*/ 180 h 438"/>
                <a:gd name="T50" fmla="*/ 54 w 437"/>
                <a:gd name="T51" fmla="*/ 191 h 438"/>
                <a:gd name="T52" fmla="*/ 1 w 437"/>
                <a:gd name="T53" fmla="*/ 205 h 438"/>
                <a:gd name="T54" fmla="*/ 8 w 437"/>
                <a:gd name="T55" fmla="*/ 241 h 438"/>
                <a:gd name="T56" fmla="*/ 54 w 437"/>
                <a:gd name="T57" fmla="*/ 247 h 438"/>
                <a:gd name="T58" fmla="*/ 55 w 437"/>
                <a:gd name="T59" fmla="*/ 257 h 438"/>
                <a:gd name="T60" fmla="*/ 12 w 437"/>
                <a:gd name="T61" fmla="*/ 291 h 438"/>
                <a:gd name="T62" fmla="*/ 33 w 437"/>
                <a:gd name="T63" fmla="*/ 321 h 438"/>
                <a:gd name="T64" fmla="*/ 83 w 437"/>
                <a:gd name="T65" fmla="*/ 318 h 438"/>
                <a:gd name="T66" fmla="*/ 56 w 437"/>
                <a:gd name="T67" fmla="*/ 364 h 438"/>
                <a:gd name="T68" fmla="*/ 87 w 437"/>
                <a:gd name="T69" fmla="*/ 384 h 438"/>
                <a:gd name="T70" fmla="*/ 131 w 437"/>
                <a:gd name="T71" fmla="*/ 363 h 438"/>
                <a:gd name="T72" fmla="*/ 124 w 437"/>
                <a:gd name="T73" fmla="*/ 415 h 438"/>
                <a:gd name="T74" fmla="*/ 160 w 437"/>
                <a:gd name="T75" fmla="*/ 422 h 438"/>
                <a:gd name="T76" fmla="*/ 194 w 437"/>
                <a:gd name="T77" fmla="*/ 387 h 438"/>
                <a:gd name="T78" fmla="*/ 207 w 437"/>
                <a:gd name="T79" fmla="*/ 438 h 438"/>
                <a:gd name="T80" fmla="*/ 244 w 437"/>
                <a:gd name="T81" fmla="*/ 430 h 438"/>
                <a:gd name="T82" fmla="*/ 255 w 437"/>
                <a:gd name="T83" fmla="*/ 386 h 438"/>
                <a:gd name="T84" fmla="*/ 287 w 437"/>
                <a:gd name="T85" fmla="*/ 426 h 438"/>
                <a:gd name="T86" fmla="*/ 318 w 437"/>
                <a:gd name="T87" fmla="*/ 405 h 438"/>
                <a:gd name="T88" fmla="*/ 317 w 437"/>
                <a:gd name="T89" fmla="*/ 359 h 438"/>
                <a:gd name="T90" fmla="*/ 361 w 437"/>
                <a:gd name="T91" fmla="*/ 384 h 438"/>
                <a:gd name="T92" fmla="*/ 381 w 437"/>
                <a:gd name="T93" fmla="*/ 353 h 438"/>
                <a:gd name="T94" fmla="*/ 364 w 437"/>
                <a:gd name="T95" fmla="*/ 310 h 438"/>
                <a:gd name="T96" fmla="*/ 414 w 437"/>
                <a:gd name="T97" fmla="*/ 317 h 438"/>
                <a:gd name="T98" fmla="*/ 421 w 437"/>
                <a:gd name="T99" fmla="*/ 281 h 438"/>
                <a:gd name="T100" fmla="*/ 388 w 437"/>
                <a:gd name="T101" fmla="*/ 247 h 438"/>
                <a:gd name="T102" fmla="*/ 436 w 437"/>
                <a:gd name="T103" fmla="*/ 233 h 438"/>
                <a:gd name="T104" fmla="*/ 218 w 437"/>
                <a:gd name="T105" fmla="*/ 340 h 438"/>
                <a:gd name="T106" fmla="*/ 219 w 437"/>
                <a:gd name="T107" fmla="*/ 99 h 438"/>
                <a:gd name="T108" fmla="*/ 218 w 437"/>
                <a:gd name="T109" fmla="*/ 34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7" h="438">
                  <a:moveTo>
                    <a:pt x="436" y="205"/>
                  </a:moveTo>
                  <a:cubicBezTo>
                    <a:pt x="436" y="201"/>
                    <a:pt x="433" y="197"/>
                    <a:pt x="428" y="197"/>
                  </a:cubicBezTo>
                  <a:cubicBezTo>
                    <a:pt x="388" y="192"/>
                    <a:pt x="388" y="192"/>
                    <a:pt x="388" y="192"/>
                  </a:cubicBezTo>
                  <a:cubicBezTo>
                    <a:pt x="387" y="187"/>
                    <a:pt x="386" y="182"/>
                    <a:pt x="385" y="178"/>
                  </a:cubicBezTo>
                  <a:cubicBezTo>
                    <a:pt x="420" y="157"/>
                    <a:pt x="420" y="157"/>
                    <a:pt x="420" y="157"/>
                  </a:cubicBezTo>
                  <a:cubicBezTo>
                    <a:pt x="424" y="155"/>
                    <a:pt x="426" y="150"/>
                    <a:pt x="424" y="146"/>
                  </a:cubicBezTo>
                  <a:cubicBezTo>
                    <a:pt x="413" y="121"/>
                    <a:pt x="413" y="121"/>
                    <a:pt x="413" y="121"/>
                  </a:cubicBezTo>
                  <a:cubicBezTo>
                    <a:pt x="412" y="117"/>
                    <a:pt x="407" y="115"/>
                    <a:pt x="402" y="116"/>
                  </a:cubicBezTo>
                  <a:cubicBezTo>
                    <a:pt x="362" y="128"/>
                    <a:pt x="362" y="128"/>
                    <a:pt x="362" y="128"/>
                  </a:cubicBezTo>
                  <a:cubicBezTo>
                    <a:pt x="360" y="124"/>
                    <a:pt x="357" y="120"/>
                    <a:pt x="355" y="116"/>
                  </a:cubicBezTo>
                  <a:cubicBezTo>
                    <a:pt x="380" y="85"/>
                    <a:pt x="380" y="85"/>
                    <a:pt x="380" y="85"/>
                  </a:cubicBezTo>
                  <a:cubicBezTo>
                    <a:pt x="383" y="81"/>
                    <a:pt x="383" y="76"/>
                    <a:pt x="380" y="73"/>
                  </a:cubicBezTo>
                  <a:cubicBezTo>
                    <a:pt x="360" y="53"/>
                    <a:pt x="360" y="53"/>
                    <a:pt x="360" y="53"/>
                  </a:cubicBezTo>
                  <a:cubicBezTo>
                    <a:pt x="358" y="50"/>
                    <a:pt x="353" y="50"/>
                    <a:pt x="349" y="53"/>
                  </a:cubicBezTo>
                  <a:cubicBezTo>
                    <a:pt x="314" y="79"/>
                    <a:pt x="314" y="79"/>
                    <a:pt x="314" y="79"/>
                  </a:cubicBezTo>
                  <a:cubicBezTo>
                    <a:pt x="311" y="77"/>
                    <a:pt x="308" y="75"/>
                    <a:pt x="305" y="73"/>
                  </a:cubicBezTo>
                  <a:cubicBezTo>
                    <a:pt x="317" y="33"/>
                    <a:pt x="317" y="33"/>
                    <a:pt x="317" y="33"/>
                  </a:cubicBezTo>
                  <a:cubicBezTo>
                    <a:pt x="319" y="29"/>
                    <a:pt x="317" y="24"/>
                    <a:pt x="313" y="23"/>
                  </a:cubicBezTo>
                  <a:cubicBezTo>
                    <a:pt x="288" y="11"/>
                    <a:pt x="288" y="11"/>
                    <a:pt x="288" y="11"/>
                  </a:cubicBezTo>
                  <a:cubicBezTo>
                    <a:pt x="284" y="9"/>
                    <a:pt x="279" y="11"/>
                    <a:pt x="277" y="15"/>
                  </a:cubicBezTo>
                  <a:cubicBezTo>
                    <a:pt x="252" y="54"/>
                    <a:pt x="252" y="54"/>
                    <a:pt x="252" y="54"/>
                  </a:cubicBezTo>
                  <a:cubicBezTo>
                    <a:pt x="252" y="54"/>
                    <a:pt x="252" y="54"/>
                    <a:pt x="252" y="54"/>
                  </a:cubicBezTo>
                  <a:cubicBezTo>
                    <a:pt x="251" y="54"/>
                    <a:pt x="250" y="54"/>
                    <a:pt x="250" y="54"/>
                  </a:cubicBezTo>
                  <a:cubicBezTo>
                    <a:pt x="244" y="8"/>
                    <a:pt x="244" y="8"/>
                    <a:pt x="244" y="8"/>
                  </a:cubicBezTo>
                  <a:cubicBezTo>
                    <a:pt x="243" y="4"/>
                    <a:pt x="240" y="0"/>
                    <a:pt x="236" y="0"/>
                  </a:cubicBezTo>
                  <a:cubicBezTo>
                    <a:pt x="208" y="0"/>
                    <a:pt x="208" y="0"/>
                    <a:pt x="208" y="0"/>
                  </a:cubicBezTo>
                  <a:cubicBezTo>
                    <a:pt x="204" y="0"/>
                    <a:pt x="200" y="4"/>
                    <a:pt x="199" y="8"/>
                  </a:cubicBezTo>
                  <a:cubicBezTo>
                    <a:pt x="194" y="54"/>
                    <a:pt x="194" y="54"/>
                    <a:pt x="194" y="54"/>
                  </a:cubicBezTo>
                  <a:cubicBezTo>
                    <a:pt x="191" y="54"/>
                    <a:pt x="188" y="54"/>
                    <a:pt x="185" y="55"/>
                  </a:cubicBezTo>
                  <a:cubicBezTo>
                    <a:pt x="185" y="55"/>
                    <a:pt x="185" y="54"/>
                    <a:pt x="185" y="54"/>
                  </a:cubicBezTo>
                  <a:cubicBezTo>
                    <a:pt x="161" y="15"/>
                    <a:pt x="161" y="15"/>
                    <a:pt x="161" y="15"/>
                  </a:cubicBezTo>
                  <a:cubicBezTo>
                    <a:pt x="158" y="11"/>
                    <a:pt x="153" y="9"/>
                    <a:pt x="150" y="11"/>
                  </a:cubicBezTo>
                  <a:cubicBezTo>
                    <a:pt x="124" y="23"/>
                    <a:pt x="124" y="23"/>
                    <a:pt x="124" y="23"/>
                  </a:cubicBezTo>
                  <a:cubicBezTo>
                    <a:pt x="121" y="24"/>
                    <a:pt x="119" y="29"/>
                    <a:pt x="120" y="33"/>
                  </a:cubicBezTo>
                  <a:cubicBezTo>
                    <a:pt x="133" y="76"/>
                    <a:pt x="133" y="76"/>
                    <a:pt x="133" y="76"/>
                  </a:cubicBezTo>
                  <a:cubicBezTo>
                    <a:pt x="131" y="77"/>
                    <a:pt x="128" y="79"/>
                    <a:pt x="126" y="81"/>
                  </a:cubicBezTo>
                  <a:cubicBezTo>
                    <a:pt x="125" y="80"/>
                    <a:pt x="125" y="80"/>
                    <a:pt x="125" y="80"/>
                  </a:cubicBezTo>
                  <a:cubicBezTo>
                    <a:pt x="88" y="53"/>
                    <a:pt x="88" y="53"/>
                    <a:pt x="88" y="53"/>
                  </a:cubicBezTo>
                  <a:cubicBezTo>
                    <a:pt x="84" y="50"/>
                    <a:pt x="79" y="50"/>
                    <a:pt x="77" y="53"/>
                  </a:cubicBezTo>
                  <a:cubicBezTo>
                    <a:pt x="57" y="73"/>
                    <a:pt x="57" y="73"/>
                    <a:pt x="57" y="73"/>
                  </a:cubicBezTo>
                  <a:cubicBezTo>
                    <a:pt x="54" y="76"/>
                    <a:pt x="54" y="81"/>
                    <a:pt x="57" y="84"/>
                  </a:cubicBezTo>
                  <a:cubicBezTo>
                    <a:pt x="85" y="120"/>
                    <a:pt x="85" y="120"/>
                    <a:pt x="85" y="120"/>
                  </a:cubicBezTo>
                  <a:cubicBezTo>
                    <a:pt x="83" y="123"/>
                    <a:pt x="81" y="126"/>
                    <a:pt x="79" y="129"/>
                  </a:cubicBezTo>
                  <a:cubicBezTo>
                    <a:pt x="79" y="128"/>
                    <a:pt x="79" y="128"/>
                    <a:pt x="79" y="128"/>
                  </a:cubicBezTo>
                  <a:cubicBezTo>
                    <a:pt x="35" y="116"/>
                    <a:pt x="35" y="116"/>
                    <a:pt x="35" y="116"/>
                  </a:cubicBezTo>
                  <a:cubicBezTo>
                    <a:pt x="30" y="114"/>
                    <a:pt x="26" y="116"/>
                    <a:pt x="24" y="120"/>
                  </a:cubicBezTo>
                  <a:cubicBezTo>
                    <a:pt x="13" y="146"/>
                    <a:pt x="13" y="146"/>
                    <a:pt x="13" y="146"/>
                  </a:cubicBezTo>
                  <a:cubicBezTo>
                    <a:pt x="11" y="149"/>
                    <a:pt x="13" y="154"/>
                    <a:pt x="17" y="157"/>
                  </a:cubicBezTo>
                  <a:cubicBezTo>
                    <a:pt x="57" y="180"/>
                    <a:pt x="57" y="180"/>
                    <a:pt x="57" y="180"/>
                  </a:cubicBezTo>
                  <a:cubicBezTo>
                    <a:pt x="57" y="180"/>
                    <a:pt x="57" y="180"/>
                    <a:pt x="57" y="180"/>
                  </a:cubicBezTo>
                  <a:cubicBezTo>
                    <a:pt x="56" y="184"/>
                    <a:pt x="55" y="187"/>
                    <a:pt x="55" y="191"/>
                  </a:cubicBezTo>
                  <a:cubicBezTo>
                    <a:pt x="54" y="191"/>
                    <a:pt x="54" y="191"/>
                    <a:pt x="54" y="191"/>
                  </a:cubicBezTo>
                  <a:cubicBezTo>
                    <a:pt x="9" y="196"/>
                    <a:pt x="9" y="196"/>
                    <a:pt x="9" y="196"/>
                  </a:cubicBezTo>
                  <a:cubicBezTo>
                    <a:pt x="4" y="197"/>
                    <a:pt x="1" y="201"/>
                    <a:pt x="1" y="205"/>
                  </a:cubicBezTo>
                  <a:cubicBezTo>
                    <a:pt x="1" y="233"/>
                    <a:pt x="1" y="233"/>
                    <a:pt x="1" y="233"/>
                  </a:cubicBezTo>
                  <a:cubicBezTo>
                    <a:pt x="0" y="237"/>
                    <a:pt x="4" y="240"/>
                    <a:pt x="8" y="241"/>
                  </a:cubicBezTo>
                  <a:cubicBezTo>
                    <a:pt x="54" y="247"/>
                    <a:pt x="54" y="247"/>
                    <a:pt x="54" y="247"/>
                  </a:cubicBezTo>
                  <a:cubicBezTo>
                    <a:pt x="54" y="247"/>
                    <a:pt x="54" y="247"/>
                    <a:pt x="54" y="247"/>
                  </a:cubicBezTo>
                  <a:cubicBezTo>
                    <a:pt x="55" y="250"/>
                    <a:pt x="55" y="254"/>
                    <a:pt x="56" y="257"/>
                  </a:cubicBezTo>
                  <a:cubicBezTo>
                    <a:pt x="55" y="257"/>
                    <a:pt x="55" y="257"/>
                    <a:pt x="55" y="257"/>
                  </a:cubicBezTo>
                  <a:cubicBezTo>
                    <a:pt x="16" y="280"/>
                    <a:pt x="16" y="280"/>
                    <a:pt x="16" y="280"/>
                  </a:cubicBezTo>
                  <a:cubicBezTo>
                    <a:pt x="12" y="283"/>
                    <a:pt x="10" y="287"/>
                    <a:pt x="12" y="291"/>
                  </a:cubicBezTo>
                  <a:cubicBezTo>
                    <a:pt x="23" y="317"/>
                    <a:pt x="23" y="317"/>
                    <a:pt x="23" y="317"/>
                  </a:cubicBezTo>
                  <a:cubicBezTo>
                    <a:pt x="24" y="320"/>
                    <a:pt x="29" y="322"/>
                    <a:pt x="33" y="321"/>
                  </a:cubicBezTo>
                  <a:cubicBezTo>
                    <a:pt x="77" y="309"/>
                    <a:pt x="77" y="309"/>
                    <a:pt x="77" y="309"/>
                  </a:cubicBezTo>
                  <a:cubicBezTo>
                    <a:pt x="79" y="312"/>
                    <a:pt x="81" y="315"/>
                    <a:pt x="83" y="318"/>
                  </a:cubicBezTo>
                  <a:cubicBezTo>
                    <a:pt x="55" y="352"/>
                    <a:pt x="55" y="352"/>
                    <a:pt x="55" y="352"/>
                  </a:cubicBezTo>
                  <a:cubicBezTo>
                    <a:pt x="53" y="356"/>
                    <a:pt x="53" y="361"/>
                    <a:pt x="56" y="364"/>
                  </a:cubicBezTo>
                  <a:cubicBezTo>
                    <a:pt x="75" y="384"/>
                    <a:pt x="75" y="384"/>
                    <a:pt x="75" y="384"/>
                  </a:cubicBezTo>
                  <a:cubicBezTo>
                    <a:pt x="78" y="387"/>
                    <a:pt x="83" y="387"/>
                    <a:pt x="87" y="384"/>
                  </a:cubicBezTo>
                  <a:cubicBezTo>
                    <a:pt x="122" y="357"/>
                    <a:pt x="122" y="357"/>
                    <a:pt x="122" y="357"/>
                  </a:cubicBezTo>
                  <a:cubicBezTo>
                    <a:pt x="125" y="359"/>
                    <a:pt x="128" y="361"/>
                    <a:pt x="131" y="363"/>
                  </a:cubicBezTo>
                  <a:cubicBezTo>
                    <a:pt x="119" y="405"/>
                    <a:pt x="119" y="405"/>
                    <a:pt x="119" y="405"/>
                  </a:cubicBezTo>
                  <a:cubicBezTo>
                    <a:pt x="118" y="409"/>
                    <a:pt x="120" y="414"/>
                    <a:pt x="124" y="415"/>
                  </a:cubicBezTo>
                  <a:cubicBezTo>
                    <a:pt x="149" y="426"/>
                    <a:pt x="149" y="426"/>
                    <a:pt x="149" y="426"/>
                  </a:cubicBezTo>
                  <a:cubicBezTo>
                    <a:pt x="153" y="428"/>
                    <a:pt x="158" y="426"/>
                    <a:pt x="160" y="422"/>
                  </a:cubicBezTo>
                  <a:cubicBezTo>
                    <a:pt x="182" y="385"/>
                    <a:pt x="182" y="385"/>
                    <a:pt x="182" y="385"/>
                  </a:cubicBezTo>
                  <a:cubicBezTo>
                    <a:pt x="186" y="386"/>
                    <a:pt x="190" y="386"/>
                    <a:pt x="194" y="387"/>
                  </a:cubicBezTo>
                  <a:cubicBezTo>
                    <a:pt x="199" y="430"/>
                    <a:pt x="199" y="430"/>
                    <a:pt x="199" y="430"/>
                  </a:cubicBezTo>
                  <a:cubicBezTo>
                    <a:pt x="200" y="435"/>
                    <a:pt x="203" y="438"/>
                    <a:pt x="207" y="438"/>
                  </a:cubicBezTo>
                  <a:cubicBezTo>
                    <a:pt x="235" y="438"/>
                    <a:pt x="235" y="438"/>
                    <a:pt x="235" y="438"/>
                  </a:cubicBezTo>
                  <a:cubicBezTo>
                    <a:pt x="239" y="438"/>
                    <a:pt x="243" y="435"/>
                    <a:pt x="244" y="430"/>
                  </a:cubicBezTo>
                  <a:cubicBezTo>
                    <a:pt x="249" y="387"/>
                    <a:pt x="249" y="387"/>
                    <a:pt x="249" y="387"/>
                  </a:cubicBezTo>
                  <a:cubicBezTo>
                    <a:pt x="251" y="387"/>
                    <a:pt x="253" y="386"/>
                    <a:pt x="255" y="386"/>
                  </a:cubicBezTo>
                  <a:cubicBezTo>
                    <a:pt x="277" y="422"/>
                    <a:pt x="277" y="422"/>
                    <a:pt x="277" y="422"/>
                  </a:cubicBezTo>
                  <a:cubicBezTo>
                    <a:pt x="279" y="426"/>
                    <a:pt x="284" y="428"/>
                    <a:pt x="287" y="426"/>
                  </a:cubicBezTo>
                  <a:cubicBezTo>
                    <a:pt x="313" y="415"/>
                    <a:pt x="313" y="415"/>
                    <a:pt x="313" y="415"/>
                  </a:cubicBezTo>
                  <a:cubicBezTo>
                    <a:pt x="317" y="414"/>
                    <a:pt x="319" y="410"/>
                    <a:pt x="318" y="405"/>
                  </a:cubicBezTo>
                  <a:cubicBezTo>
                    <a:pt x="307" y="366"/>
                    <a:pt x="307" y="366"/>
                    <a:pt x="307" y="366"/>
                  </a:cubicBezTo>
                  <a:cubicBezTo>
                    <a:pt x="310" y="364"/>
                    <a:pt x="314" y="362"/>
                    <a:pt x="317" y="359"/>
                  </a:cubicBezTo>
                  <a:cubicBezTo>
                    <a:pt x="350" y="385"/>
                    <a:pt x="350" y="385"/>
                    <a:pt x="350" y="385"/>
                  </a:cubicBezTo>
                  <a:cubicBezTo>
                    <a:pt x="354" y="387"/>
                    <a:pt x="359" y="387"/>
                    <a:pt x="361" y="384"/>
                  </a:cubicBezTo>
                  <a:cubicBezTo>
                    <a:pt x="381" y="364"/>
                    <a:pt x="381" y="364"/>
                    <a:pt x="381" y="364"/>
                  </a:cubicBezTo>
                  <a:cubicBezTo>
                    <a:pt x="384" y="362"/>
                    <a:pt x="384" y="356"/>
                    <a:pt x="381" y="353"/>
                  </a:cubicBezTo>
                  <a:cubicBezTo>
                    <a:pt x="357" y="322"/>
                    <a:pt x="357" y="322"/>
                    <a:pt x="357" y="322"/>
                  </a:cubicBezTo>
                  <a:cubicBezTo>
                    <a:pt x="359" y="318"/>
                    <a:pt x="362" y="314"/>
                    <a:pt x="364" y="310"/>
                  </a:cubicBezTo>
                  <a:cubicBezTo>
                    <a:pt x="403" y="321"/>
                    <a:pt x="403" y="321"/>
                    <a:pt x="403" y="321"/>
                  </a:cubicBezTo>
                  <a:cubicBezTo>
                    <a:pt x="408" y="323"/>
                    <a:pt x="412" y="321"/>
                    <a:pt x="414" y="317"/>
                  </a:cubicBezTo>
                  <a:cubicBezTo>
                    <a:pt x="425" y="291"/>
                    <a:pt x="425" y="291"/>
                    <a:pt x="425" y="291"/>
                  </a:cubicBezTo>
                  <a:cubicBezTo>
                    <a:pt x="427" y="288"/>
                    <a:pt x="425" y="283"/>
                    <a:pt x="421" y="281"/>
                  </a:cubicBezTo>
                  <a:cubicBezTo>
                    <a:pt x="386" y="260"/>
                    <a:pt x="386" y="260"/>
                    <a:pt x="386" y="260"/>
                  </a:cubicBezTo>
                  <a:cubicBezTo>
                    <a:pt x="387" y="255"/>
                    <a:pt x="387" y="251"/>
                    <a:pt x="388" y="247"/>
                  </a:cubicBezTo>
                  <a:cubicBezTo>
                    <a:pt x="429" y="241"/>
                    <a:pt x="429" y="241"/>
                    <a:pt x="429" y="241"/>
                  </a:cubicBezTo>
                  <a:cubicBezTo>
                    <a:pt x="433" y="241"/>
                    <a:pt x="437" y="237"/>
                    <a:pt x="436" y="233"/>
                  </a:cubicBezTo>
                  <a:lnTo>
                    <a:pt x="436" y="205"/>
                  </a:lnTo>
                  <a:close/>
                  <a:moveTo>
                    <a:pt x="218" y="340"/>
                  </a:moveTo>
                  <a:cubicBezTo>
                    <a:pt x="152" y="340"/>
                    <a:pt x="98" y="286"/>
                    <a:pt x="98" y="219"/>
                  </a:cubicBezTo>
                  <a:cubicBezTo>
                    <a:pt x="98" y="153"/>
                    <a:pt x="152" y="99"/>
                    <a:pt x="219" y="99"/>
                  </a:cubicBezTo>
                  <a:cubicBezTo>
                    <a:pt x="285" y="99"/>
                    <a:pt x="339" y="153"/>
                    <a:pt x="339" y="219"/>
                  </a:cubicBezTo>
                  <a:cubicBezTo>
                    <a:pt x="339" y="286"/>
                    <a:pt x="285" y="340"/>
                    <a:pt x="218" y="34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2" name="Freeform 11"/>
            <p:cNvSpPr>
              <a:spLocks noEditPoints="1"/>
            </p:cNvSpPr>
            <p:nvPr/>
          </p:nvSpPr>
          <p:spPr bwMode="auto">
            <a:xfrm>
              <a:off x="1765" y="1549"/>
              <a:ext cx="857" cy="862"/>
            </a:xfrm>
            <a:custGeom>
              <a:avLst/>
              <a:gdLst>
                <a:gd name="T0" fmla="*/ 428 w 436"/>
                <a:gd name="T1" fmla="*/ 197 h 439"/>
                <a:gd name="T2" fmla="*/ 385 w 436"/>
                <a:gd name="T3" fmla="*/ 178 h 439"/>
                <a:gd name="T4" fmla="*/ 424 w 436"/>
                <a:gd name="T5" fmla="*/ 147 h 439"/>
                <a:gd name="T6" fmla="*/ 402 w 436"/>
                <a:gd name="T7" fmla="*/ 116 h 439"/>
                <a:gd name="T8" fmla="*/ 354 w 436"/>
                <a:gd name="T9" fmla="*/ 117 h 439"/>
                <a:gd name="T10" fmla="*/ 379 w 436"/>
                <a:gd name="T11" fmla="*/ 74 h 439"/>
                <a:gd name="T12" fmla="*/ 349 w 436"/>
                <a:gd name="T13" fmla="*/ 53 h 439"/>
                <a:gd name="T14" fmla="*/ 304 w 436"/>
                <a:gd name="T15" fmla="*/ 74 h 439"/>
                <a:gd name="T16" fmla="*/ 313 w 436"/>
                <a:gd name="T17" fmla="*/ 23 h 439"/>
                <a:gd name="T18" fmla="*/ 277 w 436"/>
                <a:gd name="T19" fmla="*/ 15 h 439"/>
                <a:gd name="T20" fmla="*/ 252 w 436"/>
                <a:gd name="T21" fmla="*/ 54 h 439"/>
                <a:gd name="T22" fmla="*/ 244 w 436"/>
                <a:gd name="T23" fmla="*/ 8 h 439"/>
                <a:gd name="T24" fmla="*/ 208 w 436"/>
                <a:gd name="T25" fmla="*/ 1 h 439"/>
                <a:gd name="T26" fmla="*/ 193 w 436"/>
                <a:gd name="T27" fmla="*/ 54 h 439"/>
                <a:gd name="T28" fmla="*/ 185 w 436"/>
                <a:gd name="T29" fmla="*/ 54 h 439"/>
                <a:gd name="T30" fmla="*/ 149 w 436"/>
                <a:gd name="T31" fmla="*/ 11 h 439"/>
                <a:gd name="T32" fmla="*/ 120 w 436"/>
                <a:gd name="T33" fmla="*/ 33 h 439"/>
                <a:gd name="T34" fmla="*/ 125 w 436"/>
                <a:gd name="T35" fmla="*/ 81 h 439"/>
                <a:gd name="T36" fmla="*/ 88 w 436"/>
                <a:gd name="T37" fmla="*/ 53 h 439"/>
                <a:gd name="T38" fmla="*/ 57 w 436"/>
                <a:gd name="T39" fmla="*/ 73 h 439"/>
                <a:gd name="T40" fmla="*/ 85 w 436"/>
                <a:gd name="T41" fmla="*/ 120 h 439"/>
                <a:gd name="T42" fmla="*/ 79 w 436"/>
                <a:gd name="T43" fmla="*/ 129 h 439"/>
                <a:gd name="T44" fmla="*/ 24 w 436"/>
                <a:gd name="T45" fmla="*/ 121 h 439"/>
                <a:gd name="T46" fmla="*/ 17 w 436"/>
                <a:gd name="T47" fmla="*/ 157 h 439"/>
                <a:gd name="T48" fmla="*/ 57 w 436"/>
                <a:gd name="T49" fmla="*/ 180 h 439"/>
                <a:gd name="T50" fmla="*/ 54 w 436"/>
                <a:gd name="T51" fmla="*/ 191 h 439"/>
                <a:gd name="T52" fmla="*/ 1 w 436"/>
                <a:gd name="T53" fmla="*/ 205 h 439"/>
                <a:gd name="T54" fmla="*/ 8 w 436"/>
                <a:gd name="T55" fmla="*/ 241 h 439"/>
                <a:gd name="T56" fmla="*/ 54 w 436"/>
                <a:gd name="T57" fmla="*/ 248 h 439"/>
                <a:gd name="T58" fmla="*/ 55 w 436"/>
                <a:gd name="T59" fmla="*/ 257 h 439"/>
                <a:gd name="T60" fmla="*/ 12 w 436"/>
                <a:gd name="T61" fmla="*/ 291 h 439"/>
                <a:gd name="T62" fmla="*/ 33 w 436"/>
                <a:gd name="T63" fmla="*/ 322 h 439"/>
                <a:gd name="T64" fmla="*/ 83 w 436"/>
                <a:gd name="T65" fmla="*/ 318 h 439"/>
                <a:gd name="T66" fmla="*/ 56 w 436"/>
                <a:gd name="T67" fmla="*/ 364 h 439"/>
                <a:gd name="T68" fmla="*/ 86 w 436"/>
                <a:gd name="T69" fmla="*/ 385 h 439"/>
                <a:gd name="T70" fmla="*/ 131 w 436"/>
                <a:gd name="T71" fmla="*/ 363 h 439"/>
                <a:gd name="T72" fmla="*/ 124 w 436"/>
                <a:gd name="T73" fmla="*/ 416 h 439"/>
                <a:gd name="T74" fmla="*/ 160 w 436"/>
                <a:gd name="T75" fmla="*/ 423 h 439"/>
                <a:gd name="T76" fmla="*/ 193 w 436"/>
                <a:gd name="T77" fmla="*/ 387 h 439"/>
                <a:gd name="T78" fmla="*/ 207 w 436"/>
                <a:gd name="T79" fmla="*/ 438 h 439"/>
                <a:gd name="T80" fmla="*/ 243 w 436"/>
                <a:gd name="T81" fmla="*/ 431 h 439"/>
                <a:gd name="T82" fmla="*/ 255 w 436"/>
                <a:gd name="T83" fmla="*/ 386 h 439"/>
                <a:gd name="T84" fmla="*/ 287 w 436"/>
                <a:gd name="T85" fmla="*/ 427 h 439"/>
                <a:gd name="T86" fmla="*/ 317 w 436"/>
                <a:gd name="T87" fmla="*/ 405 h 439"/>
                <a:gd name="T88" fmla="*/ 317 w 436"/>
                <a:gd name="T89" fmla="*/ 360 h 439"/>
                <a:gd name="T90" fmla="*/ 361 w 436"/>
                <a:gd name="T91" fmla="*/ 384 h 439"/>
                <a:gd name="T92" fmla="*/ 381 w 436"/>
                <a:gd name="T93" fmla="*/ 353 h 439"/>
                <a:gd name="T94" fmla="*/ 364 w 436"/>
                <a:gd name="T95" fmla="*/ 311 h 439"/>
                <a:gd name="T96" fmla="*/ 414 w 436"/>
                <a:gd name="T97" fmla="*/ 317 h 439"/>
                <a:gd name="T98" fmla="*/ 421 w 436"/>
                <a:gd name="T99" fmla="*/ 281 h 439"/>
                <a:gd name="T100" fmla="*/ 388 w 436"/>
                <a:gd name="T101" fmla="*/ 247 h 439"/>
                <a:gd name="T102" fmla="*/ 436 w 436"/>
                <a:gd name="T103" fmla="*/ 233 h 439"/>
                <a:gd name="T104" fmla="*/ 218 w 436"/>
                <a:gd name="T105" fmla="*/ 349 h 439"/>
                <a:gd name="T106" fmla="*/ 218 w 436"/>
                <a:gd name="T107" fmla="*/ 91 h 439"/>
                <a:gd name="T108" fmla="*/ 218 w 436"/>
                <a:gd name="T109" fmla="*/ 34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6" h="439">
                  <a:moveTo>
                    <a:pt x="436" y="205"/>
                  </a:moveTo>
                  <a:cubicBezTo>
                    <a:pt x="436" y="201"/>
                    <a:pt x="433" y="198"/>
                    <a:pt x="428" y="197"/>
                  </a:cubicBezTo>
                  <a:cubicBezTo>
                    <a:pt x="388" y="192"/>
                    <a:pt x="388" y="192"/>
                    <a:pt x="388" y="192"/>
                  </a:cubicBezTo>
                  <a:cubicBezTo>
                    <a:pt x="387" y="187"/>
                    <a:pt x="386" y="183"/>
                    <a:pt x="385" y="178"/>
                  </a:cubicBezTo>
                  <a:cubicBezTo>
                    <a:pt x="420" y="157"/>
                    <a:pt x="420" y="157"/>
                    <a:pt x="420" y="157"/>
                  </a:cubicBezTo>
                  <a:cubicBezTo>
                    <a:pt x="424" y="155"/>
                    <a:pt x="425" y="150"/>
                    <a:pt x="424" y="147"/>
                  </a:cubicBezTo>
                  <a:cubicBezTo>
                    <a:pt x="413" y="121"/>
                    <a:pt x="413" y="121"/>
                    <a:pt x="413" y="121"/>
                  </a:cubicBezTo>
                  <a:cubicBezTo>
                    <a:pt x="411" y="117"/>
                    <a:pt x="407" y="115"/>
                    <a:pt x="402" y="116"/>
                  </a:cubicBezTo>
                  <a:cubicBezTo>
                    <a:pt x="362" y="128"/>
                    <a:pt x="362" y="128"/>
                    <a:pt x="362" y="128"/>
                  </a:cubicBezTo>
                  <a:cubicBezTo>
                    <a:pt x="360" y="124"/>
                    <a:pt x="357" y="120"/>
                    <a:pt x="354" y="117"/>
                  </a:cubicBezTo>
                  <a:cubicBezTo>
                    <a:pt x="380" y="85"/>
                    <a:pt x="380" y="85"/>
                    <a:pt x="380" y="85"/>
                  </a:cubicBezTo>
                  <a:cubicBezTo>
                    <a:pt x="383" y="82"/>
                    <a:pt x="383" y="76"/>
                    <a:pt x="379" y="74"/>
                  </a:cubicBezTo>
                  <a:cubicBezTo>
                    <a:pt x="360" y="54"/>
                    <a:pt x="360" y="54"/>
                    <a:pt x="360" y="54"/>
                  </a:cubicBezTo>
                  <a:cubicBezTo>
                    <a:pt x="358" y="51"/>
                    <a:pt x="353" y="50"/>
                    <a:pt x="349" y="53"/>
                  </a:cubicBezTo>
                  <a:cubicBezTo>
                    <a:pt x="314" y="79"/>
                    <a:pt x="314" y="79"/>
                    <a:pt x="314" y="79"/>
                  </a:cubicBezTo>
                  <a:cubicBezTo>
                    <a:pt x="311" y="77"/>
                    <a:pt x="308" y="75"/>
                    <a:pt x="304" y="74"/>
                  </a:cubicBezTo>
                  <a:cubicBezTo>
                    <a:pt x="317" y="34"/>
                    <a:pt x="317" y="34"/>
                    <a:pt x="317" y="34"/>
                  </a:cubicBezTo>
                  <a:cubicBezTo>
                    <a:pt x="318" y="29"/>
                    <a:pt x="316" y="25"/>
                    <a:pt x="313" y="23"/>
                  </a:cubicBezTo>
                  <a:cubicBezTo>
                    <a:pt x="287" y="11"/>
                    <a:pt x="287" y="11"/>
                    <a:pt x="287" y="11"/>
                  </a:cubicBezTo>
                  <a:cubicBezTo>
                    <a:pt x="284" y="10"/>
                    <a:pt x="279" y="11"/>
                    <a:pt x="277" y="15"/>
                  </a:cubicBezTo>
                  <a:cubicBezTo>
                    <a:pt x="252" y="54"/>
                    <a:pt x="252" y="54"/>
                    <a:pt x="252" y="54"/>
                  </a:cubicBezTo>
                  <a:cubicBezTo>
                    <a:pt x="252" y="54"/>
                    <a:pt x="252" y="54"/>
                    <a:pt x="252" y="54"/>
                  </a:cubicBezTo>
                  <a:cubicBezTo>
                    <a:pt x="251" y="54"/>
                    <a:pt x="250" y="54"/>
                    <a:pt x="249" y="54"/>
                  </a:cubicBezTo>
                  <a:cubicBezTo>
                    <a:pt x="244" y="8"/>
                    <a:pt x="244" y="8"/>
                    <a:pt x="244" y="8"/>
                  </a:cubicBezTo>
                  <a:cubicBezTo>
                    <a:pt x="243" y="4"/>
                    <a:pt x="239" y="0"/>
                    <a:pt x="235" y="1"/>
                  </a:cubicBezTo>
                  <a:cubicBezTo>
                    <a:pt x="208" y="1"/>
                    <a:pt x="208" y="1"/>
                    <a:pt x="208" y="1"/>
                  </a:cubicBezTo>
                  <a:cubicBezTo>
                    <a:pt x="204" y="0"/>
                    <a:pt x="200" y="4"/>
                    <a:pt x="199" y="8"/>
                  </a:cubicBezTo>
                  <a:cubicBezTo>
                    <a:pt x="193" y="54"/>
                    <a:pt x="193" y="54"/>
                    <a:pt x="193" y="54"/>
                  </a:cubicBezTo>
                  <a:cubicBezTo>
                    <a:pt x="191" y="54"/>
                    <a:pt x="188" y="55"/>
                    <a:pt x="185" y="55"/>
                  </a:cubicBezTo>
                  <a:cubicBezTo>
                    <a:pt x="185" y="55"/>
                    <a:pt x="185" y="54"/>
                    <a:pt x="185" y="54"/>
                  </a:cubicBezTo>
                  <a:cubicBezTo>
                    <a:pt x="160" y="15"/>
                    <a:pt x="160" y="15"/>
                    <a:pt x="160" y="15"/>
                  </a:cubicBezTo>
                  <a:cubicBezTo>
                    <a:pt x="158" y="11"/>
                    <a:pt x="153" y="9"/>
                    <a:pt x="149" y="11"/>
                  </a:cubicBezTo>
                  <a:cubicBezTo>
                    <a:pt x="124" y="23"/>
                    <a:pt x="124" y="23"/>
                    <a:pt x="124" y="23"/>
                  </a:cubicBezTo>
                  <a:cubicBezTo>
                    <a:pt x="120" y="24"/>
                    <a:pt x="118" y="29"/>
                    <a:pt x="120" y="33"/>
                  </a:cubicBezTo>
                  <a:cubicBezTo>
                    <a:pt x="133" y="76"/>
                    <a:pt x="133" y="76"/>
                    <a:pt x="133" y="76"/>
                  </a:cubicBezTo>
                  <a:cubicBezTo>
                    <a:pt x="131" y="78"/>
                    <a:pt x="128" y="79"/>
                    <a:pt x="125" y="81"/>
                  </a:cubicBezTo>
                  <a:cubicBezTo>
                    <a:pt x="125" y="80"/>
                    <a:pt x="125" y="80"/>
                    <a:pt x="125" y="80"/>
                  </a:cubicBezTo>
                  <a:cubicBezTo>
                    <a:pt x="88" y="53"/>
                    <a:pt x="88" y="53"/>
                    <a:pt x="88" y="53"/>
                  </a:cubicBezTo>
                  <a:cubicBezTo>
                    <a:pt x="84" y="50"/>
                    <a:pt x="79" y="50"/>
                    <a:pt x="77" y="53"/>
                  </a:cubicBezTo>
                  <a:cubicBezTo>
                    <a:pt x="57" y="73"/>
                    <a:pt x="57" y="73"/>
                    <a:pt x="57" y="73"/>
                  </a:cubicBezTo>
                  <a:cubicBezTo>
                    <a:pt x="54" y="76"/>
                    <a:pt x="54" y="81"/>
                    <a:pt x="57" y="85"/>
                  </a:cubicBezTo>
                  <a:cubicBezTo>
                    <a:pt x="85" y="120"/>
                    <a:pt x="85" y="120"/>
                    <a:pt x="85" y="120"/>
                  </a:cubicBezTo>
                  <a:cubicBezTo>
                    <a:pt x="83" y="123"/>
                    <a:pt x="81" y="126"/>
                    <a:pt x="79" y="129"/>
                  </a:cubicBezTo>
                  <a:cubicBezTo>
                    <a:pt x="79" y="129"/>
                    <a:pt x="79" y="129"/>
                    <a:pt x="79" y="129"/>
                  </a:cubicBezTo>
                  <a:cubicBezTo>
                    <a:pt x="34" y="116"/>
                    <a:pt x="34" y="116"/>
                    <a:pt x="34" y="116"/>
                  </a:cubicBezTo>
                  <a:cubicBezTo>
                    <a:pt x="30" y="115"/>
                    <a:pt x="25" y="117"/>
                    <a:pt x="24" y="121"/>
                  </a:cubicBezTo>
                  <a:cubicBezTo>
                    <a:pt x="13" y="146"/>
                    <a:pt x="13" y="146"/>
                    <a:pt x="13" y="146"/>
                  </a:cubicBezTo>
                  <a:cubicBezTo>
                    <a:pt x="11" y="150"/>
                    <a:pt x="13" y="155"/>
                    <a:pt x="17" y="157"/>
                  </a:cubicBezTo>
                  <a:cubicBezTo>
                    <a:pt x="56" y="180"/>
                    <a:pt x="56" y="180"/>
                    <a:pt x="56" y="180"/>
                  </a:cubicBezTo>
                  <a:cubicBezTo>
                    <a:pt x="57" y="180"/>
                    <a:pt x="57" y="180"/>
                    <a:pt x="57" y="180"/>
                  </a:cubicBezTo>
                  <a:cubicBezTo>
                    <a:pt x="56" y="184"/>
                    <a:pt x="55" y="188"/>
                    <a:pt x="54" y="191"/>
                  </a:cubicBezTo>
                  <a:cubicBezTo>
                    <a:pt x="54" y="191"/>
                    <a:pt x="54" y="191"/>
                    <a:pt x="54" y="191"/>
                  </a:cubicBezTo>
                  <a:cubicBezTo>
                    <a:pt x="8" y="197"/>
                    <a:pt x="8" y="197"/>
                    <a:pt x="8" y="197"/>
                  </a:cubicBezTo>
                  <a:cubicBezTo>
                    <a:pt x="4" y="197"/>
                    <a:pt x="0" y="201"/>
                    <a:pt x="1" y="205"/>
                  </a:cubicBezTo>
                  <a:cubicBezTo>
                    <a:pt x="0" y="233"/>
                    <a:pt x="0" y="233"/>
                    <a:pt x="0" y="233"/>
                  </a:cubicBezTo>
                  <a:cubicBezTo>
                    <a:pt x="0" y="237"/>
                    <a:pt x="3" y="241"/>
                    <a:pt x="8" y="241"/>
                  </a:cubicBezTo>
                  <a:cubicBezTo>
                    <a:pt x="54" y="247"/>
                    <a:pt x="54" y="247"/>
                    <a:pt x="54" y="247"/>
                  </a:cubicBezTo>
                  <a:cubicBezTo>
                    <a:pt x="54" y="248"/>
                    <a:pt x="54" y="248"/>
                    <a:pt x="54" y="248"/>
                  </a:cubicBezTo>
                  <a:cubicBezTo>
                    <a:pt x="55" y="251"/>
                    <a:pt x="55" y="254"/>
                    <a:pt x="56" y="257"/>
                  </a:cubicBezTo>
                  <a:cubicBezTo>
                    <a:pt x="55" y="257"/>
                    <a:pt x="55" y="257"/>
                    <a:pt x="55" y="257"/>
                  </a:cubicBezTo>
                  <a:cubicBezTo>
                    <a:pt x="16" y="281"/>
                    <a:pt x="16" y="281"/>
                    <a:pt x="16" y="281"/>
                  </a:cubicBezTo>
                  <a:cubicBezTo>
                    <a:pt x="12" y="283"/>
                    <a:pt x="10" y="288"/>
                    <a:pt x="12" y="291"/>
                  </a:cubicBezTo>
                  <a:cubicBezTo>
                    <a:pt x="23" y="317"/>
                    <a:pt x="23" y="317"/>
                    <a:pt x="23" y="317"/>
                  </a:cubicBezTo>
                  <a:cubicBezTo>
                    <a:pt x="24" y="321"/>
                    <a:pt x="29" y="323"/>
                    <a:pt x="33" y="322"/>
                  </a:cubicBezTo>
                  <a:cubicBezTo>
                    <a:pt x="77" y="309"/>
                    <a:pt x="77" y="309"/>
                    <a:pt x="77" y="309"/>
                  </a:cubicBezTo>
                  <a:cubicBezTo>
                    <a:pt x="79" y="312"/>
                    <a:pt x="81" y="315"/>
                    <a:pt x="83" y="318"/>
                  </a:cubicBezTo>
                  <a:cubicBezTo>
                    <a:pt x="55" y="353"/>
                    <a:pt x="55" y="353"/>
                    <a:pt x="55" y="353"/>
                  </a:cubicBezTo>
                  <a:cubicBezTo>
                    <a:pt x="52" y="356"/>
                    <a:pt x="53" y="362"/>
                    <a:pt x="56" y="364"/>
                  </a:cubicBezTo>
                  <a:cubicBezTo>
                    <a:pt x="75" y="384"/>
                    <a:pt x="75" y="384"/>
                    <a:pt x="75" y="384"/>
                  </a:cubicBezTo>
                  <a:cubicBezTo>
                    <a:pt x="78" y="387"/>
                    <a:pt x="83" y="387"/>
                    <a:pt x="86" y="385"/>
                  </a:cubicBezTo>
                  <a:cubicBezTo>
                    <a:pt x="122" y="358"/>
                    <a:pt x="122" y="358"/>
                    <a:pt x="122" y="358"/>
                  </a:cubicBezTo>
                  <a:cubicBezTo>
                    <a:pt x="125" y="360"/>
                    <a:pt x="128" y="362"/>
                    <a:pt x="131" y="363"/>
                  </a:cubicBezTo>
                  <a:cubicBezTo>
                    <a:pt x="119" y="405"/>
                    <a:pt x="119" y="405"/>
                    <a:pt x="119" y="405"/>
                  </a:cubicBezTo>
                  <a:cubicBezTo>
                    <a:pt x="118" y="410"/>
                    <a:pt x="120" y="414"/>
                    <a:pt x="124" y="416"/>
                  </a:cubicBezTo>
                  <a:cubicBezTo>
                    <a:pt x="149" y="426"/>
                    <a:pt x="149" y="426"/>
                    <a:pt x="149" y="426"/>
                  </a:cubicBezTo>
                  <a:cubicBezTo>
                    <a:pt x="153" y="428"/>
                    <a:pt x="157" y="427"/>
                    <a:pt x="160" y="423"/>
                  </a:cubicBezTo>
                  <a:cubicBezTo>
                    <a:pt x="182" y="385"/>
                    <a:pt x="182" y="385"/>
                    <a:pt x="182" y="385"/>
                  </a:cubicBezTo>
                  <a:cubicBezTo>
                    <a:pt x="186" y="386"/>
                    <a:pt x="189" y="387"/>
                    <a:pt x="193" y="387"/>
                  </a:cubicBezTo>
                  <a:cubicBezTo>
                    <a:pt x="199" y="431"/>
                    <a:pt x="199" y="431"/>
                    <a:pt x="199" y="431"/>
                  </a:cubicBezTo>
                  <a:cubicBezTo>
                    <a:pt x="199" y="435"/>
                    <a:pt x="203" y="439"/>
                    <a:pt x="207" y="438"/>
                  </a:cubicBezTo>
                  <a:cubicBezTo>
                    <a:pt x="235" y="438"/>
                    <a:pt x="235" y="438"/>
                    <a:pt x="235" y="438"/>
                  </a:cubicBezTo>
                  <a:cubicBezTo>
                    <a:pt x="239" y="439"/>
                    <a:pt x="243" y="435"/>
                    <a:pt x="243" y="431"/>
                  </a:cubicBezTo>
                  <a:cubicBezTo>
                    <a:pt x="249" y="387"/>
                    <a:pt x="249" y="387"/>
                    <a:pt x="249" y="387"/>
                  </a:cubicBezTo>
                  <a:cubicBezTo>
                    <a:pt x="251" y="387"/>
                    <a:pt x="253" y="387"/>
                    <a:pt x="255" y="386"/>
                  </a:cubicBezTo>
                  <a:cubicBezTo>
                    <a:pt x="276" y="423"/>
                    <a:pt x="276" y="423"/>
                    <a:pt x="276" y="423"/>
                  </a:cubicBezTo>
                  <a:cubicBezTo>
                    <a:pt x="279" y="427"/>
                    <a:pt x="283" y="428"/>
                    <a:pt x="287" y="427"/>
                  </a:cubicBezTo>
                  <a:cubicBezTo>
                    <a:pt x="313" y="416"/>
                    <a:pt x="313" y="416"/>
                    <a:pt x="313" y="416"/>
                  </a:cubicBezTo>
                  <a:cubicBezTo>
                    <a:pt x="316" y="415"/>
                    <a:pt x="319" y="410"/>
                    <a:pt x="317" y="405"/>
                  </a:cubicBezTo>
                  <a:cubicBezTo>
                    <a:pt x="306" y="366"/>
                    <a:pt x="306" y="366"/>
                    <a:pt x="306" y="366"/>
                  </a:cubicBezTo>
                  <a:cubicBezTo>
                    <a:pt x="310" y="364"/>
                    <a:pt x="313" y="362"/>
                    <a:pt x="317" y="360"/>
                  </a:cubicBezTo>
                  <a:cubicBezTo>
                    <a:pt x="350" y="385"/>
                    <a:pt x="350" y="385"/>
                    <a:pt x="350" y="385"/>
                  </a:cubicBezTo>
                  <a:cubicBezTo>
                    <a:pt x="353" y="388"/>
                    <a:pt x="359" y="387"/>
                    <a:pt x="361" y="384"/>
                  </a:cubicBezTo>
                  <a:cubicBezTo>
                    <a:pt x="381" y="365"/>
                    <a:pt x="381" y="365"/>
                    <a:pt x="381" y="365"/>
                  </a:cubicBezTo>
                  <a:cubicBezTo>
                    <a:pt x="384" y="362"/>
                    <a:pt x="384" y="357"/>
                    <a:pt x="381" y="353"/>
                  </a:cubicBezTo>
                  <a:cubicBezTo>
                    <a:pt x="356" y="322"/>
                    <a:pt x="356" y="322"/>
                    <a:pt x="356" y="322"/>
                  </a:cubicBezTo>
                  <a:cubicBezTo>
                    <a:pt x="359" y="318"/>
                    <a:pt x="362" y="314"/>
                    <a:pt x="364" y="311"/>
                  </a:cubicBezTo>
                  <a:cubicBezTo>
                    <a:pt x="403" y="322"/>
                    <a:pt x="403" y="322"/>
                    <a:pt x="403" y="322"/>
                  </a:cubicBezTo>
                  <a:cubicBezTo>
                    <a:pt x="408" y="323"/>
                    <a:pt x="412" y="321"/>
                    <a:pt x="414" y="317"/>
                  </a:cubicBezTo>
                  <a:cubicBezTo>
                    <a:pt x="425" y="292"/>
                    <a:pt x="425" y="292"/>
                    <a:pt x="425" y="292"/>
                  </a:cubicBezTo>
                  <a:cubicBezTo>
                    <a:pt x="426" y="288"/>
                    <a:pt x="425" y="283"/>
                    <a:pt x="421" y="281"/>
                  </a:cubicBezTo>
                  <a:cubicBezTo>
                    <a:pt x="385" y="260"/>
                    <a:pt x="385" y="260"/>
                    <a:pt x="385" y="260"/>
                  </a:cubicBezTo>
                  <a:cubicBezTo>
                    <a:pt x="386" y="256"/>
                    <a:pt x="387" y="251"/>
                    <a:pt x="388" y="247"/>
                  </a:cubicBezTo>
                  <a:cubicBezTo>
                    <a:pt x="428" y="242"/>
                    <a:pt x="428" y="242"/>
                    <a:pt x="428" y="242"/>
                  </a:cubicBezTo>
                  <a:cubicBezTo>
                    <a:pt x="433" y="241"/>
                    <a:pt x="436" y="237"/>
                    <a:pt x="436" y="233"/>
                  </a:cubicBezTo>
                  <a:lnTo>
                    <a:pt x="436" y="205"/>
                  </a:lnTo>
                  <a:close/>
                  <a:moveTo>
                    <a:pt x="218" y="349"/>
                  </a:moveTo>
                  <a:cubicBezTo>
                    <a:pt x="147" y="349"/>
                    <a:pt x="89" y="291"/>
                    <a:pt x="89" y="219"/>
                  </a:cubicBezTo>
                  <a:cubicBezTo>
                    <a:pt x="89" y="148"/>
                    <a:pt x="147" y="90"/>
                    <a:pt x="218" y="91"/>
                  </a:cubicBezTo>
                  <a:cubicBezTo>
                    <a:pt x="290" y="91"/>
                    <a:pt x="347" y="148"/>
                    <a:pt x="347" y="220"/>
                  </a:cubicBezTo>
                  <a:cubicBezTo>
                    <a:pt x="347" y="291"/>
                    <a:pt x="289" y="349"/>
                    <a:pt x="218" y="34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3" name="Freeform 12"/>
            <p:cNvSpPr>
              <a:spLocks noEditPoints="1"/>
            </p:cNvSpPr>
            <p:nvPr/>
          </p:nvSpPr>
          <p:spPr bwMode="auto">
            <a:xfrm>
              <a:off x="3311" y="1860"/>
              <a:ext cx="809" cy="809"/>
            </a:xfrm>
            <a:custGeom>
              <a:avLst/>
              <a:gdLst>
                <a:gd name="T0" fmla="*/ 361 w 412"/>
                <a:gd name="T1" fmla="*/ 332 h 412"/>
                <a:gd name="T2" fmla="*/ 338 w 412"/>
                <a:gd name="T3" fmla="*/ 302 h 412"/>
                <a:gd name="T4" fmla="*/ 356 w 412"/>
                <a:gd name="T5" fmla="*/ 270 h 412"/>
                <a:gd name="T6" fmla="*/ 366 w 412"/>
                <a:gd name="T7" fmla="*/ 229 h 412"/>
                <a:gd name="T8" fmla="*/ 404 w 412"/>
                <a:gd name="T9" fmla="*/ 224 h 412"/>
                <a:gd name="T10" fmla="*/ 411 w 412"/>
                <a:gd name="T11" fmla="*/ 216 h 412"/>
                <a:gd name="T12" fmla="*/ 411 w 412"/>
                <a:gd name="T13" fmla="*/ 190 h 412"/>
                <a:gd name="T14" fmla="*/ 403 w 412"/>
                <a:gd name="T15" fmla="*/ 182 h 412"/>
                <a:gd name="T16" fmla="*/ 364 w 412"/>
                <a:gd name="T17" fmla="*/ 178 h 412"/>
                <a:gd name="T18" fmla="*/ 337 w 412"/>
                <a:gd name="T19" fmla="*/ 115 h 412"/>
                <a:gd name="T20" fmla="*/ 363 w 412"/>
                <a:gd name="T21" fmla="*/ 83 h 412"/>
                <a:gd name="T22" fmla="*/ 363 w 412"/>
                <a:gd name="T23" fmla="*/ 72 h 412"/>
                <a:gd name="T24" fmla="*/ 345 w 412"/>
                <a:gd name="T25" fmla="*/ 53 h 412"/>
                <a:gd name="T26" fmla="*/ 334 w 412"/>
                <a:gd name="T27" fmla="*/ 52 h 412"/>
                <a:gd name="T28" fmla="*/ 299 w 412"/>
                <a:gd name="T29" fmla="*/ 78 h 412"/>
                <a:gd name="T30" fmla="*/ 299 w 412"/>
                <a:gd name="T31" fmla="*/ 78 h 412"/>
                <a:gd name="T32" fmla="*/ 267 w 412"/>
                <a:gd name="T33" fmla="*/ 61 h 412"/>
                <a:gd name="T34" fmla="*/ 235 w 412"/>
                <a:gd name="T35" fmla="*/ 51 h 412"/>
                <a:gd name="T36" fmla="*/ 235 w 412"/>
                <a:gd name="T37" fmla="*/ 51 h 412"/>
                <a:gd name="T38" fmla="*/ 228 w 412"/>
                <a:gd name="T39" fmla="*/ 8 h 412"/>
                <a:gd name="T40" fmla="*/ 220 w 412"/>
                <a:gd name="T41" fmla="*/ 1 h 412"/>
                <a:gd name="T42" fmla="*/ 194 w 412"/>
                <a:gd name="T43" fmla="*/ 2 h 412"/>
                <a:gd name="T44" fmla="*/ 186 w 412"/>
                <a:gd name="T45" fmla="*/ 10 h 412"/>
                <a:gd name="T46" fmla="*/ 183 w 412"/>
                <a:gd name="T47" fmla="*/ 51 h 412"/>
                <a:gd name="T48" fmla="*/ 115 w 412"/>
                <a:gd name="T49" fmla="*/ 77 h 412"/>
                <a:gd name="T50" fmla="*/ 82 w 412"/>
                <a:gd name="T51" fmla="*/ 52 h 412"/>
                <a:gd name="T52" fmla="*/ 72 w 412"/>
                <a:gd name="T53" fmla="*/ 52 h 412"/>
                <a:gd name="T54" fmla="*/ 53 w 412"/>
                <a:gd name="T55" fmla="*/ 70 h 412"/>
                <a:gd name="T56" fmla="*/ 53 w 412"/>
                <a:gd name="T57" fmla="*/ 81 h 412"/>
                <a:gd name="T58" fmla="*/ 78 w 412"/>
                <a:gd name="T59" fmla="*/ 114 h 412"/>
                <a:gd name="T60" fmla="*/ 58 w 412"/>
                <a:gd name="T61" fmla="*/ 149 h 412"/>
                <a:gd name="T62" fmla="*/ 48 w 412"/>
                <a:gd name="T63" fmla="*/ 183 h 412"/>
                <a:gd name="T64" fmla="*/ 8 w 412"/>
                <a:gd name="T65" fmla="*/ 189 h 412"/>
                <a:gd name="T66" fmla="*/ 1 w 412"/>
                <a:gd name="T67" fmla="*/ 197 h 412"/>
                <a:gd name="T68" fmla="*/ 1 w 412"/>
                <a:gd name="T69" fmla="*/ 223 h 412"/>
                <a:gd name="T70" fmla="*/ 9 w 412"/>
                <a:gd name="T71" fmla="*/ 230 h 412"/>
                <a:gd name="T72" fmla="*/ 48 w 412"/>
                <a:gd name="T73" fmla="*/ 235 h 412"/>
                <a:gd name="T74" fmla="*/ 77 w 412"/>
                <a:gd name="T75" fmla="*/ 304 h 412"/>
                <a:gd name="T76" fmla="*/ 54 w 412"/>
                <a:gd name="T77" fmla="*/ 334 h 412"/>
                <a:gd name="T78" fmla="*/ 54 w 412"/>
                <a:gd name="T79" fmla="*/ 345 h 412"/>
                <a:gd name="T80" fmla="*/ 73 w 412"/>
                <a:gd name="T81" fmla="*/ 363 h 412"/>
                <a:gd name="T82" fmla="*/ 83 w 412"/>
                <a:gd name="T83" fmla="*/ 364 h 412"/>
                <a:gd name="T84" fmla="*/ 113 w 412"/>
                <a:gd name="T85" fmla="*/ 341 h 412"/>
                <a:gd name="T86" fmla="*/ 146 w 412"/>
                <a:gd name="T87" fmla="*/ 359 h 412"/>
                <a:gd name="T88" fmla="*/ 180 w 412"/>
                <a:gd name="T89" fmla="*/ 368 h 412"/>
                <a:gd name="T90" fmla="*/ 185 w 412"/>
                <a:gd name="T91" fmla="*/ 405 h 412"/>
                <a:gd name="T92" fmla="*/ 193 w 412"/>
                <a:gd name="T93" fmla="*/ 412 h 412"/>
                <a:gd name="T94" fmla="*/ 219 w 412"/>
                <a:gd name="T95" fmla="*/ 412 h 412"/>
                <a:gd name="T96" fmla="*/ 227 w 412"/>
                <a:gd name="T97" fmla="*/ 404 h 412"/>
                <a:gd name="T98" fmla="*/ 231 w 412"/>
                <a:gd name="T99" fmla="*/ 369 h 412"/>
                <a:gd name="T100" fmla="*/ 303 w 412"/>
                <a:gd name="T101" fmla="*/ 339 h 412"/>
                <a:gd name="T102" fmla="*/ 331 w 412"/>
                <a:gd name="T103" fmla="*/ 362 h 412"/>
                <a:gd name="T104" fmla="*/ 342 w 412"/>
                <a:gd name="T105" fmla="*/ 361 h 412"/>
                <a:gd name="T106" fmla="*/ 361 w 412"/>
                <a:gd name="T107" fmla="*/ 343 h 412"/>
                <a:gd name="T108" fmla="*/ 361 w 412"/>
                <a:gd name="T109" fmla="*/ 332 h 412"/>
                <a:gd name="T110" fmla="*/ 164 w 412"/>
                <a:gd name="T111" fmla="*/ 315 h 412"/>
                <a:gd name="T112" fmla="*/ 101 w 412"/>
                <a:gd name="T113" fmla="*/ 167 h 412"/>
                <a:gd name="T114" fmla="*/ 250 w 412"/>
                <a:gd name="T115" fmla="*/ 104 h 412"/>
                <a:gd name="T116" fmla="*/ 312 w 412"/>
                <a:gd name="T117" fmla="*/ 253 h 412"/>
                <a:gd name="T118" fmla="*/ 164 w 412"/>
                <a:gd name="T119" fmla="*/ 31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2" h="412">
                  <a:moveTo>
                    <a:pt x="361" y="332"/>
                  </a:moveTo>
                  <a:cubicBezTo>
                    <a:pt x="338" y="302"/>
                    <a:pt x="338" y="302"/>
                    <a:pt x="338" y="302"/>
                  </a:cubicBezTo>
                  <a:cubicBezTo>
                    <a:pt x="345" y="292"/>
                    <a:pt x="351" y="282"/>
                    <a:pt x="356" y="270"/>
                  </a:cubicBezTo>
                  <a:cubicBezTo>
                    <a:pt x="361" y="257"/>
                    <a:pt x="365" y="243"/>
                    <a:pt x="366" y="229"/>
                  </a:cubicBezTo>
                  <a:cubicBezTo>
                    <a:pt x="404" y="224"/>
                    <a:pt x="404" y="224"/>
                    <a:pt x="404" y="224"/>
                  </a:cubicBezTo>
                  <a:cubicBezTo>
                    <a:pt x="408" y="223"/>
                    <a:pt x="412" y="220"/>
                    <a:pt x="411" y="216"/>
                  </a:cubicBezTo>
                  <a:cubicBezTo>
                    <a:pt x="411" y="190"/>
                    <a:pt x="411" y="190"/>
                    <a:pt x="411" y="190"/>
                  </a:cubicBezTo>
                  <a:cubicBezTo>
                    <a:pt x="411" y="186"/>
                    <a:pt x="408" y="182"/>
                    <a:pt x="403" y="182"/>
                  </a:cubicBezTo>
                  <a:cubicBezTo>
                    <a:pt x="364" y="178"/>
                    <a:pt x="364" y="178"/>
                    <a:pt x="364" y="178"/>
                  </a:cubicBezTo>
                  <a:cubicBezTo>
                    <a:pt x="360" y="155"/>
                    <a:pt x="350" y="133"/>
                    <a:pt x="337" y="115"/>
                  </a:cubicBezTo>
                  <a:cubicBezTo>
                    <a:pt x="363" y="83"/>
                    <a:pt x="363" y="83"/>
                    <a:pt x="363" y="83"/>
                  </a:cubicBezTo>
                  <a:cubicBezTo>
                    <a:pt x="366" y="80"/>
                    <a:pt x="366" y="75"/>
                    <a:pt x="363" y="72"/>
                  </a:cubicBezTo>
                  <a:cubicBezTo>
                    <a:pt x="345" y="53"/>
                    <a:pt x="345" y="53"/>
                    <a:pt x="345" y="53"/>
                  </a:cubicBezTo>
                  <a:cubicBezTo>
                    <a:pt x="343" y="50"/>
                    <a:pt x="338" y="50"/>
                    <a:pt x="334" y="52"/>
                  </a:cubicBezTo>
                  <a:cubicBezTo>
                    <a:pt x="299" y="78"/>
                    <a:pt x="299" y="78"/>
                    <a:pt x="299" y="78"/>
                  </a:cubicBezTo>
                  <a:cubicBezTo>
                    <a:pt x="299" y="78"/>
                    <a:pt x="299" y="78"/>
                    <a:pt x="299" y="78"/>
                  </a:cubicBezTo>
                  <a:cubicBezTo>
                    <a:pt x="289" y="71"/>
                    <a:pt x="279" y="65"/>
                    <a:pt x="267" y="61"/>
                  </a:cubicBezTo>
                  <a:cubicBezTo>
                    <a:pt x="257" y="56"/>
                    <a:pt x="246" y="53"/>
                    <a:pt x="235" y="51"/>
                  </a:cubicBezTo>
                  <a:cubicBezTo>
                    <a:pt x="235" y="51"/>
                    <a:pt x="235" y="51"/>
                    <a:pt x="235" y="51"/>
                  </a:cubicBezTo>
                  <a:cubicBezTo>
                    <a:pt x="228" y="8"/>
                    <a:pt x="228" y="8"/>
                    <a:pt x="228" y="8"/>
                  </a:cubicBezTo>
                  <a:cubicBezTo>
                    <a:pt x="227" y="4"/>
                    <a:pt x="224" y="0"/>
                    <a:pt x="220" y="1"/>
                  </a:cubicBezTo>
                  <a:cubicBezTo>
                    <a:pt x="194" y="2"/>
                    <a:pt x="194" y="2"/>
                    <a:pt x="194" y="2"/>
                  </a:cubicBezTo>
                  <a:cubicBezTo>
                    <a:pt x="190" y="2"/>
                    <a:pt x="186" y="5"/>
                    <a:pt x="186" y="10"/>
                  </a:cubicBezTo>
                  <a:cubicBezTo>
                    <a:pt x="183" y="51"/>
                    <a:pt x="183" y="51"/>
                    <a:pt x="183" y="51"/>
                  </a:cubicBezTo>
                  <a:cubicBezTo>
                    <a:pt x="159" y="54"/>
                    <a:pt x="135" y="63"/>
                    <a:pt x="115" y="77"/>
                  </a:cubicBezTo>
                  <a:cubicBezTo>
                    <a:pt x="82" y="52"/>
                    <a:pt x="82" y="52"/>
                    <a:pt x="82" y="52"/>
                  </a:cubicBezTo>
                  <a:cubicBezTo>
                    <a:pt x="79" y="49"/>
                    <a:pt x="74" y="49"/>
                    <a:pt x="72" y="52"/>
                  </a:cubicBezTo>
                  <a:cubicBezTo>
                    <a:pt x="53" y="70"/>
                    <a:pt x="53" y="70"/>
                    <a:pt x="53" y="70"/>
                  </a:cubicBezTo>
                  <a:cubicBezTo>
                    <a:pt x="50" y="73"/>
                    <a:pt x="50" y="78"/>
                    <a:pt x="53" y="81"/>
                  </a:cubicBezTo>
                  <a:cubicBezTo>
                    <a:pt x="78" y="114"/>
                    <a:pt x="78" y="114"/>
                    <a:pt x="78" y="114"/>
                  </a:cubicBezTo>
                  <a:cubicBezTo>
                    <a:pt x="70" y="124"/>
                    <a:pt x="63" y="136"/>
                    <a:pt x="58" y="149"/>
                  </a:cubicBezTo>
                  <a:cubicBezTo>
                    <a:pt x="53" y="160"/>
                    <a:pt x="50" y="171"/>
                    <a:pt x="48" y="183"/>
                  </a:cubicBezTo>
                  <a:cubicBezTo>
                    <a:pt x="8" y="189"/>
                    <a:pt x="8" y="189"/>
                    <a:pt x="8" y="189"/>
                  </a:cubicBezTo>
                  <a:cubicBezTo>
                    <a:pt x="3" y="189"/>
                    <a:pt x="0" y="193"/>
                    <a:pt x="1" y="197"/>
                  </a:cubicBezTo>
                  <a:cubicBezTo>
                    <a:pt x="1" y="223"/>
                    <a:pt x="1" y="223"/>
                    <a:pt x="1" y="223"/>
                  </a:cubicBezTo>
                  <a:cubicBezTo>
                    <a:pt x="1" y="227"/>
                    <a:pt x="4" y="230"/>
                    <a:pt x="9" y="230"/>
                  </a:cubicBezTo>
                  <a:cubicBezTo>
                    <a:pt x="48" y="235"/>
                    <a:pt x="48" y="235"/>
                    <a:pt x="48" y="235"/>
                  </a:cubicBezTo>
                  <a:cubicBezTo>
                    <a:pt x="52" y="260"/>
                    <a:pt x="62" y="284"/>
                    <a:pt x="77" y="304"/>
                  </a:cubicBezTo>
                  <a:cubicBezTo>
                    <a:pt x="54" y="334"/>
                    <a:pt x="54" y="334"/>
                    <a:pt x="54" y="334"/>
                  </a:cubicBezTo>
                  <a:cubicBezTo>
                    <a:pt x="51" y="337"/>
                    <a:pt x="51" y="342"/>
                    <a:pt x="54" y="345"/>
                  </a:cubicBezTo>
                  <a:cubicBezTo>
                    <a:pt x="73" y="363"/>
                    <a:pt x="73" y="363"/>
                    <a:pt x="73" y="363"/>
                  </a:cubicBezTo>
                  <a:cubicBezTo>
                    <a:pt x="75" y="366"/>
                    <a:pt x="80" y="366"/>
                    <a:pt x="83" y="364"/>
                  </a:cubicBezTo>
                  <a:cubicBezTo>
                    <a:pt x="113" y="341"/>
                    <a:pt x="113" y="341"/>
                    <a:pt x="113" y="341"/>
                  </a:cubicBezTo>
                  <a:cubicBezTo>
                    <a:pt x="123" y="348"/>
                    <a:pt x="134" y="354"/>
                    <a:pt x="146" y="359"/>
                  </a:cubicBezTo>
                  <a:cubicBezTo>
                    <a:pt x="157" y="363"/>
                    <a:pt x="169" y="366"/>
                    <a:pt x="180" y="368"/>
                  </a:cubicBezTo>
                  <a:cubicBezTo>
                    <a:pt x="185" y="405"/>
                    <a:pt x="185" y="405"/>
                    <a:pt x="185" y="405"/>
                  </a:cubicBezTo>
                  <a:cubicBezTo>
                    <a:pt x="186" y="409"/>
                    <a:pt x="189" y="412"/>
                    <a:pt x="193" y="412"/>
                  </a:cubicBezTo>
                  <a:cubicBezTo>
                    <a:pt x="219" y="412"/>
                    <a:pt x="219" y="412"/>
                    <a:pt x="219" y="412"/>
                  </a:cubicBezTo>
                  <a:cubicBezTo>
                    <a:pt x="223" y="412"/>
                    <a:pt x="227" y="408"/>
                    <a:pt x="227" y="404"/>
                  </a:cubicBezTo>
                  <a:cubicBezTo>
                    <a:pt x="231" y="369"/>
                    <a:pt x="231" y="369"/>
                    <a:pt x="231" y="369"/>
                  </a:cubicBezTo>
                  <a:cubicBezTo>
                    <a:pt x="257" y="365"/>
                    <a:pt x="281" y="354"/>
                    <a:pt x="303" y="339"/>
                  </a:cubicBezTo>
                  <a:cubicBezTo>
                    <a:pt x="331" y="362"/>
                    <a:pt x="331" y="362"/>
                    <a:pt x="331" y="362"/>
                  </a:cubicBezTo>
                  <a:cubicBezTo>
                    <a:pt x="335" y="364"/>
                    <a:pt x="340" y="364"/>
                    <a:pt x="342" y="361"/>
                  </a:cubicBezTo>
                  <a:cubicBezTo>
                    <a:pt x="361" y="343"/>
                    <a:pt x="361" y="343"/>
                    <a:pt x="361" y="343"/>
                  </a:cubicBezTo>
                  <a:cubicBezTo>
                    <a:pt x="364" y="340"/>
                    <a:pt x="364" y="336"/>
                    <a:pt x="361" y="332"/>
                  </a:cubicBezTo>
                  <a:close/>
                  <a:moveTo>
                    <a:pt x="164" y="315"/>
                  </a:moveTo>
                  <a:cubicBezTo>
                    <a:pt x="106" y="291"/>
                    <a:pt x="78" y="225"/>
                    <a:pt x="101" y="167"/>
                  </a:cubicBezTo>
                  <a:cubicBezTo>
                    <a:pt x="125" y="109"/>
                    <a:pt x="191" y="81"/>
                    <a:pt x="250" y="104"/>
                  </a:cubicBezTo>
                  <a:cubicBezTo>
                    <a:pt x="308" y="128"/>
                    <a:pt x="336" y="194"/>
                    <a:pt x="312" y="253"/>
                  </a:cubicBezTo>
                  <a:cubicBezTo>
                    <a:pt x="288" y="311"/>
                    <a:pt x="222" y="339"/>
                    <a:pt x="164" y="3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4" name="Freeform 13"/>
            <p:cNvSpPr>
              <a:spLocks noEditPoints="1"/>
            </p:cNvSpPr>
            <p:nvPr/>
          </p:nvSpPr>
          <p:spPr bwMode="auto">
            <a:xfrm>
              <a:off x="3303" y="1862"/>
              <a:ext cx="810" cy="808"/>
            </a:xfrm>
            <a:custGeom>
              <a:avLst/>
              <a:gdLst>
                <a:gd name="T0" fmla="*/ 361 w 412"/>
                <a:gd name="T1" fmla="*/ 332 h 412"/>
                <a:gd name="T2" fmla="*/ 339 w 412"/>
                <a:gd name="T3" fmla="*/ 302 h 412"/>
                <a:gd name="T4" fmla="*/ 356 w 412"/>
                <a:gd name="T5" fmla="*/ 270 h 412"/>
                <a:gd name="T6" fmla="*/ 367 w 412"/>
                <a:gd name="T7" fmla="*/ 229 h 412"/>
                <a:gd name="T8" fmla="*/ 404 w 412"/>
                <a:gd name="T9" fmla="*/ 224 h 412"/>
                <a:gd name="T10" fmla="*/ 411 w 412"/>
                <a:gd name="T11" fmla="*/ 216 h 412"/>
                <a:gd name="T12" fmla="*/ 411 w 412"/>
                <a:gd name="T13" fmla="*/ 190 h 412"/>
                <a:gd name="T14" fmla="*/ 403 w 412"/>
                <a:gd name="T15" fmla="*/ 182 h 412"/>
                <a:gd name="T16" fmla="*/ 365 w 412"/>
                <a:gd name="T17" fmla="*/ 178 h 412"/>
                <a:gd name="T18" fmla="*/ 337 w 412"/>
                <a:gd name="T19" fmla="*/ 115 h 412"/>
                <a:gd name="T20" fmla="*/ 363 w 412"/>
                <a:gd name="T21" fmla="*/ 83 h 412"/>
                <a:gd name="T22" fmla="*/ 363 w 412"/>
                <a:gd name="T23" fmla="*/ 72 h 412"/>
                <a:gd name="T24" fmla="*/ 345 w 412"/>
                <a:gd name="T25" fmla="*/ 53 h 412"/>
                <a:gd name="T26" fmla="*/ 334 w 412"/>
                <a:gd name="T27" fmla="*/ 52 h 412"/>
                <a:gd name="T28" fmla="*/ 299 w 412"/>
                <a:gd name="T29" fmla="*/ 78 h 412"/>
                <a:gd name="T30" fmla="*/ 299 w 412"/>
                <a:gd name="T31" fmla="*/ 78 h 412"/>
                <a:gd name="T32" fmla="*/ 267 w 412"/>
                <a:gd name="T33" fmla="*/ 61 h 412"/>
                <a:gd name="T34" fmla="*/ 236 w 412"/>
                <a:gd name="T35" fmla="*/ 51 h 412"/>
                <a:gd name="T36" fmla="*/ 236 w 412"/>
                <a:gd name="T37" fmla="*/ 51 h 412"/>
                <a:gd name="T38" fmla="*/ 228 w 412"/>
                <a:gd name="T39" fmla="*/ 8 h 412"/>
                <a:gd name="T40" fmla="*/ 220 w 412"/>
                <a:gd name="T41" fmla="*/ 1 h 412"/>
                <a:gd name="T42" fmla="*/ 194 w 412"/>
                <a:gd name="T43" fmla="*/ 2 h 412"/>
                <a:gd name="T44" fmla="*/ 186 w 412"/>
                <a:gd name="T45" fmla="*/ 10 h 412"/>
                <a:gd name="T46" fmla="*/ 183 w 412"/>
                <a:gd name="T47" fmla="*/ 51 h 412"/>
                <a:gd name="T48" fmla="*/ 115 w 412"/>
                <a:gd name="T49" fmla="*/ 77 h 412"/>
                <a:gd name="T50" fmla="*/ 83 w 412"/>
                <a:gd name="T51" fmla="*/ 52 h 412"/>
                <a:gd name="T52" fmla="*/ 72 w 412"/>
                <a:gd name="T53" fmla="*/ 52 h 412"/>
                <a:gd name="T54" fmla="*/ 53 w 412"/>
                <a:gd name="T55" fmla="*/ 70 h 412"/>
                <a:gd name="T56" fmla="*/ 53 w 412"/>
                <a:gd name="T57" fmla="*/ 81 h 412"/>
                <a:gd name="T58" fmla="*/ 78 w 412"/>
                <a:gd name="T59" fmla="*/ 114 h 412"/>
                <a:gd name="T60" fmla="*/ 58 w 412"/>
                <a:gd name="T61" fmla="*/ 149 h 412"/>
                <a:gd name="T62" fmla="*/ 48 w 412"/>
                <a:gd name="T63" fmla="*/ 183 h 412"/>
                <a:gd name="T64" fmla="*/ 8 w 412"/>
                <a:gd name="T65" fmla="*/ 189 h 412"/>
                <a:gd name="T66" fmla="*/ 1 w 412"/>
                <a:gd name="T67" fmla="*/ 197 h 412"/>
                <a:gd name="T68" fmla="*/ 1 w 412"/>
                <a:gd name="T69" fmla="*/ 223 h 412"/>
                <a:gd name="T70" fmla="*/ 9 w 412"/>
                <a:gd name="T71" fmla="*/ 230 h 412"/>
                <a:gd name="T72" fmla="*/ 48 w 412"/>
                <a:gd name="T73" fmla="*/ 235 h 412"/>
                <a:gd name="T74" fmla="*/ 77 w 412"/>
                <a:gd name="T75" fmla="*/ 304 h 412"/>
                <a:gd name="T76" fmla="*/ 54 w 412"/>
                <a:gd name="T77" fmla="*/ 334 h 412"/>
                <a:gd name="T78" fmla="*/ 54 w 412"/>
                <a:gd name="T79" fmla="*/ 345 h 412"/>
                <a:gd name="T80" fmla="*/ 73 w 412"/>
                <a:gd name="T81" fmla="*/ 363 h 412"/>
                <a:gd name="T82" fmla="*/ 84 w 412"/>
                <a:gd name="T83" fmla="*/ 364 h 412"/>
                <a:gd name="T84" fmla="*/ 113 w 412"/>
                <a:gd name="T85" fmla="*/ 340 h 412"/>
                <a:gd name="T86" fmla="*/ 146 w 412"/>
                <a:gd name="T87" fmla="*/ 359 h 412"/>
                <a:gd name="T88" fmla="*/ 180 w 412"/>
                <a:gd name="T89" fmla="*/ 368 h 412"/>
                <a:gd name="T90" fmla="*/ 185 w 412"/>
                <a:gd name="T91" fmla="*/ 405 h 412"/>
                <a:gd name="T92" fmla="*/ 193 w 412"/>
                <a:gd name="T93" fmla="*/ 412 h 412"/>
                <a:gd name="T94" fmla="*/ 219 w 412"/>
                <a:gd name="T95" fmla="*/ 412 h 412"/>
                <a:gd name="T96" fmla="*/ 227 w 412"/>
                <a:gd name="T97" fmla="*/ 404 h 412"/>
                <a:gd name="T98" fmla="*/ 231 w 412"/>
                <a:gd name="T99" fmla="*/ 369 h 412"/>
                <a:gd name="T100" fmla="*/ 303 w 412"/>
                <a:gd name="T101" fmla="*/ 339 h 412"/>
                <a:gd name="T102" fmla="*/ 332 w 412"/>
                <a:gd name="T103" fmla="*/ 362 h 412"/>
                <a:gd name="T104" fmla="*/ 342 w 412"/>
                <a:gd name="T105" fmla="*/ 361 h 412"/>
                <a:gd name="T106" fmla="*/ 361 w 412"/>
                <a:gd name="T107" fmla="*/ 343 h 412"/>
                <a:gd name="T108" fmla="*/ 361 w 412"/>
                <a:gd name="T109" fmla="*/ 332 h 412"/>
                <a:gd name="T110" fmla="*/ 164 w 412"/>
                <a:gd name="T111" fmla="*/ 315 h 412"/>
                <a:gd name="T112" fmla="*/ 101 w 412"/>
                <a:gd name="T113" fmla="*/ 167 h 412"/>
                <a:gd name="T114" fmla="*/ 250 w 412"/>
                <a:gd name="T115" fmla="*/ 104 h 412"/>
                <a:gd name="T116" fmla="*/ 312 w 412"/>
                <a:gd name="T117" fmla="*/ 252 h 412"/>
                <a:gd name="T118" fmla="*/ 164 w 412"/>
                <a:gd name="T119" fmla="*/ 31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2" h="412">
                  <a:moveTo>
                    <a:pt x="361" y="332"/>
                  </a:moveTo>
                  <a:cubicBezTo>
                    <a:pt x="339" y="302"/>
                    <a:pt x="339" y="302"/>
                    <a:pt x="339" y="302"/>
                  </a:cubicBezTo>
                  <a:cubicBezTo>
                    <a:pt x="345" y="292"/>
                    <a:pt x="351" y="282"/>
                    <a:pt x="356" y="270"/>
                  </a:cubicBezTo>
                  <a:cubicBezTo>
                    <a:pt x="361" y="257"/>
                    <a:pt x="365" y="243"/>
                    <a:pt x="367" y="229"/>
                  </a:cubicBezTo>
                  <a:cubicBezTo>
                    <a:pt x="404" y="224"/>
                    <a:pt x="404" y="224"/>
                    <a:pt x="404" y="224"/>
                  </a:cubicBezTo>
                  <a:cubicBezTo>
                    <a:pt x="409" y="223"/>
                    <a:pt x="412" y="220"/>
                    <a:pt x="411" y="216"/>
                  </a:cubicBezTo>
                  <a:cubicBezTo>
                    <a:pt x="411" y="190"/>
                    <a:pt x="411" y="190"/>
                    <a:pt x="411" y="190"/>
                  </a:cubicBezTo>
                  <a:cubicBezTo>
                    <a:pt x="411" y="186"/>
                    <a:pt x="408" y="182"/>
                    <a:pt x="403" y="182"/>
                  </a:cubicBezTo>
                  <a:cubicBezTo>
                    <a:pt x="365" y="178"/>
                    <a:pt x="365" y="178"/>
                    <a:pt x="365" y="178"/>
                  </a:cubicBezTo>
                  <a:cubicBezTo>
                    <a:pt x="360" y="155"/>
                    <a:pt x="350" y="133"/>
                    <a:pt x="337" y="115"/>
                  </a:cubicBezTo>
                  <a:cubicBezTo>
                    <a:pt x="363" y="83"/>
                    <a:pt x="363" y="83"/>
                    <a:pt x="363" y="83"/>
                  </a:cubicBezTo>
                  <a:cubicBezTo>
                    <a:pt x="366" y="80"/>
                    <a:pt x="366" y="75"/>
                    <a:pt x="363" y="72"/>
                  </a:cubicBezTo>
                  <a:cubicBezTo>
                    <a:pt x="345" y="53"/>
                    <a:pt x="345" y="53"/>
                    <a:pt x="345" y="53"/>
                  </a:cubicBezTo>
                  <a:cubicBezTo>
                    <a:pt x="343" y="50"/>
                    <a:pt x="338" y="50"/>
                    <a:pt x="334" y="52"/>
                  </a:cubicBezTo>
                  <a:cubicBezTo>
                    <a:pt x="299" y="78"/>
                    <a:pt x="299" y="78"/>
                    <a:pt x="299" y="78"/>
                  </a:cubicBezTo>
                  <a:cubicBezTo>
                    <a:pt x="299" y="78"/>
                    <a:pt x="299" y="78"/>
                    <a:pt x="299" y="78"/>
                  </a:cubicBezTo>
                  <a:cubicBezTo>
                    <a:pt x="289" y="71"/>
                    <a:pt x="279" y="65"/>
                    <a:pt x="267" y="61"/>
                  </a:cubicBezTo>
                  <a:cubicBezTo>
                    <a:pt x="257" y="56"/>
                    <a:pt x="246" y="53"/>
                    <a:pt x="236" y="51"/>
                  </a:cubicBezTo>
                  <a:cubicBezTo>
                    <a:pt x="236" y="51"/>
                    <a:pt x="236" y="51"/>
                    <a:pt x="236" y="51"/>
                  </a:cubicBezTo>
                  <a:cubicBezTo>
                    <a:pt x="228" y="8"/>
                    <a:pt x="228" y="8"/>
                    <a:pt x="228" y="8"/>
                  </a:cubicBezTo>
                  <a:cubicBezTo>
                    <a:pt x="227" y="4"/>
                    <a:pt x="224" y="0"/>
                    <a:pt x="220" y="1"/>
                  </a:cubicBezTo>
                  <a:cubicBezTo>
                    <a:pt x="194" y="2"/>
                    <a:pt x="194" y="2"/>
                    <a:pt x="194" y="2"/>
                  </a:cubicBezTo>
                  <a:cubicBezTo>
                    <a:pt x="190" y="2"/>
                    <a:pt x="187" y="5"/>
                    <a:pt x="186" y="10"/>
                  </a:cubicBezTo>
                  <a:cubicBezTo>
                    <a:pt x="183" y="51"/>
                    <a:pt x="183" y="51"/>
                    <a:pt x="183" y="51"/>
                  </a:cubicBezTo>
                  <a:cubicBezTo>
                    <a:pt x="159" y="54"/>
                    <a:pt x="136" y="63"/>
                    <a:pt x="115" y="77"/>
                  </a:cubicBezTo>
                  <a:cubicBezTo>
                    <a:pt x="83" y="52"/>
                    <a:pt x="83" y="52"/>
                    <a:pt x="83" y="52"/>
                  </a:cubicBezTo>
                  <a:cubicBezTo>
                    <a:pt x="79" y="49"/>
                    <a:pt x="74" y="49"/>
                    <a:pt x="72" y="52"/>
                  </a:cubicBezTo>
                  <a:cubicBezTo>
                    <a:pt x="53" y="70"/>
                    <a:pt x="53" y="70"/>
                    <a:pt x="53" y="70"/>
                  </a:cubicBezTo>
                  <a:cubicBezTo>
                    <a:pt x="50" y="73"/>
                    <a:pt x="50" y="78"/>
                    <a:pt x="53" y="81"/>
                  </a:cubicBezTo>
                  <a:cubicBezTo>
                    <a:pt x="78" y="114"/>
                    <a:pt x="78" y="114"/>
                    <a:pt x="78" y="114"/>
                  </a:cubicBezTo>
                  <a:cubicBezTo>
                    <a:pt x="70" y="124"/>
                    <a:pt x="63" y="136"/>
                    <a:pt x="58" y="149"/>
                  </a:cubicBezTo>
                  <a:cubicBezTo>
                    <a:pt x="53" y="160"/>
                    <a:pt x="50" y="171"/>
                    <a:pt x="48" y="183"/>
                  </a:cubicBezTo>
                  <a:cubicBezTo>
                    <a:pt x="8" y="189"/>
                    <a:pt x="8" y="189"/>
                    <a:pt x="8" y="189"/>
                  </a:cubicBezTo>
                  <a:cubicBezTo>
                    <a:pt x="4" y="189"/>
                    <a:pt x="0" y="193"/>
                    <a:pt x="1" y="197"/>
                  </a:cubicBezTo>
                  <a:cubicBezTo>
                    <a:pt x="1" y="223"/>
                    <a:pt x="1" y="223"/>
                    <a:pt x="1" y="223"/>
                  </a:cubicBezTo>
                  <a:cubicBezTo>
                    <a:pt x="1" y="226"/>
                    <a:pt x="4" y="230"/>
                    <a:pt x="9" y="230"/>
                  </a:cubicBezTo>
                  <a:cubicBezTo>
                    <a:pt x="48" y="235"/>
                    <a:pt x="48" y="235"/>
                    <a:pt x="48" y="235"/>
                  </a:cubicBezTo>
                  <a:cubicBezTo>
                    <a:pt x="52" y="260"/>
                    <a:pt x="62" y="284"/>
                    <a:pt x="77" y="304"/>
                  </a:cubicBezTo>
                  <a:cubicBezTo>
                    <a:pt x="54" y="334"/>
                    <a:pt x="54" y="334"/>
                    <a:pt x="54" y="334"/>
                  </a:cubicBezTo>
                  <a:cubicBezTo>
                    <a:pt x="51" y="337"/>
                    <a:pt x="51" y="342"/>
                    <a:pt x="54" y="345"/>
                  </a:cubicBezTo>
                  <a:cubicBezTo>
                    <a:pt x="73" y="363"/>
                    <a:pt x="73" y="363"/>
                    <a:pt x="73" y="363"/>
                  </a:cubicBezTo>
                  <a:cubicBezTo>
                    <a:pt x="75" y="366"/>
                    <a:pt x="80" y="366"/>
                    <a:pt x="84" y="364"/>
                  </a:cubicBezTo>
                  <a:cubicBezTo>
                    <a:pt x="113" y="340"/>
                    <a:pt x="113" y="340"/>
                    <a:pt x="113" y="340"/>
                  </a:cubicBezTo>
                  <a:cubicBezTo>
                    <a:pt x="123" y="348"/>
                    <a:pt x="134" y="354"/>
                    <a:pt x="146" y="359"/>
                  </a:cubicBezTo>
                  <a:cubicBezTo>
                    <a:pt x="157" y="363"/>
                    <a:pt x="169" y="366"/>
                    <a:pt x="180" y="368"/>
                  </a:cubicBezTo>
                  <a:cubicBezTo>
                    <a:pt x="185" y="405"/>
                    <a:pt x="185" y="405"/>
                    <a:pt x="185" y="405"/>
                  </a:cubicBezTo>
                  <a:cubicBezTo>
                    <a:pt x="186" y="409"/>
                    <a:pt x="189" y="412"/>
                    <a:pt x="193" y="412"/>
                  </a:cubicBezTo>
                  <a:cubicBezTo>
                    <a:pt x="219" y="412"/>
                    <a:pt x="219" y="412"/>
                    <a:pt x="219" y="412"/>
                  </a:cubicBezTo>
                  <a:cubicBezTo>
                    <a:pt x="223" y="412"/>
                    <a:pt x="227" y="408"/>
                    <a:pt x="227" y="404"/>
                  </a:cubicBezTo>
                  <a:cubicBezTo>
                    <a:pt x="231" y="369"/>
                    <a:pt x="231" y="369"/>
                    <a:pt x="231" y="369"/>
                  </a:cubicBezTo>
                  <a:cubicBezTo>
                    <a:pt x="257" y="365"/>
                    <a:pt x="282" y="354"/>
                    <a:pt x="303" y="339"/>
                  </a:cubicBezTo>
                  <a:cubicBezTo>
                    <a:pt x="332" y="362"/>
                    <a:pt x="332" y="362"/>
                    <a:pt x="332" y="362"/>
                  </a:cubicBezTo>
                  <a:cubicBezTo>
                    <a:pt x="335" y="364"/>
                    <a:pt x="340" y="364"/>
                    <a:pt x="342" y="361"/>
                  </a:cubicBezTo>
                  <a:cubicBezTo>
                    <a:pt x="361" y="343"/>
                    <a:pt x="361" y="343"/>
                    <a:pt x="361" y="343"/>
                  </a:cubicBezTo>
                  <a:cubicBezTo>
                    <a:pt x="364" y="340"/>
                    <a:pt x="364" y="336"/>
                    <a:pt x="361" y="332"/>
                  </a:cubicBezTo>
                  <a:close/>
                  <a:moveTo>
                    <a:pt x="164" y="315"/>
                  </a:moveTo>
                  <a:cubicBezTo>
                    <a:pt x="106" y="291"/>
                    <a:pt x="78" y="225"/>
                    <a:pt x="101" y="167"/>
                  </a:cubicBezTo>
                  <a:cubicBezTo>
                    <a:pt x="125" y="109"/>
                    <a:pt x="191" y="81"/>
                    <a:pt x="250" y="104"/>
                  </a:cubicBezTo>
                  <a:cubicBezTo>
                    <a:pt x="308" y="128"/>
                    <a:pt x="336" y="194"/>
                    <a:pt x="312" y="252"/>
                  </a:cubicBezTo>
                  <a:cubicBezTo>
                    <a:pt x="289" y="311"/>
                    <a:pt x="222" y="339"/>
                    <a:pt x="164" y="31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5" name="Freeform 14"/>
            <p:cNvSpPr>
              <a:spLocks noEditPoints="1"/>
            </p:cNvSpPr>
            <p:nvPr/>
          </p:nvSpPr>
          <p:spPr bwMode="auto">
            <a:xfrm>
              <a:off x="2402" y="2103"/>
              <a:ext cx="1013" cy="1017"/>
            </a:xfrm>
            <a:custGeom>
              <a:avLst/>
              <a:gdLst>
                <a:gd name="T0" fmla="*/ 506 w 516"/>
                <a:gd name="T1" fmla="*/ 232 h 518"/>
                <a:gd name="T2" fmla="*/ 455 w 516"/>
                <a:gd name="T3" fmla="*/ 209 h 518"/>
                <a:gd name="T4" fmla="*/ 501 w 516"/>
                <a:gd name="T5" fmla="*/ 172 h 518"/>
                <a:gd name="T6" fmla="*/ 476 w 516"/>
                <a:gd name="T7" fmla="*/ 136 h 518"/>
                <a:gd name="T8" fmla="*/ 419 w 516"/>
                <a:gd name="T9" fmla="*/ 137 h 518"/>
                <a:gd name="T10" fmla="*/ 449 w 516"/>
                <a:gd name="T11" fmla="*/ 86 h 518"/>
                <a:gd name="T12" fmla="*/ 412 w 516"/>
                <a:gd name="T13" fmla="*/ 62 h 518"/>
                <a:gd name="T14" fmla="*/ 360 w 516"/>
                <a:gd name="T15" fmla="*/ 86 h 518"/>
                <a:gd name="T16" fmla="*/ 370 w 516"/>
                <a:gd name="T17" fmla="*/ 26 h 518"/>
                <a:gd name="T18" fmla="*/ 327 w 516"/>
                <a:gd name="T19" fmla="*/ 17 h 518"/>
                <a:gd name="T20" fmla="*/ 298 w 516"/>
                <a:gd name="T21" fmla="*/ 63 h 518"/>
                <a:gd name="T22" fmla="*/ 288 w 516"/>
                <a:gd name="T23" fmla="*/ 9 h 518"/>
                <a:gd name="T24" fmla="*/ 245 w 516"/>
                <a:gd name="T25" fmla="*/ 0 h 518"/>
                <a:gd name="T26" fmla="*/ 229 w 516"/>
                <a:gd name="T27" fmla="*/ 63 h 518"/>
                <a:gd name="T28" fmla="*/ 218 w 516"/>
                <a:gd name="T29" fmla="*/ 63 h 518"/>
                <a:gd name="T30" fmla="*/ 177 w 516"/>
                <a:gd name="T31" fmla="*/ 13 h 518"/>
                <a:gd name="T32" fmla="*/ 142 w 516"/>
                <a:gd name="T33" fmla="*/ 39 h 518"/>
                <a:gd name="T34" fmla="*/ 148 w 516"/>
                <a:gd name="T35" fmla="*/ 95 h 518"/>
                <a:gd name="T36" fmla="*/ 104 w 516"/>
                <a:gd name="T37" fmla="*/ 62 h 518"/>
                <a:gd name="T38" fmla="*/ 68 w 516"/>
                <a:gd name="T39" fmla="*/ 86 h 518"/>
                <a:gd name="T40" fmla="*/ 101 w 516"/>
                <a:gd name="T41" fmla="*/ 141 h 518"/>
                <a:gd name="T42" fmla="*/ 93 w 516"/>
                <a:gd name="T43" fmla="*/ 152 h 518"/>
                <a:gd name="T44" fmla="*/ 28 w 516"/>
                <a:gd name="T45" fmla="*/ 142 h 518"/>
                <a:gd name="T46" fmla="*/ 20 w 516"/>
                <a:gd name="T47" fmla="*/ 185 h 518"/>
                <a:gd name="T48" fmla="*/ 67 w 516"/>
                <a:gd name="T49" fmla="*/ 213 h 518"/>
                <a:gd name="T50" fmla="*/ 64 w 516"/>
                <a:gd name="T51" fmla="*/ 226 h 518"/>
                <a:gd name="T52" fmla="*/ 1 w 516"/>
                <a:gd name="T53" fmla="*/ 242 h 518"/>
                <a:gd name="T54" fmla="*/ 10 w 516"/>
                <a:gd name="T55" fmla="*/ 285 h 518"/>
                <a:gd name="T56" fmla="*/ 64 w 516"/>
                <a:gd name="T57" fmla="*/ 292 h 518"/>
                <a:gd name="T58" fmla="*/ 65 w 516"/>
                <a:gd name="T59" fmla="*/ 303 h 518"/>
                <a:gd name="T60" fmla="*/ 14 w 516"/>
                <a:gd name="T61" fmla="*/ 344 h 518"/>
                <a:gd name="T62" fmla="*/ 39 w 516"/>
                <a:gd name="T63" fmla="*/ 379 h 518"/>
                <a:gd name="T64" fmla="*/ 98 w 516"/>
                <a:gd name="T65" fmla="*/ 375 h 518"/>
                <a:gd name="T66" fmla="*/ 66 w 516"/>
                <a:gd name="T67" fmla="*/ 430 h 518"/>
                <a:gd name="T68" fmla="*/ 102 w 516"/>
                <a:gd name="T69" fmla="*/ 454 h 518"/>
                <a:gd name="T70" fmla="*/ 155 w 516"/>
                <a:gd name="T71" fmla="*/ 429 h 518"/>
                <a:gd name="T72" fmla="*/ 146 w 516"/>
                <a:gd name="T73" fmla="*/ 491 h 518"/>
                <a:gd name="T74" fmla="*/ 189 w 516"/>
                <a:gd name="T75" fmla="*/ 499 h 518"/>
                <a:gd name="T76" fmla="*/ 229 w 516"/>
                <a:gd name="T77" fmla="*/ 457 h 518"/>
                <a:gd name="T78" fmla="*/ 245 w 516"/>
                <a:gd name="T79" fmla="*/ 517 h 518"/>
                <a:gd name="T80" fmla="*/ 288 w 516"/>
                <a:gd name="T81" fmla="*/ 508 h 518"/>
                <a:gd name="T82" fmla="*/ 302 w 516"/>
                <a:gd name="T83" fmla="*/ 456 h 518"/>
                <a:gd name="T84" fmla="*/ 340 w 516"/>
                <a:gd name="T85" fmla="*/ 503 h 518"/>
                <a:gd name="T86" fmla="*/ 376 w 516"/>
                <a:gd name="T87" fmla="*/ 478 h 518"/>
                <a:gd name="T88" fmla="*/ 375 w 516"/>
                <a:gd name="T89" fmla="*/ 424 h 518"/>
                <a:gd name="T90" fmla="*/ 427 w 516"/>
                <a:gd name="T91" fmla="*/ 453 h 518"/>
                <a:gd name="T92" fmla="*/ 451 w 516"/>
                <a:gd name="T93" fmla="*/ 416 h 518"/>
                <a:gd name="T94" fmla="*/ 431 w 516"/>
                <a:gd name="T95" fmla="*/ 366 h 518"/>
                <a:gd name="T96" fmla="*/ 489 w 516"/>
                <a:gd name="T97" fmla="*/ 374 h 518"/>
                <a:gd name="T98" fmla="*/ 498 w 516"/>
                <a:gd name="T99" fmla="*/ 331 h 518"/>
                <a:gd name="T100" fmla="*/ 459 w 516"/>
                <a:gd name="T101" fmla="*/ 291 h 518"/>
                <a:gd name="T102" fmla="*/ 516 w 516"/>
                <a:gd name="T103" fmla="*/ 275 h 518"/>
                <a:gd name="T104" fmla="*/ 258 w 516"/>
                <a:gd name="T105" fmla="*/ 431 h 518"/>
                <a:gd name="T106" fmla="*/ 258 w 516"/>
                <a:gd name="T107" fmla="*/ 87 h 518"/>
                <a:gd name="T108" fmla="*/ 258 w 516"/>
                <a:gd name="T109" fmla="*/ 43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6" h="518">
                  <a:moveTo>
                    <a:pt x="515" y="242"/>
                  </a:moveTo>
                  <a:cubicBezTo>
                    <a:pt x="516" y="237"/>
                    <a:pt x="512" y="233"/>
                    <a:pt x="506" y="232"/>
                  </a:cubicBezTo>
                  <a:cubicBezTo>
                    <a:pt x="458" y="226"/>
                    <a:pt x="458" y="226"/>
                    <a:pt x="458" y="226"/>
                  </a:cubicBezTo>
                  <a:cubicBezTo>
                    <a:pt x="457" y="221"/>
                    <a:pt x="456" y="215"/>
                    <a:pt x="455" y="209"/>
                  </a:cubicBezTo>
                  <a:cubicBezTo>
                    <a:pt x="496" y="185"/>
                    <a:pt x="496" y="185"/>
                    <a:pt x="496" y="185"/>
                  </a:cubicBezTo>
                  <a:cubicBezTo>
                    <a:pt x="501" y="182"/>
                    <a:pt x="503" y="176"/>
                    <a:pt x="501" y="172"/>
                  </a:cubicBezTo>
                  <a:cubicBezTo>
                    <a:pt x="488" y="142"/>
                    <a:pt x="488" y="142"/>
                    <a:pt x="488" y="142"/>
                  </a:cubicBezTo>
                  <a:cubicBezTo>
                    <a:pt x="486" y="137"/>
                    <a:pt x="481" y="135"/>
                    <a:pt x="476" y="136"/>
                  </a:cubicBezTo>
                  <a:cubicBezTo>
                    <a:pt x="428" y="150"/>
                    <a:pt x="428" y="150"/>
                    <a:pt x="428" y="150"/>
                  </a:cubicBezTo>
                  <a:cubicBezTo>
                    <a:pt x="425" y="146"/>
                    <a:pt x="422" y="141"/>
                    <a:pt x="419" y="137"/>
                  </a:cubicBezTo>
                  <a:cubicBezTo>
                    <a:pt x="449" y="100"/>
                    <a:pt x="449" y="100"/>
                    <a:pt x="449" y="100"/>
                  </a:cubicBezTo>
                  <a:cubicBezTo>
                    <a:pt x="452" y="95"/>
                    <a:pt x="452" y="89"/>
                    <a:pt x="449" y="86"/>
                  </a:cubicBezTo>
                  <a:cubicBezTo>
                    <a:pt x="426" y="63"/>
                    <a:pt x="426" y="63"/>
                    <a:pt x="426" y="63"/>
                  </a:cubicBezTo>
                  <a:cubicBezTo>
                    <a:pt x="423" y="59"/>
                    <a:pt x="417" y="58"/>
                    <a:pt x="412" y="62"/>
                  </a:cubicBezTo>
                  <a:cubicBezTo>
                    <a:pt x="371" y="93"/>
                    <a:pt x="371" y="93"/>
                    <a:pt x="371" y="93"/>
                  </a:cubicBezTo>
                  <a:cubicBezTo>
                    <a:pt x="367" y="90"/>
                    <a:pt x="364" y="88"/>
                    <a:pt x="360" y="86"/>
                  </a:cubicBezTo>
                  <a:cubicBezTo>
                    <a:pt x="375" y="39"/>
                    <a:pt x="375" y="39"/>
                    <a:pt x="375" y="39"/>
                  </a:cubicBezTo>
                  <a:cubicBezTo>
                    <a:pt x="376" y="34"/>
                    <a:pt x="374" y="28"/>
                    <a:pt x="370" y="26"/>
                  </a:cubicBezTo>
                  <a:cubicBezTo>
                    <a:pt x="340" y="13"/>
                    <a:pt x="340" y="13"/>
                    <a:pt x="340" y="13"/>
                  </a:cubicBezTo>
                  <a:cubicBezTo>
                    <a:pt x="336" y="10"/>
                    <a:pt x="330" y="12"/>
                    <a:pt x="327" y="17"/>
                  </a:cubicBezTo>
                  <a:cubicBezTo>
                    <a:pt x="298" y="63"/>
                    <a:pt x="298" y="63"/>
                    <a:pt x="298" y="63"/>
                  </a:cubicBezTo>
                  <a:cubicBezTo>
                    <a:pt x="298" y="63"/>
                    <a:pt x="298" y="63"/>
                    <a:pt x="298" y="63"/>
                  </a:cubicBezTo>
                  <a:cubicBezTo>
                    <a:pt x="297" y="63"/>
                    <a:pt x="296" y="63"/>
                    <a:pt x="295" y="63"/>
                  </a:cubicBezTo>
                  <a:cubicBezTo>
                    <a:pt x="288" y="9"/>
                    <a:pt x="288" y="9"/>
                    <a:pt x="288" y="9"/>
                  </a:cubicBezTo>
                  <a:cubicBezTo>
                    <a:pt x="287" y="4"/>
                    <a:pt x="283" y="0"/>
                    <a:pt x="278" y="0"/>
                  </a:cubicBezTo>
                  <a:cubicBezTo>
                    <a:pt x="245" y="0"/>
                    <a:pt x="245" y="0"/>
                    <a:pt x="245" y="0"/>
                  </a:cubicBezTo>
                  <a:cubicBezTo>
                    <a:pt x="241" y="0"/>
                    <a:pt x="236" y="4"/>
                    <a:pt x="235" y="9"/>
                  </a:cubicBezTo>
                  <a:cubicBezTo>
                    <a:pt x="229" y="63"/>
                    <a:pt x="229" y="63"/>
                    <a:pt x="229" y="63"/>
                  </a:cubicBezTo>
                  <a:cubicBezTo>
                    <a:pt x="225" y="63"/>
                    <a:pt x="222" y="64"/>
                    <a:pt x="219" y="65"/>
                  </a:cubicBezTo>
                  <a:cubicBezTo>
                    <a:pt x="219" y="64"/>
                    <a:pt x="219" y="63"/>
                    <a:pt x="218" y="63"/>
                  </a:cubicBezTo>
                  <a:cubicBezTo>
                    <a:pt x="189" y="17"/>
                    <a:pt x="189" y="17"/>
                    <a:pt x="189" y="17"/>
                  </a:cubicBezTo>
                  <a:cubicBezTo>
                    <a:pt x="187" y="12"/>
                    <a:pt x="181" y="10"/>
                    <a:pt x="177" y="13"/>
                  </a:cubicBezTo>
                  <a:cubicBezTo>
                    <a:pt x="147" y="26"/>
                    <a:pt x="147" y="26"/>
                    <a:pt x="147" y="26"/>
                  </a:cubicBezTo>
                  <a:cubicBezTo>
                    <a:pt x="142" y="28"/>
                    <a:pt x="140" y="34"/>
                    <a:pt x="142" y="39"/>
                  </a:cubicBezTo>
                  <a:cubicBezTo>
                    <a:pt x="158" y="89"/>
                    <a:pt x="158" y="89"/>
                    <a:pt x="158" y="89"/>
                  </a:cubicBezTo>
                  <a:cubicBezTo>
                    <a:pt x="154" y="91"/>
                    <a:pt x="151" y="93"/>
                    <a:pt x="148" y="95"/>
                  </a:cubicBezTo>
                  <a:cubicBezTo>
                    <a:pt x="147" y="94"/>
                    <a:pt x="147" y="94"/>
                    <a:pt x="147" y="94"/>
                  </a:cubicBezTo>
                  <a:cubicBezTo>
                    <a:pt x="104" y="62"/>
                    <a:pt x="104" y="62"/>
                    <a:pt x="104" y="62"/>
                  </a:cubicBezTo>
                  <a:cubicBezTo>
                    <a:pt x="100" y="58"/>
                    <a:pt x="93" y="59"/>
                    <a:pt x="90" y="63"/>
                  </a:cubicBezTo>
                  <a:cubicBezTo>
                    <a:pt x="68" y="86"/>
                    <a:pt x="68" y="86"/>
                    <a:pt x="68" y="86"/>
                  </a:cubicBezTo>
                  <a:cubicBezTo>
                    <a:pt x="64" y="89"/>
                    <a:pt x="64" y="95"/>
                    <a:pt x="67" y="100"/>
                  </a:cubicBezTo>
                  <a:cubicBezTo>
                    <a:pt x="101" y="141"/>
                    <a:pt x="101" y="141"/>
                    <a:pt x="101" y="141"/>
                  </a:cubicBezTo>
                  <a:cubicBezTo>
                    <a:pt x="98" y="145"/>
                    <a:pt x="96" y="148"/>
                    <a:pt x="93" y="152"/>
                  </a:cubicBezTo>
                  <a:cubicBezTo>
                    <a:pt x="93" y="152"/>
                    <a:pt x="93" y="152"/>
                    <a:pt x="93" y="152"/>
                  </a:cubicBezTo>
                  <a:cubicBezTo>
                    <a:pt x="41" y="136"/>
                    <a:pt x="41" y="136"/>
                    <a:pt x="41" y="136"/>
                  </a:cubicBezTo>
                  <a:cubicBezTo>
                    <a:pt x="35" y="135"/>
                    <a:pt x="30" y="137"/>
                    <a:pt x="28" y="142"/>
                  </a:cubicBezTo>
                  <a:cubicBezTo>
                    <a:pt x="15" y="172"/>
                    <a:pt x="15" y="172"/>
                    <a:pt x="15" y="172"/>
                  </a:cubicBezTo>
                  <a:cubicBezTo>
                    <a:pt x="13" y="176"/>
                    <a:pt x="15" y="182"/>
                    <a:pt x="20" y="185"/>
                  </a:cubicBezTo>
                  <a:cubicBezTo>
                    <a:pt x="67" y="212"/>
                    <a:pt x="67" y="212"/>
                    <a:pt x="67" y="212"/>
                  </a:cubicBezTo>
                  <a:cubicBezTo>
                    <a:pt x="67" y="213"/>
                    <a:pt x="67" y="213"/>
                    <a:pt x="67" y="213"/>
                  </a:cubicBezTo>
                  <a:cubicBezTo>
                    <a:pt x="66" y="217"/>
                    <a:pt x="65" y="221"/>
                    <a:pt x="65" y="226"/>
                  </a:cubicBezTo>
                  <a:cubicBezTo>
                    <a:pt x="64" y="226"/>
                    <a:pt x="64" y="226"/>
                    <a:pt x="64" y="226"/>
                  </a:cubicBezTo>
                  <a:cubicBezTo>
                    <a:pt x="10" y="232"/>
                    <a:pt x="10" y="232"/>
                    <a:pt x="10" y="232"/>
                  </a:cubicBezTo>
                  <a:cubicBezTo>
                    <a:pt x="5" y="233"/>
                    <a:pt x="0" y="237"/>
                    <a:pt x="1" y="242"/>
                  </a:cubicBezTo>
                  <a:cubicBezTo>
                    <a:pt x="1" y="275"/>
                    <a:pt x="1" y="275"/>
                    <a:pt x="1" y="275"/>
                  </a:cubicBezTo>
                  <a:cubicBezTo>
                    <a:pt x="0" y="279"/>
                    <a:pt x="4" y="284"/>
                    <a:pt x="10" y="285"/>
                  </a:cubicBezTo>
                  <a:cubicBezTo>
                    <a:pt x="64" y="292"/>
                    <a:pt x="64" y="292"/>
                    <a:pt x="64" y="292"/>
                  </a:cubicBezTo>
                  <a:cubicBezTo>
                    <a:pt x="64" y="292"/>
                    <a:pt x="64" y="292"/>
                    <a:pt x="64" y="292"/>
                  </a:cubicBezTo>
                  <a:cubicBezTo>
                    <a:pt x="65" y="296"/>
                    <a:pt x="65" y="299"/>
                    <a:pt x="66" y="303"/>
                  </a:cubicBezTo>
                  <a:cubicBezTo>
                    <a:pt x="65" y="303"/>
                    <a:pt x="65" y="303"/>
                    <a:pt x="65" y="303"/>
                  </a:cubicBezTo>
                  <a:cubicBezTo>
                    <a:pt x="19" y="331"/>
                    <a:pt x="19" y="331"/>
                    <a:pt x="19" y="331"/>
                  </a:cubicBezTo>
                  <a:cubicBezTo>
                    <a:pt x="14" y="334"/>
                    <a:pt x="12" y="340"/>
                    <a:pt x="14" y="344"/>
                  </a:cubicBezTo>
                  <a:cubicBezTo>
                    <a:pt x="27" y="374"/>
                    <a:pt x="27" y="374"/>
                    <a:pt x="27" y="374"/>
                  </a:cubicBezTo>
                  <a:cubicBezTo>
                    <a:pt x="29" y="378"/>
                    <a:pt x="34" y="381"/>
                    <a:pt x="39" y="379"/>
                  </a:cubicBezTo>
                  <a:cubicBezTo>
                    <a:pt x="91" y="365"/>
                    <a:pt x="91" y="365"/>
                    <a:pt x="91" y="365"/>
                  </a:cubicBezTo>
                  <a:cubicBezTo>
                    <a:pt x="93" y="368"/>
                    <a:pt x="96" y="372"/>
                    <a:pt x="98" y="375"/>
                  </a:cubicBezTo>
                  <a:cubicBezTo>
                    <a:pt x="65" y="416"/>
                    <a:pt x="65" y="416"/>
                    <a:pt x="65" y="416"/>
                  </a:cubicBezTo>
                  <a:cubicBezTo>
                    <a:pt x="62" y="421"/>
                    <a:pt x="62" y="427"/>
                    <a:pt x="66" y="430"/>
                  </a:cubicBezTo>
                  <a:cubicBezTo>
                    <a:pt x="89" y="453"/>
                    <a:pt x="89" y="453"/>
                    <a:pt x="89" y="453"/>
                  </a:cubicBezTo>
                  <a:cubicBezTo>
                    <a:pt x="92" y="457"/>
                    <a:pt x="98" y="457"/>
                    <a:pt x="102" y="454"/>
                  </a:cubicBezTo>
                  <a:cubicBezTo>
                    <a:pt x="144" y="422"/>
                    <a:pt x="144" y="422"/>
                    <a:pt x="144" y="422"/>
                  </a:cubicBezTo>
                  <a:cubicBezTo>
                    <a:pt x="148" y="424"/>
                    <a:pt x="151" y="427"/>
                    <a:pt x="155" y="429"/>
                  </a:cubicBezTo>
                  <a:cubicBezTo>
                    <a:pt x="141" y="478"/>
                    <a:pt x="141" y="478"/>
                    <a:pt x="141" y="478"/>
                  </a:cubicBezTo>
                  <a:cubicBezTo>
                    <a:pt x="139" y="484"/>
                    <a:pt x="142" y="489"/>
                    <a:pt x="146" y="491"/>
                  </a:cubicBezTo>
                  <a:cubicBezTo>
                    <a:pt x="177" y="503"/>
                    <a:pt x="177" y="503"/>
                    <a:pt x="177" y="503"/>
                  </a:cubicBezTo>
                  <a:cubicBezTo>
                    <a:pt x="181" y="506"/>
                    <a:pt x="187" y="504"/>
                    <a:pt x="189" y="499"/>
                  </a:cubicBezTo>
                  <a:cubicBezTo>
                    <a:pt x="215" y="454"/>
                    <a:pt x="215" y="454"/>
                    <a:pt x="215" y="454"/>
                  </a:cubicBezTo>
                  <a:cubicBezTo>
                    <a:pt x="220" y="455"/>
                    <a:pt x="224" y="456"/>
                    <a:pt x="229" y="457"/>
                  </a:cubicBezTo>
                  <a:cubicBezTo>
                    <a:pt x="235" y="508"/>
                    <a:pt x="235" y="508"/>
                    <a:pt x="235" y="508"/>
                  </a:cubicBezTo>
                  <a:cubicBezTo>
                    <a:pt x="236" y="514"/>
                    <a:pt x="241" y="518"/>
                    <a:pt x="245" y="517"/>
                  </a:cubicBezTo>
                  <a:cubicBezTo>
                    <a:pt x="278" y="517"/>
                    <a:pt x="278" y="517"/>
                    <a:pt x="278" y="517"/>
                  </a:cubicBezTo>
                  <a:cubicBezTo>
                    <a:pt x="283" y="518"/>
                    <a:pt x="287" y="514"/>
                    <a:pt x="288" y="508"/>
                  </a:cubicBezTo>
                  <a:cubicBezTo>
                    <a:pt x="295" y="457"/>
                    <a:pt x="295" y="457"/>
                    <a:pt x="295" y="457"/>
                  </a:cubicBezTo>
                  <a:cubicBezTo>
                    <a:pt x="297" y="457"/>
                    <a:pt x="299" y="456"/>
                    <a:pt x="302" y="456"/>
                  </a:cubicBezTo>
                  <a:cubicBezTo>
                    <a:pt x="327" y="499"/>
                    <a:pt x="327" y="499"/>
                    <a:pt x="327" y="499"/>
                  </a:cubicBezTo>
                  <a:cubicBezTo>
                    <a:pt x="330" y="504"/>
                    <a:pt x="335" y="506"/>
                    <a:pt x="340" y="503"/>
                  </a:cubicBezTo>
                  <a:cubicBezTo>
                    <a:pt x="370" y="491"/>
                    <a:pt x="370" y="491"/>
                    <a:pt x="370" y="491"/>
                  </a:cubicBezTo>
                  <a:cubicBezTo>
                    <a:pt x="375" y="489"/>
                    <a:pt x="377" y="484"/>
                    <a:pt x="376" y="478"/>
                  </a:cubicBezTo>
                  <a:cubicBezTo>
                    <a:pt x="362" y="432"/>
                    <a:pt x="362" y="432"/>
                    <a:pt x="362" y="432"/>
                  </a:cubicBezTo>
                  <a:cubicBezTo>
                    <a:pt x="367" y="430"/>
                    <a:pt x="371" y="427"/>
                    <a:pt x="375" y="424"/>
                  </a:cubicBezTo>
                  <a:cubicBezTo>
                    <a:pt x="414" y="454"/>
                    <a:pt x="414" y="454"/>
                    <a:pt x="414" y="454"/>
                  </a:cubicBezTo>
                  <a:cubicBezTo>
                    <a:pt x="418" y="457"/>
                    <a:pt x="424" y="457"/>
                    <a:pt x="427" y="453"/>
                  </a:cubicBezTo>
                  <a:cubicBezTo>
                    <a:pt x="450" y="430"/>
                    <a:pt x="450" y="430"/>
                    <a:pt x="450" y="430"/>
                  </a:cubicBezTo>
                  <a:cubicBezTo>
                    <a:pt x="454" y="427"/>
                    <a:pt x="454" y="421"/>
                    <a:pt x="451" y="416"/>
                  </a:cubicBezTo>
                  <a:cubicBezTo>
                    <a:pt x="422" y="380"/>
                    <a:pt x="422" y="380"/>
                    <a:pt x="422" y="380"/>
                  </a:cubicBezTo>
                  <a:cubicBezTo>
                    <a:pt x="425" y="375"/>
                    <a:pt x="428" y="371"/>
                    <a:pt x="431" y="366"/>
                  </a:cubicBezTo>
                  <a:cubicBezTo>
                    <a:pt x="477" y="379"/>
                    <a:pt x="477" y="379"/>
                    <a:pt x="477" y="379"/>
                  </a:cubicBezTo>
                  <a:cubicBezTo>
                    <a:pt x="482" y="381"/>
                    <a:pt x="488" y="378"/>
                    <a:pt x="489" y="374"/>
                  </a:cubicBezTo>
                  <a:cubicBezTo>
                    <a:pt x="502" y="344"/>
                    <a:pt x="502" y="344"/>
                    <a:pt x="502" y="344"/>
                  </a:cubicBezTo>
                  <a:cubicBezTo>
                    <a:pt x="504" y="340"/>
                    <a:pt x="502" y="334"/>
                    <a:pt x="498" y="331"/>
                  </a:cubicBezTo>
                  <a:cubicBezTo>
                    <a:pt x="456" y="306"/>
                    <a:pt x="456" y="306"/>
                    <a:pt x="456" y="306"/>
                  </a:cubicBezTo>
                  <a:cubicBezTo>
                    <a:pt x="457" y="301"/>
                    <a:pt x="458" y="296"/>
                    <a:pt x="459" y="291"/>
                  </a:cubicBezTo>
                  <a:cubicBezTo>
                    <a:pt x="507" y="285"/>
                    <a:pt x="507" y="285"/>
                    <a:pt x="507" y="285"/>
                  </a:cubicBezTo>
                  <a:cubicBezTo>
                    <a:pt x="512" y="284"/>
                    <a:pt x="516" y="279"/>
                    <a:pt x="516" y="275"/>
                  </a:cubicBezTo>
                  <a:lnTo>
                    <a:pt x="515" y="242"/>
                  </a:lnTo>
                  <a:close/>
                  <a:moveTo>
                    <a:pt x="258" y="431"/>
                  </a:moveTo>
                  <a:cubicBezTo>
                    <a:pt x="163" y="431"/>
                    <a:pt x="86" y="354"/>
                    <a:pt x="86" y="259"/>
                  </a:cubicBezTo>
                  <a:cubicBezTo>
                    <a:pt x="86" y="164"/>
                    <a:pt x="163" y="87"/>
                    <a:pt x="258" y="87"/>
                  </a:cubicBezTo>
                  <a:cubicBezTo>
                    <a:pt x="353" y="87"/>
                    <a:pt x="430" y="164"/>
                    <a:pt x="430" y="259"/>
                  </a:cubicBezTo>
                  <a:cubicBezTo>
                    <a:pt x="430" y="354"/>
                    <a:pt x="353" y="431"/>
                    <a:pt x="258"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6" name="Freeform 15"/>
            <p:cNvSpPr>
              <a:spLocks noEditPoints="1"/>
            </p:cNvSpPr>
            <p:nvPr/>
          </p:nvSpPr>
          <p:spPr bwMode="auto">
            <a:xfrm>
              <a:off x="2614" y="2317"/>
              <a:ext cx="589" cy="589"/>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150 w 300"/>
                <a:gd name="T11" fmla="*/ 278 h 300"/>
                <a:gd name="T12" fmla="*/ 22 w 300"/>
                <a:gd name="T13" fmla="*/ 150 h 300"/>
                <a:gd name="T14" fmla="*/ 150 w 300"/>
                <a:gd name="T15" fmla="*/ 22 h 300"/>
                <a:gd name="T16" fmla="*/ 278 w 300"/>
                <a:gd name="T17" fmla="*/ 150 h 300"/>
                <a:gd name="T18" fmla="*/ 150 w 300"/>
                <a:gd name="T19" fmla="*/ 27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00">
                  <a:moveTo>
                    <a:pt x="150" y="0"/>
                  </a:moveTo>
                  <a:cubicBezTo>
                    <a:pt x="67" y="0"/>
                    <a:pt x="0" y="67"/>
                    <a:pt x="0" y="150"/>
                  </a:cubicBezTo>
                  <a:cubicBezTo>
                    <a:pt x="0" y="233"/>
                    <a:pt x="67" y="300"/>
                    <a:pt x="150" y="300"/>
                  </a:cubicBezTo>
                  <a:cubicBezTo>
                    <a:pt x="233" y="300"/>
                    <a:pt x="300" y="233"/>
                    <a:pt x="300" y="150"/>
                  </a:cubicBezTo>
                  <a:cubicBezTo>
                    <a:pt x="300" y="67"/>
                    <a:pt x="233" y="0"/>
                    <a:pt x="150" y="0"/>
                  </a:cubicBezTo>
                  <a:close/>
                  <a:moveTo>
                    <a:pt x="150" y="278"/>
                  </a:moveTo>
                  <a:cubicBezTo>
                    <a:pt x="79" y="278"/>
                    <a:pt x="22" y="221"/>
                    <a:pt x="22" y="150"/>
                  </a:cubicBezTo>
                  <a:cubicBezTo>
                    <a:pt x="22" y="79"/>
                    <a:pt x="79" y="22"/>
                    <a:pt x="150" y="22"/>
                  </a:cubicBezTo>
                  <a:cubicBezTo>
                    <a:pt x="221" y="22"/>
                    <a:pt x="278" y="79"/>
                    <a:pt x="278" y="150"/>
                  </a:cubicBezTo>
                  <a:cubicBezTo>
                    <a:pt x="278" y="221"/>
                    <a:pt x="221" y="278"/>
                    <a:pt x="150"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7" name="Freeform 16"/>
            <p:cNvSpPr>
              <a:spLocks noEditPoints="1"/>
            </p:cNvSpPr>
            <p:nvPr/>
          </p:nvSpPr>
          <p:spPr bwMode="auto">
            <a:xfrm>
              <a:off x="2394" y="2113"/>
              <a:ext cx="1013" cy="1017"/>
            </a:xfrm>
            <a:custGeom>
              <a:avLst/>
              <a:gdLst>
                <a:gd name="T0" fmla="*/ 506 w 516"/>
                <a:gd name="T1" fmla="*/ 232 h 518"/>
                <a:gd name="T2" fmla="*/ 455 w 516"/>
                <a:gd name="T3" fmla="*/ 209 h 518"/>
                <a:gd name="T4" fmla="*/ 501 w 516"/>
                <a:gd name="T5" fmla="*/ 172 h 518"/>
                <a:gd name="T6" fmla="*/ 475 w 516"/>
                <a:gd name="T7" fmla="*/ 137 h 518"/>
                <a:gd name="T8" fmla="*/ 419 w 516"/>
                <a:gd name="T9" fmla="*/ 137 h 518"/>
                <a:gd name="T10" fmla="*/ 449 w 516"/>
                <a:gd name="T11" fmla="*/ 86 h 518"/>
                <a:gd name="T12" fmla="*/ 412 w 516"/>
                <a:gd name="T13" fmla="*/ 62 h 518"/>
                <a:gd name="T14" fmla="*/ 360 w 516"/>
                <a:gd name="T15" fmla="*/ 86 h 518"/>
                <a:gd name="T16" fmla="*/ 369 w 516"/>
                <a:gd name="T17" fmla="*/ 27 h 518"/>
                <a:gd name="T18" fmla="*/ 327 w 516"/>
                <a:gd name="T19" fmla="*/ 17 h 518"/>
                <a:gd name="T20" fmla="*/ 298 w 516"/>
                <a:gd name="T21" fmla="*/ 64 h 518"/>
                <a:gd name="T22" fmla="*/ 288 w 516"/>
                <a:gd name="T23" fmla="*/ 9 h 518"/>
                <a:gd name="T24" fmla="*/ 245 w 516"/>
                <a:gd name="T25" fmla="*/ 0 h 518"/>
                <a:gd name="T26" fmla="*/ 228 w 516"/>
                <a:gd name="T27" fmla="*/ 63 h 518"/>
                <a:gd name="T28" fmla="*/ 218 w 516"/>
                <a:gd name="T29" fmla="*/ 63 h 518"/>
                <a:gd name="T30" fmla="*/ 176 w 516"/>
                <a:gd name="T31" fmla="*/ 13 h 518"/>
                <a:gd name="T32" fmla="*/ 141 w 516"/>
                <a:gd name="T33" fmla="*/ 39 h 518"/>
                <a:gd name="T34" fmla="*/ 148 w 516"/>
                <a:gd name="T35" fmla="*/ 95 h 518"/>
                <a:gd name="T36" fmla="*/ 104 w 516"/>
                <a:gd name="T37" fmla="*/ 62 h 518"/>
                <a:gd name="T38" fmla="*/ 67 w 516"/>
                <a:gd name="T39" fmla="*/ 86 h 518"/>
                <a:gd name="T40" fmla="*/ 100 w 516"/>
                <a:gd name="T41" fmla="*/ 141 h 518"/>
                <a:gd name="T42" fmla="*/ 93 w 516"/>
                <a:gd name="T43" fmla="*/ 152 h 518"/>
                <a:gd name="T44" fmla="*/ 28 w 516"/>
                <a:gd name="T45" fmla="*/ 142 h 518"/>
                <a:gd name="T46" fmla="*/ 20 w 516"/>
                <a:gd name="T47" fmla="*/ 185 h 518"/>
                <a:gd name="T48" fmla="*/ 67 w 516"/>
                <a:gd name="T49" fmla="*/ 213 h 518"/>
                <a:gd name="T50" fmla="*/ 64 w 516"/>
                <a:gd name="T51" fmla="*/ 226 h 518"/>
                <a:gd name="T52" fmla="*/ 1 w 516"/>
                <a:gd name="T53" fmla="*/ 242 h 518"/>
                <a:gd name="T54" fmla="*/ 9 w 516"/>
                <a:gd name="T55" fmla="*/ 285 h 518"/>
                <a:gd name="T56" fmla="*/ 64 w 516"/>
                <a:gd name="T57" fmla="*/ 292 h 518"/>
                <a:gd name="T58" fmla="*/ 65 w 516"/>
                <a:gd name="T59" fmla="*/ 304 h 518"/>
                <a:gd name="T60" fmla="*/ 14 w 516"/>
                <a:gd name="T61" fmla="*/ 344 h 518"/>
                <a:gd name="T62" fmla="*/ 39 w 516"/>
                <a:gd name="T63" fmla="*/ 380 h 518"/>
                <a:gd name="T64" fmla="*/ 98 w 516"/>
                <a:gd name="T65" fmla="*/ 375 h 518"/>
                <a:gd name="T66" fmla="*/ 66 w 516"/>
                <a:gd name="T67" fmla="*/ 430 h 518"/>
                <a:gd name="T68" fmla="*/ 102 w 516"/>
                <a:gd name="T69" fmla="*/ 454 h 518"/>
                <a:gd name="T70" fmla="*/ 155 w 516"/>
                <a:gd name="T71" fmla="*/ 429 h 518"/>
                <a:gd name="T72" fmla="*/ 146 w 516"/>
                <a:gd name="T73" fmla="*/ 491 h 518"/>
                <a:gd name="T74" fmla="*/ 189 w 516"/>
                <a:gd name="T75" fmla="*/ 499 h 518"/>
                <a:gd name="T76" fmla="*/ 229 w 516"/>
                <a:gd name="T77" fmla="*/ 457 h 518"/>
                <a:gd name="T78" fmla="*/ 245 w 516"/>
                <a:gd name="T79" fmla="*/ 518 h 518"/>
                <a:gd name="T80" fmla="*/ 288 w 516"/>
                <a:gd name="T81" fmla="*/ 509 h 518"/>
                <a:gd name="T82" fmla="*/ 302 w 516"/>
                <a:gd name="T83" fmla="*/ 456 h 518"/>
                <a:gd name="T84" fmla="*/ 340 w 516"/>
                <a:gd name="T85" fmla="*/ 504 h 518"/>
                <a:gd name="T86" fmla="*/ 375 w 516"/>
                <a:gd name="T87" fmla="*/ 479 h 518"/>
                <a:gd name="T88" fmla="*/ 375 w 516"/>
                <a:gd name="T89" fmla="*/ 425 h 518"/>
                <a:gd name="T90" fmla="*/ 427 w 516"/>
                <a:gd name="T91" fmla="*/ 454 h 518"/>
                <a:gd name="T92" fmla="*/ 451 w 516"/>
                <a:gd name="T93" fmla="*/ 417 h 518"/>
                <a:gd name="T94" fmla="*/ 431 w 516"/>
                <a:gd name="T95" fmla="*/ 366 h 518"/>
                <a:gd name="T96" fmla="*/ 489 w 516"/>
                <a:gd name="T97" fmla="*/ 374 h 518"/>
                <a:gd name="T98" fmla="*/ 498 w 516"/>
                <a:gd name="T99" fmla="*/ 331 h 518"/>
                <a:gd name="T100" fmla="*/ 459 w 516"/>
                <a:gd name="T101" fmla="*/ 291 h 518"/>
                <a:gd name="T102" fmla="*/ 516 w 516"/>
                <a:gd name="T103" fmla="*/ 275 h 518"/>
                <a:gd name="T104" fmla="*/ 258 w 516"/>
                <a:gd name="T105" fmla="*/ 431 h 518"/>
                <a:gd name="T106" fmla="*/ 258 w 516"/>
                <a:gd name="T107" fmla="*/ 87 h 518"/>
                <a:gd name="T108" fmla="*/ 258 w 516"/>
                <a:gd name="T109" fmla="*/ 43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6" h="518">
                  <a:moveTo>
                    <a:pt x="515" y="242"/>
                  </a:moveTo>
                  <a:cubicBezTo>
                    <a:pt x="516" y="237"/>
                    <a:pt x="512" y="233"/>
                    <a:pt x="506" y="232"/>
                  </a:cubicBezTo>
                  <a:cubicBezTo>
                    <a:pt x="458" y="227"/>
                    <a:pt x="458" y="227"/>
                    <a:pt x="458" y="227"/>
                  </a:cubicBezTo>
                  <a:cubicBezTo>
                    <a:pt x="457" y="221"/>
                    <a:pt x="456" y="215"/>
                    <a:pt x="455" y="209"/>
                  </a:cubicBezTo>
                  <a:cubicBezTo>
                    <a:pt x="496" y="185"/>
                    <a:pt x="496" y="185"/>
                    <a:pt x="496" y="185"/>
                  </a:cubicBezTo>
                  <a:cubicBezTo>
                    <a:pt x="501" y="182"/>
                    <a:pt x="503" y="177"/>
                    <a:pt x="501" y="172"/>
                  </a:cubicBezTo>
                  <a:cubicBezTo>
                    <a:pt x="488" y="142"/>
                    <a:pt x="488" y="142"/>
                    <a:pt x="488" y="142"/>
                  </a:cubicBezTo>
                  <a:cubicBezTo>
                    <a:pt x="486" y="138"/>
                    <a:pt x="481" y="135"/>
                    <a:pt x="475" y="137"/>
                  </a:cubicBezTo>
                  <a:cubicBezTo>
                    <a:pt x="428" y="150"/>
                    <a:pt x="428" y="150"/>
                    <a:pt x="428" y="150"/>
                  </a:cubicBezTo>
                  <a:cubicBezTo>
                    <a:pt x="425" y="146"/>
                    <a:pt x="422" y="141"/>
                    <a:pt x="419" y="137"/>
                  </a:cubicBezTo>
                  <a:cubicBezTo>
                    <a:pt x="449" y="100"/>
                    <a:pt x="449" y="100"/>
                    <a:pt x="449" y="100"/>
                  </a:cubicBezTo>
                  <a:cubicBezTo>
                    <a:pt x="452" y="96"/>
                    <a:pt x="452" y="89"/>
                    <a:pt x="449" y="86"/>
                  </a:cubicBezTo>
                  <a:cubicBezTo>
                    <a:pt x="426" y="63"/>
                    <a:pt x="426" y="63"/>
                    <a:pt x="426" y="63"/>
                  </a:cubicBezTo>
                  <a:cubicBezTo>
                    <a:pt x="423" y="59"/>
                    <a:pt x="417" y="59"/>
                    <a:pt x="412" y="62"/>
                  </a:cubicBezTo>
                  <a:cubicBezTo>
                    <a:pt x="371" y="93"/>
                    <a:pt x="371" y="93"/>
                    <a:pt x="371" y="93"/>
                  </a:cubicBezTo>
                  <a:cubicBezTo>
                    <a:pt x="367" y="91"/>
                    <a:pt x="363" y="88"/>
                    <a:pt x="360" y="86"/>
                  </a:cubicBezTo>
                  <a:cubicBezTo>
                    <a:pt x="375" y="39"/>
                    <a:pt x="375" y="39"/>
                    <a:pt x="375" y="39"/>
                  </a:cubicBezTo>
                  <a:cubicBezTo>
                    <a:pt x="376" y="34"/>
                    <a:pt x="374" y="28"/>
                    <a:pt x="369" y="27"/>
                  </a:cubicBezTo>
                  <a:cubicBezTo>
                    <a:pt x="340" y="13"/>
                    <a:pt x="340" y="13"/>
                    <a:pt x="340" y="13"/>
                  </a:cubicBezTo>
                  <a:cubicBezTo>
                    <a:pt x="335" y="11"/>
                    <a:pt x="330" y="12"/>
                    <a:pt x="327" y="17"/>
                  </a:cubicBezTo>
                  <a:cubicBezTo>
                    <a:pt x="298" y="63"/>
                    <a:pt x="298" y="63"/>
                    <a:pt x="298" y="63"/>
                  </a:cubicBezTo>
                  <a:cubicBezTo>
                    <a:pt x="298" y="64"/>
                    <a:pt x="298" y="64"/>
                    <a:pt x="298" y="64"/>
                  </a:cubicBezTo>
                  <a:cubicBezTo>
                    <a:pt x="297" y="63"/>
                    <a:pt x="296" y="63"/>
                    <a:pt x="295" y="63"/>
                  </a:cubicBezTo>
                  <a:cubicBezTo>
                    <a:pt x="288" y="9"/>
                    <a:pt x="288" y="9"/>
                    <a:pt x="288" y="9"/>
                  </a:cubicBezTo>
                  <a:cubicBezTo>
                    <a:pt x="287" y="4"/>
                    <a:pt x="283" y="0"/>
                    <a:pt x="278" y="0"/>
                  </a:cubicBezTo>
                  <a:cubicBezTo>
                    <a:pt x="245" y="0"/>
                    <a:pt x="245" y="0"/>
                    <a:pt x="245" y="0"/>
                  </a:cubicBezTo>
                  <a:cubicBezTo>
                    <a:pt x="240" y="0"/>
                    <a:pt x="236" y="4"/>
                    <a:pt x="235" y="9"/>
                  </a:cubicBezTo>
                  <a:cubicBezTo>
                    <a:pt x="228" y="63"/>
                    <a:pt x="228" y="63"/>
                    <a:pt x="228" y="63"/>
                  </a:cubicBezTo>
                  <a:cubicBezTo>
                    <a:pt x="225" y="64"/>
                    <a:pt x="222" y="64"/>
                    <a:pt x="219" y="65"/>
                  </a:cubicBezTo>
                  <a:cubicBezTo>
                    <a:pt x="219" y="64"/>
                    <a:pt x="218" y="64"/>
                    <a:pt x="218" y="63"/>
                  </a:cubicBezTo>
                  <a:cubicBezTo>
                    <a:pt x="189" y="17"/>
                    <a:pt x="189" y="17"/>
                    <a:pt x="189" y="17"/>
                  </a:cubicBezTo>
                  <a:cubicBezTo>
                    <a:pt x="186" y="12"/>
                    <a:pt x="181" y="11"/>
                    <a:pt x="176" y="13"/>
                  </a:cubicBezTo>
                  <a:cubicBezTo>
                    <a:pt x="147" y="27"/>
                    <a:pt x="147" y="27"/>
                    <a:pt x="147" y="27"/>
                  </a:cubicBezTo>
                  <a:cubicBezTo>
                    <a:pt x="142" y="28"/>
                    <a:pt x="140" y="34"/>
                    <a:pt x="141" y="39"/>
                  </a:cubicBezTo>
                  <a:cubicBezTo>
                    <a:pt x="157" y="89"/>
                    <a:pt x="157" y="89"/>
                    <a:pt x="157" y="89"/>
                  </a:cubicBezTo>
                  <a:cubicBezTo>
                    <a:pt x="154" y="91"/>
                    <a:pt x="151" y="93"/>
                    <a:pt x="148" y="95"/>
                  </a:cubicBezTo>
                  <a:cubicBezTo>
                    <a:pt x="147" y="95"/>
                    <a:pt x="147" y="95"/>
                    <a:pt x="147" y="95"/>
                  </a:cubicBezTo>
                  <a:cubicBezTo>
                    <a:pt x="104" y="62"/>
                    <a:pt x="104" y="62"/>
                    <a:pt x="104" y="62"/>
                  </a:cubicBezTo>
                  <a:cubicBezTo>
                    <a:pt x="99" y="59"/>
                    <a:pt x="93" y="59"/>
                    <a:pt x="90" y="63"/>
                  </a:cubicBezTo>
                  <a:cubicBezTo>
                    <a:pt x="67" y="86"/>
                    <a:pt x="67" y="86"/>
                    <a:pt x="67" y="86"/>
                  </a:cubicBezTo>
                  <a:cubicBezTo>
                    <a:pt x="64" y="89"/>
                    <a:pt x="64" y="96"/>
                    <a:pt x="67" y="100"/>
                  </a:cubicBezTo>
                  <a:cubicBezTo>
                    <a:pt x="100" y="141"/>
                    <a:pt x="100" y="141"/>
                    <a:pt x="100" y="141"/>
                  </a:cubicBezTo>
                  <a:cubicBezTo>
                    <a:pt x="98" y="145"/>
                    <a:pt x="96" y="148"/>
                    <a:pt x="93" y="152"/>
                  </a:cubicBezTo>
                  <a:cubicBezTo>
                    <a:pt x="93" y="152"/>
                    <a:pt x="93" y="152"/>
                    <a:pt x="93" y="152"/>
                  </a:cubicBezTo>
                  <a:cubicBezTo>
                    <a:pt x="40" y="137"/>
                    <a:pt x="40" y="137"/>
                    <a:pt x="40" y="137"/>
                  </a:cubicBezTo>
                  <a:cubicBezTo>
                    <a:pt x="35" y="135"/>
                    <a:pt x="30" y="138"/>
                    <a:pt x="28" y="142"/>
                  </a:cubicBezTo>
                  <a:cubicBezTo>
                    <a:pt x="15" y="172"/>
                    <a:pt x="15" y="172"/>
                    <a:pt x="15" y="172"/>
                  </a:cubicBezTo>
                  <a:cubicBezTo>
                    <a:pt x="13" y="177"/>
                    <a:pt x="15" y="182"/>
                    <a:pt x="20" y="185"/>
                  </a:cubicBezTo>
                  <a:cubicBezTo>
                    <a:pt x="67" y="213"/>
                    <a:pt x="67" y="213"/>
                    <a:pt x="67" y="213"/>
                  </a:cubicBezTo>
                  <a:cubicBezTo>
                    <a:pt x="67" y="213"/>
                    <a:pt x="67" y="213"/>
                    <a:pt x="67" y="213"/>
                  </a:cubicBezTo>
                  <a:cubicBezTo>
                    <a:pt x="66" y="217"/>
                    <a:pt x="65" y="221"/>
                    <a:pt x="64" y="226"/>
                  </a:cubicBezTo>
                  <a:cubicBezTo>
                    <a:pt x="64" y="226"/>
                    <a:pt x="64" y="226"/>
                    <a:pt x="64" y="226"/>
                  </a:cubicBezTo>
                  <a:cubicBezTo>
                    <a:pt x="10" y="232"/>
                    <a:pt x="10" y="232"/>
                    <a:pt x="10" y="232"/>
                  </a:cubicBezTo>
                  <a:cubicBezTo>
                    <a:pt x="4" y="233"/>
                    <a:pt x="0" y="237"/>
                    <a:pt x="1" y="242"/>
                  </a:cubicBezTo>
                  <a:cubicBezTo>
                    <a:pt x="0" y="275"/>
                    <a:pt x="0" y="275"/>
                    <a:pt x="0" y="275"/>
                  </a:cubicBezTo>
                  <a:cubicBezTo>
                    <a:pt x="0" y="280"/>
                    <a:pt x="4" y="284"/>
                    <a:pt x="9" y="285"/>
                  </a:cubicBezTo>
                  <a:cubicBezTo>
                    <a:pt x="63" y="292"/>
                    <a:pt x="63" y="292"/>
                    <a:pt x="63" y="292"/>
                  </a:cubicBezTo>
                  <a:cubicBezTo>
                    <a:pt x="64" y="292"/>
                    <a:pt x="64" y="292"/>
                    <a:pt x="64" y="292"/>
                  </a:cubicBezTo>
                  <a:cubicBezTo>
                    <a:pt x="64" y="296"/>
                    <a:pt x="65" y="300"/>
                    <a:pt x="66" y="303"/>
                  </a:cubicBezTo>
                  <a:cubicBezTo>
                    <a:pt x="65" y="304"/>
                    <a:pt x="65" y="304"/>
                    <a:pt x="65" y="304"/>
                  </a:cubicBezTo>
                  <a:cubicBezTo>
                    <a:pt x="18" y="331"/>
                    <a:pt x="18" y="331"/>
                    <a:pt x="18" y="331"/>
                  </a:cubicBezTo>
                  <a:cubicBezTo>
                    <a:pt x="14" y="334"/>
                    <a:pt x="12" y="340"/>
                    <a:pt x="14" y="344"/>
                  </a:cubicBezTo>
                  <a:cubicBezTo>
                    <a:pt x="27" y="374"/>
                    <a:pt x="27" y="374"/>
                    <a:pt x="27" y="374"/>
                  </a:cubicBezTo>
                  <a:cubicBezTo>
                    <a:pt x="28" y="379"/>
                    <a:pt x="34" y="381"/>
                    <a:pt x="39" y="380"/>
                  </a:cubicBezTo>
                  <a:cubicBezTo>
                    <a:pt x="91" y="365"/>
                    <a:pt x="91" y="365"/>
                    <a:pt x="91" y="365"/>
                  </a:cubicBezTo>
                  <a:cubicBezTo>
                    <a:pt x="93" y="368"/>
                    <a:pt x="96" y="372"/>
                    <a:pt x="98" y="375"/>
                  </a:cubicBezTo>
                  <a:cubicBezTo>
                    <a:pt x="65" y="417"/>
                    <a:pt x="65" y="417"/>
                    <a:pt x="65" y="417"/>
                  </a:cubicBezTo>
                  <a:cubicBezTo>
                    <a:pt x="62" y="421"/>
                    <a:pt x="62" y="427"/>
                    <a:pt x="66" y="430"/>
                  </a:cubicBezTo>
                  <a:cubicBezTo>
                    <a:pt x="89" y="454"/>
                    <a:pt x="89" y="454"/>
                    <a:pt x="89" y="454"/>
                  </a:cubicBezTo>
                  <a:cubicBezTo>
                    <a:pt x="92" y="457"/>
                    <a:pt x="98" y="458"/>
                    <a:pt x="102" y="454"/>
                  </a:cubicBezTo>
                  <a:cubicBezTo>
                    <a:pt x="144" y="422"/>
                    <a:pt x="144" y="422"/>
                    <a:pt x="144" y="422"/>
                  </a:cubicBezTo>
                  <a:cubicBezTo>
                    <a:pt x="148" y="425"/>
                    <a:pt x="151" y="427"/>
                    <a:pt x="155" y="429"/>
                  </a:cubicBezTo>
                  <a:cubicBezTo>
                    <a:pt x="141" y="479"/>
                    <a:pt x="141" y="479"/>
                    <a:pt x="141" y="479"/>
                  </a:cubicBezTo>
                  <a:cubicBezTo>
                    <a:pt x="139" y="484"/>
                    <a:pt x="142" y="489"/>
                    <a:pt x="146" y="491"/>
                  </a:cubicBezTo>
                  <a:cubicBezTo>
                    <a:pt x="176" y="504"/>
                    <a:pt x="176" y="504"/>
                    <a:pt x="176" y="504"/>
                  </a:cubicBezTo>
                  <a:cubicBezTo>
                    <a:pt x="181" y="506"/>
                    <a:pt x="186" y="504"/>
                    <a:pt x="189" y="499"/>
                  </a:cubicBezTo>
                  <a:cubicBezTo>
                    <a:pt x="215" y="455"/>
                    <a:pt x="215" y="455"/>
                    <a:pt x="215" y="455"/>
                  </a:cubicBezTo>
                  <a:cubicBezTo>
                    <a:pt x="220" y="456"/>
                    <a:pt x="224" y="457"/>
                    <a:pt x="229" y="457"/>
                  </a:cubicBezTo>
                  <a:cubicBezTo>
                    <a:pt x="235" y="509"/>
                    <a:pt x="235" y="509"/>
                    <a:pt x="235" y="509"/>
                  </a:cubicBezTo>
                  <a:cubicBezTo>
                    <a:pt x="236" y="514"/>
                    <a:pt x="240" y="518"/>
                    <a:pt x="245" y="518"/>
                  </a:cubicBezTo>
                  <a:cubicBezTo>
                    <a:pt x="278" y="518"/>
                    <a:pt x="278" y="518"/>
                    <a:pt x="278" y="518"/>
                  </a:cubicBezTo>
                  <a:cubicBezTo>
                    <a:pt x="283" y="518"/>
                    <a:pt x="287" y="514"/>
                    <a:pt x="288" y="509"/>
                  </a:cubicBezTo>
                  <a:cubicBezTo>
                    <a:pt x="294" y="457"/>
                    <a:pt x="294" y="457"/>
                    <a:pt x="294" y="457"/>
                  </a:cubicBezTo>
                  <a:cubicBezTo>
                    <a:pt x="297" y="457"/>
                    <a:pt x="299" y="456"/>
                    <a:pt x="302" y="456"/>
                  </a:cubicBezTo>
                  <a:cubicBezTo>
                    <a:pt x="327" y="499"/>
                    <a:pt x="327" y="499"/>
                    <a:pt x="327" y="499"/>
                  </a:cubicBezTo>
                  <a:cubicBezTo>
                    <a:pt x="330" y="504"/>
                    <a:pt x="335" y="506"/>
                    <a:pt x="340" y="504"/>
                  </a:cubicBezTo>
                  <a:cubicBezTo>
                    <a:pt x="370" y="491"/>
                    <a:pt x="370" y="491"/>
                    <a:pt x="370" y="491"/>
                  </a:cubicBezTo>
                  <a:cubicBezTo>
                    <a:pt x="374" y="489"/>
                    <a:pt x="377" y="484"/>
                    <a:pt x="375" y="479"/>
                  </a:cubicBezTo>
                  <a:cubicBezTo>
                    <a:pt x="362" y="433"/>
                    <a:pt x="362" y="433"/>
                    <a:pt x="362" y="433"/>
                  </a:cubicBezTo>
                  <a:cubicBezTo>
                    <a:pt x="367" y="430"/>
                    <a:pt x="371" y="427"/>
                    <a:pt x="375" y="425"/>
                  </a:cubicBezTo>
                  <a:cubicBezTo>
                    <a:pt x="414" y="454"/>
                    <a:pt x="414" y="454"/>
                    <a:pt x="414" y="454"/>
                  </a:cubicBezTo>
                  <a:cubicBezTo>
                    <a:pt x="418" y="458"/>
                    <a:pt x="424" y="457"/>
                    <a:pt x="427" y="454"/>
                  </a:cubicBezTo>
                  <a:cubicBezTo>
                    <a:pt x="450" y="430"/>
                    <a:pt x="450" y="430"/>
                    <a:pt x="450" y="430"/>
                  </a:cubicBezTo>
                  <a:cubicBezTo>
                    <a:pt x="454" y="427"/>
                    <a:pt x="454" y="421"/>
                    <a:pt x="451" y="417"/>
                  </a:cubicBezTo>
                  <a:cubicBezTo>
                    <a:pt x="421" y="380"/>
                    <a:pt x="421" y="380"/>
                    <a:pt x="421" y="380"/>
                  </a:cubicBezTo>
                  <a:cubicBezTo>
                    <a:pt x="425" y="375"/>
                    <a:pt x="428" y="371"/>
                    <a:pt x="431" y="366"/>
                  </a:cubicBezTo>
                  <a:cubicBezTo>
                    <a:pt x="477" y="380"/>
                    <a:pt x="477" y="380"/>
                    <a:pt x="477" y="380"/>
                  </a:cubicBezTo>
                  <a:cubicBezTo>
                    <a:pt x="482" y="381"/>
                    <a:pt x="487" y="379"/>
                    <a:pt x="489" y="374"/>
                  </a:cubicBezTo>
                  <a:cubicBezTo>
                    <a:pt x="502" y="344"/>
                    <a:pt x="502" y="344"/>
                    <a:pt x="502" y="344"/>
                  </a:cubicBezTo>
                  <a:cubicBezTo>
                    <a:pt x="504" y="340"/>
                    <a:pt x="502" y="334"/>
                    <a:pt x="498" y="331"/>
                  </a:cubicBezTo>
                  <a:cubicBezTo>
                    <a:pt x="456" y="307"/>
                    <a:pt x="456" y="307"/>
                    <a:pt x="456" y="307"/>
                  </a:cubicBezTo>
                  <a:cubicBezTo>
                    <a:pt x="457" y="302"/>
                    <a:pt x="458" y="296"/>
                    <a:pt x="459" y="291"/>
                  </a:cubicBezTo>
                  <a:cubicBezTo>
                    <a:pt x="507" y="285"/>
                    <a:pt x="507" y="285"/>
                    <a:pt x="507" y="285"/>
                  </a:cubicBezTo>
                  <a:cubicBezTo>
                    <a:pt x="512" y="284"/>
                    <a:pt x="516" y="280"/>
                    <a:pt x="516" y="275"/>
                  </a:cubicBezTo>
                  <a:lnTo>
                    <a:pt x="515" y="242"/>
                  </a:lnTo>
                  <a:close/>
                  <a:moveTo>
                    <a:pt x="258" y="431"/>
                  </a:moveTo>
                  <a:cubicBezTo>
                    <a:pt x="163" y="431"/>
                    <a:pt x="86" y="354"/>
                    <a:pt x="86" y="259"/>
                  </a:cubicBezTo>
                  <a:cubicBezTo>
                    <a:pt x="86" y="164"/>
                    <a:pt x="163" y="87"/>
                    <a:pt x="258" y="87"/>
                  </a:cubicBezTo>
                  <a:cubicBezTo>
                    <a:pt x="353" y="87"/>
                    <a:pt x="430" y="164"/>
                    <a:pt x="430" y="259"/>
                  </a:cubicBezTo>
                  <a:cubicBezTo>
                    <a:pt x="430" y="354"/>
                    <a:pt x="353" y="431"/>
                    <a:pt x="258" y="431"/>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8" name="Freeform 17"/>
            <p:cNvSpPr>
              <a:spLocks noEditPoints="1"/>
            </p:cNvSpPr>
            <p:nvPr/>
          </p:nvSpPr>
          <p:spPr bwMode="auto">
            <a:xfrm>
              <a:off x="2606" y="2327"/>
              <a:ext cx="589" cy="589"/>
            </a:xfrm>
            <a:custGeom>
              <a:avLst/>
              <a:gdLst>
                <a:gd name="T0" fmla="*/ 150 w 300"/>
                <a:gd name="T1" fmla="*/ 0 h 300"/>
                <a:gd name="T2" fmla="*/ 0 w 300"/>
                <a:gd name="T3" fmla="*/ 150 h 300"/>
                <a:gd name="T4" fmla="*/ 150 w 300"/>
                <a:gd name="T5" fmla="*/ 300 h 300"/>
                <a:gd name="T6" fmla="*/ 300 w 300"/>
                <a:gd name="T7" fmla="*/ 150 h 300"/>
                <a:gd name="T8" fmla="*/ 150 w 300"/>
                <a:gd name="T9" fmla="*/ 0 h 300"/>
                <a:gd name="T10" fmla="*/ 150 w 300"/>
                <a:gd name="T11" fmla="*/ 278 h 300"/>
                <a:gd name="T12" fmla="*/ 22 w 300"/>
                <a:gd name="T13" fmla="*/ 150 h 300"/>
                <a:gd name="T14" fmla="*/ 150 w 300"/>
                <a:gd name="T15" fmla="*/ 22 h 300"/>
                <a:gd name="T16" fmla="*/ 278 w 300"/>
                <a:gd name="T17" fmla="*/ 150 h 300"/>
                <a:gd name="T18" fmla="*/ 150 w 300"/>
                <a:gd name="T19" fmla="*/ 27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00">
                  <a:moveTo>
                    <a:pt x="150" y="0"/>
                  </a:moveTo>
                  <a:cubicBezTo>
                    <a:pt x="67" y="0"/>
                    <a:pt x="0" y="67"/>
                    <a:pt x="0" y="150"/>
                  </a:cubicBezTo>
                  <a:cubicBezTo>
                    <a:pt x="0" y="233"/>
                    <a:pt x="67" y="300"/>
                    <a:pt x="150" y="300"/>
                  </a:cubicBezTo>
                  <a:cubicBezTo>
                    <a:pt x="233" y="300"/>
                    <a:pt x="300" y="233"/>
                    <a:pt x="300" y="150"/>
                  </a:cubicBezTo>
                  <a:cubicBezTo>
                    <a:pt x="300" y="67"/>
                    <a:pt x="233" y="0"/>
                    <a:pt x="150" y="0"/>
                  </a:cubicBezTo>
                  <a:close/>
                  <a:moveTo>
                    <a:pt x="150" y="278"/>
                  </a:moveTo>
                  <a:cubicBezTo>
                    <a:pt x="79" y="278"/>
                    <a:pt x="22" y="221"/>
                    <a:pt x="22" y="150"/>
                  </a:cubicBezTo>
                  <a:cubicBezTo>
                    <a:pt x="22" y="79"/>
                    <a:pt x="79" y="22"/>
                    <a:pt x="150" y="22"/>
                  </a:cubicBezTo>
                  <a:cubicBezTo>
                    <a:pt x="221" y="22"/>
                    <a:pt x="278" y="79"/>
                    <a:pt x="278" y="150"/>
                  </a:cubicBezTo>
                  <a:cubicBezTo>
                    <a:pt x="278" y="221"/>
                    <a:pt x="221" y="278"/>
                    <a:pt x="150" y="27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19" name="Freeform 18"/>
            <p:cNvSpPr>
              <a:spLocks noEditPoints="1"/>
            </p:cNvSpPr>
            <p:nvPr/>
          </p:nvSpPr>
          <p:spPr bwMode="auto">
            <a:xfrm>
              <a:off x="1657" y="0"/>
              <a:ext cx="739" cy="738"/>
            </a:xfrm>
            <a:custGeom>
              <a:avLst/>
              <a:gdLst>
                <a:gd name="T0" fmla="*/ 330 w 376"/>
                <a:gd name="T1" fmla="*/ 303 h 376"/>
                <a:gd name="T2" fmla="*/ 309 w 376"/>
                <a:gd name="T3" fmla="*/ 276 h 376"/>
                <a:gd name="T4" fmla="*/ 325 w 376"/>
                <a:gd name="T5" fmla="*/ 246 h 376"/>
                <a:gd name="T6" fmla="*/ 335 w 376"/>
                <a:gd name="T7" fmla="*/ 209 h 376"/>
                <a:gd name="T8" fmla="*/ 369 w 376"/>
                <a:gd name="T9" fmla="*/ 204 h 376"/>
                <a:gd name="T10" fmla="*/ 376 w 376"/>
                <a:gd name="T11" fmla="*/ 197 h 376"/>
                <a:gd name="T12" fmla="*/ 375 w 376"/>
                <a:gd name="T13" fmla="*/ 173 h 376"/>
                <a:gd name="T14" fmla="*/ 368 w 376"/>
                <a:gd name="T15" fmla="*/ 166 h 376"/>
                <a:gd name="T16" fmla="*/ 333 w 376"/>
                <a:gd name="T17" fmla="*/ 162 h 376"/>
                <a:gd name="T18" fmla="*/ 307 w 376"/>
                <a:gd name="T19" fmla="*/ 104 h 376"/>
                <a:gd name="T20" fmla="*/ 332 w 376"/>
                <a:gd name="T21" fmla="*/ 75 h 376"/>
                <a:gd name="T22" fmla="*/ 332 w 376"/>
                <a:gd name="T23" fmla="*/ 65 h 376"/>
                <a:gd name="T24" fmla="*/ 315 w 376"/>
                <a:gd name="T25" fmla="*/ 48 h 376"/>
                <a:gd name="T26" fmla="*/ 305 w 376"/>
                <a:gd name="T27" fmla="*/ 47 h 376"/>
                <a:gd name="T28" fmla="*/ 273 w 376"/>
                <a:gd name="T29" fmla="*/ 71 h 376"/>
                <a:gd name="T30" fmla="*/ 273 w 376"/>
                <a:gd name="T31" fmla="*/ 71 h 376"/>
                <a:gd name="T32" fmla="*/ 244 w 376"/>
                <a:gd name="T33" fmla="*/ 55 h 376"/>
                <a:gd name="T34" fmla="*/ 215 w 376"/>
                <a:gd name="T35" fmla="*/ 47 h 376"/>
                <a:gd name="T36" fmla="*/ 215 w 376"/>
                <a:gd name="T37" fmla="*/ 46 h 376"/>
                <a:gd name="T38" fmla="*/ 208 w 376"/>
                <a:gd name="T39" fmla="*/ 7 h 376"/>
                <a:gd name="T40" fmla="*/ 201 w 376"/>
                <a:gd name="T41" fmla="*/ 0 h 376"/>
                <a:gd name="T42" fmla="*/ 177 w 376"/>
                <a:gd name="T43" fmla="*/ 2 h 376"/>
                <a:gd name="T44" fmla="*/ 170 w 376"/>
                <a:gd name="T45" fmla="*/ 9 h 376"/>
                <a:gd name="T46" fmla="*/ 167 w 376"/>
                <a:gd name="T47" fmla="*/ 46 h 376"/>
                <a:gd name="T48" fmla="*/ 105 w 376"/>
                <a:gd name="T49" fmla="*/ 70 h 376"/>
                <a:gd name="T50" fmla="*/ 75 w 376"/>
                <a:gd name="T51" fmla="*/ 47 h 376"/>
                <a:gd name="T52" fmla="*/ 65 w 376"/>
                <a:gd name="T53" fmla="*/ 47 h 376"/>
                <a:gd name="T54" fmla="*/ 49 w 376"/>
                <a:gd name="T55" fmla="*/ 64 h 376"/>
                <a:gd name="T56" fmla="*/ 48 w 376"/>
                <a:gd name="T57" fmla="*/ 74 h 376"/>
                <a:gd name="T58" fmla="*/ 71 w 376"/>
                <a:gd name="T59" fmla="*/ 103 h 376"/>
                <a:gd name="T60" fmla="*/ 53 w 376"/>
                <a:gd name="T61" fmla="*/ 136 h 376"/>
                <a:gd name="T62" fmla="*/ 44 w 376"/>
                <a:gd name="T63" fmla="*/ 166 h 376"/>
                <a:gd name="T64" fmla="*/ 7 w 376"/>
                <a:gd name="T65" fmla="*/ 172 h 376"/>
                <a:gd name="T66" fmla="*/ 1 w 376"/>
                <a:gd name="T67" fmla="*/ 179 h 376"/>
                <a:gd name="T68" fmla="*/ 1 w 376"/>
                <a:gd name="T69" fmla="*/ 203 h 376"/>
                <a:gd name="T70" fmla="*/ 8 w 376"/>
                <a:gd name="T71" fmla="*/ 210 h 376"/>
                <a:gd name="T72" fmla="*/ 44 w 376"/>
                <a:gd name="T73" fmla="*/ 214 h 376"/>
                <a:gd name="T74" fmla="*/ 70 w 376"/>
                <a:gd name="T75" fmla="*/ 278 h 376"/>
                <a:gd name="T76" fmla="*/ 49 w 376"/>
                <a:gd name="T77" fmla="*/ 305 h 376"/>
                <a:gd name="T78" fmla="*/ 50 w 376"/>
                <a:gd name="T79" fmla="*/ 314 h 376"/>
                <a:gd name="T80" fmla="*/ 66 w 376"/>
                <a:gd name="T81" fmla="*/ 331 h 376"/>
                <a:gd name="T82" fmla="*/ 76 w 376"/>
                <a:gd name="T83" fmla="*/ 332 h 376"/>
                <a:gd name="T84" fmla="*/ 103 w 376"/>
                <a:gd name="T85" fmla="*/ 311 h 376"/>
                <a:gd name="T86" fmla="*/ 134 w 376"/>
                <a:gd name="T87" fmla="*/ 327 h 376"/>
                <a:gd name="T88" fmla="*/ 164 w 376"/>
                <a:gd name="T89" fmla="*/ 336 h 376"/>
                <a:gd name="T90" fmla="*/ 169 w 376"/>
                <a:gd name="T91" fmla="*/ 369 h 376"/>
                <a:gd name="T92" fmla="*/ 176 w 376"/>
                <a:gd name="T93" fmla="*/ 376 h 376"/>
                <a:gd name="T94" fmla="*/ 200 w 376"/>
                <a:gd name="T95" fmla="*/ 376 h 376"/>
                <a:gd name="T96" fmla="*/ 207 w 376"/>
                <a:gd name="T97" fmla="*/ 369 h 376"/>
                <a:gd name="T98" fmla="*/ 211 w 376"/>
                <a:gd name="T99" fmla="*/ 336 h 376"/>
                <a:gd name="T100" fmla="*/ 276 w 376"/>
                <a:gd name="T101" fmla="*/ 309 h 376"/>
                <a:gd name="T102" fmla="*/ 303 w 376"/>
                <a:gd name="T103" fmla="*/ 330 h 376"/>
                <a:gd name="T104" fmla="*/ 313 w 376"/>
                <a:gd name="T105" fmla="*/ 330 h 376"/>
                <a:gd name="T106" fmla="*/ 330 w 376"/>
                <a:gd name="T107" fmla="*/ 313 h 376"/>
                <a:gd name="T108" fmla="*/ 330 w 376"/>
                <a:gd name="T109" fmla="*/ 303 h 376"/>
                <a:gd name="T110" fmla="*/ 144 w 376"/>
                <a:gd name="T111" fmla="*/ 300 h 376"/>
                <a:gd name="T112" fmla="*/ 80 w 376"/>
                <a:gd name="T113" fmla="*/ 147 h 376"/>
                <a:gd name="T114" fmla="*/ 233 w 376"/>
                <a:gd name="T115" fmla="*/ 82 h 376"/>
                <a:gd name="T116" fmla="*/ 298 w 376"/>
                <a:gd name="T117" fmla="*/ 236 h 376"/>
                <a:gd name="T118" fmla="*/ 144 w 376"/>
                <a:gd name="T119" fmla="*/ 30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6" h="376">
                  <a:moveTo>
                    <a:pt x="330" y="303"/>
                  </a:moveTo>
                  <a:cubicBezTo>
                    <a:pt x="309" y="276"/>
                    <a:pt x="309" y="276"/>
                    <a:pt x="309" y="276"/>
                  </a:cubicBezTo>
                  <a:cubicBezTo>
                    <a:pt x="315" y="267"/>
                    <a:pt x="321" y="257"/>
                    <a:pt x="325" y="246"/>
                  </a:cubicBezTo>
                  <a:cubicBezTo>
                    <a:pt x="330" y="234"/>
                    <a:pt x="333" y="222"/>
                    <a:pt x="335" y="209"/>
                  </a:cubicBezTo>
                  <a:cubicBezTo>
                    <a:pt x="369" y="204"/>
                    <a:pt x="369" y="204"/>
                    <a:pt x="369" y="204"/>
                  </a:cubicBezTo>
                  <a:cubicBezTo>
                    <a:pt x="373" y="203"/>
                    <a:pt x="376" y="200"/>
                    <a:pt x="376" y="197"/>
                  </a:cubicBezTo>
                  <a:cubicBezTo>
                    <a:pt x="375" y="173"/>
                    <a:pt x="375" y="173"/>
                    <a:pt x="375" y="173"/>
                  </a:cubicBezTo>
                  <a:cubicBezTo>
                    <a:pt x="375" y="169"/>
                    <a:pt x="372" y="166"/>
                    <a:pt x="368" y="166"/>
                  </a:cubicBezTo>
                  <a:cubicBezTo>
                    <a:pt x="333" y="162"/>
                    <a:pt x="333" y="162"/>
                    <a:pt x="333" y="162"/>
                  </a:cubicBezTo>
                  <a:cubicBezTo>
                    <a:pt x="329" y="141"/>
                    <a:pt x="320" y="121"/>
                    <a:pt x="307" y="104"/>
                  </a:cubicBezTo>
                  <a:cubicBezTo>
                    <a:pt x="332" y="75"/>
                    <a:pt x="332" y="75"/>
                    <a:pt x="332" y="75"/>
                  </a:cubicBezTo>
                  <a:cubicBezTo>
                    <a:pt x="334" y="72"/>
                    <a:pt x="334" y="68"/>
                    <a:pt x="332" y="65"/>
                  </a:cubicBezTo>
                  <a:cubicBezTo>
                    <a:pt x="315" y="48"/>
                    <a:pt x="315" y="48"/>
                    <a:pt x="315" y="48"/>
                  </a:cubicBezTo>
                  <a:cubicBezTo>
                    <a:pt x="313" y="45"/>
                    <a:pt x="309" y="45"/>
                    <a:pt x="305" y="47"/>
                  </a:cubicBezTo>
                  <a:cubicBezTo>
                    <a:pt x="273" y="71"/>
                    <a:pt x="273" y="71"/>
                    <a:pt x="273" y="71"/>
                  </a:cubicBezTo>
                  <a:cubicBezTo>
                    <a:pt x="273" y="71"/>
                    <a:pt x="273" y="71"/>
                    <a:pt x="273" y="71"/>
                  </a:cubicBezTo>
                  <a:cubicBezTo>
                    <a:pt x="264" y="65"/>
                    <a:pt x="255" y="59"/>
                    <a:pt x="244" y="55"/>
                  </a:cubicBezTo>
                  <a:cubicBezTo>
                    <a:pt x="235" y="51"/>
                    <a:pt x="225" y="48"/>
                    <a:pt x="215" y="47"/>
                  </a:cubicBezTo>
                  <a:cubicBezTo>
                    <a:pt x="215" y="46"/>
                    <a:pt x="215" y="46"/>
                    <a:pt x="215" y="46"/>
                  </a:cubicBezTo>
                  <a:cubicBezTo>
                    <a:pt x="208" y="7"/>
                    <a:pt x="208" y="7"/>
                    <a:pt x="208" y="7"/>
                  </a:cubicBezTo>
                  <a:cubicBezTo>
                    <a:pt x="208" y="3"/>
                    <a:pt x="204" y="0"/>
                    <a:pt x="201" y="0"/>
                  </a:cubicBezTo>
                  <a:cubicBezTo>
                    <a:pt x="177" y="2"/>
                    <a:pt x="177" y="2"/>
                    <a:pt x="177" y="2"/>
                  </a:cubicBezTo>
                  <a:cubicBezTo>
                    <a:pt x="173" y="1"/>
                    <a:pt x="170" y="5"/>
                    <a:pt x="170" y="9"/>
                  </a:cubicBezTo>
                  <a:cubicBezTo>
                    <a:pt x="167" y="46"/>
                    <a:pt x="167" y="46"/>
                    <a:pt x="167" y="46"/>
                  </a:cubicBezTo>
                  <a:cubicBezTo>
                    <a:pt x="145" y="49"/>
                    <a:pt x="124" y="57"/>
                    <a:pt x="105" y="70"/>
                  </a:cubicBezTo>
                  <a:cubicBezTo>
                    <a:pt x="75" y="47"/>
                    <a:pt x="75" y="47"/>
                    <a:pt x="75" y="47"/>
                  </a:cubicBezTo>
                  <a:cubicBezTo>
                    <a:pt x="72" y="44"/>
                    <a:pt x="68" y="44"/>
                    <a:pt x="65" y="47"/>
                  </a:cubicBezTo>
                  <a:cubicBezTo>
                    <a:pt x="49" y="64"/>
                    <a:pt x="49" y="64"/>
                    <a:pt x="49" y="64"/>
                  </a:cubicBezTo>
                  <a:cubicBezTo>
                    <a:pt x="46" y="66"/>
                    <a:pt x="46" y="71"/>
                    <a:pt x="48" y="74"/>
                  </a:cubicBezTo>
                  <a:cubicBezTo>
                    <a:pt x="71" y="103"/>
                    <a:pt x="71" y="103"/>
                    <a:pt x="71" y="103"/>
                  </a:cubicBezTo>
                  <a:cubicBezTo>
                    <a:pt x="64" y="113"/>
                    <a:pt x="58" y="124"/>
                    <a:pt x="53" y="136"/>
                  </a:cubicBezTo>
                  <a:cubicBezTo>
                    <a:pt x="49" y="146"/>
                    <a:pt x="46" y="156"/>
                    <a:pt x="44" y="166"/>
                  </a:cubicBezTo>
                  <a:cubicBezTo>
                    <a:pt x="7" y="172"/>
                    <a:pt x="7" y="172"/>
                    <a:pt x="7" y="172"/>
                  </a:cubicBezTo>
                  <a:cubicBezTo>
                    <a:pt x="3" y="172"/>
                    <a:pt x="0" y="176"/>
                    <a:pt x="1" y="179"/>
                  </a:cubicBezTo>
                  <a:cubicBezTo>
                    <a:pt x="1" y="203"/>
                    <a:pt x="1" y="203"/>
                    <a:pt x="1" y="203"/>
                  </a:cubicBezTo>
                  <a:cubicBezTo>
                    <a:pt x="1" y="206"/>
                    <a:pt x="4" y="210"/>
                    <a:pt x="8" y="210"/>
                  </a:cubicBezTo>
                  <a:cubicBezTo>
                    <a:pt x="44" y="214"/>
                    <a:pt x="44" y="214"/>
                    <a:pt x="44" y="214"/>
                  </a:cubicBezTo>
                  <a:cubicBezTo>
                    <a:pt x="47" y="237"/>
                    <a:pt x="56" y="259"/>
                    <a:pt x="70" y="278"/>
                  </a:cubicBezTo>
                  <a:cubicBezTo>
                    <a:pt x="49" y="305"/>
                    <a:pt x="49" y="305"/>
                    <a:pt x="49" y="305"/>
                  </a:cubicBezTo>
                  <a:cubicBezTo>
                    <a:pt x="47" y="308"/>
                    <a:pt x="47" y="312"/>
                    <a:pt x="50" y="314"/>
                  </a:cubicBezTo>
                  <a:cubicBezTo>
                    <a:pt x="66" y="331"/>
                    <a:pt x="66" y="331"/>
                    <a:pt x="66" y="331"/>
                  </a:cubicBezTo>
                  <a:cubicBezTo>
                    <a:pt x="69" y="334"/>
                    <a:pt x="73" y="334"/>
                    <a:pt x="76" y="332"/>
                  </a:cubicBezTo>
                  <a:cubicBezTo>
                    <a:pt x="103" y="311"/>
                    <a:pt x="103" y="311"/>
                    <a:pt x="103" y="311"/>
                  </a:cubicBezTo>
                  <a:cubicBezTo>
                    <a:pt x="113" y="317"/>
                    <a:pt x="123" y="323"/>
                    <a:pt x="134" y="327"/>
                  </a:cubicBezTo>
                  <a:cubicBezTo>
                    <a:pt x="144" y="331"/>
                    <a:pt x="154" y="334"/>
                    <a:pt x="164" y="336"/>
                  </a:cubicBezTo>
                  <a:cubicBezTo>
                    <a:pt x="169" y="369"/>
                    <a:pt x="169" y="369"/>
                    <a:pt x="169" y="369"/>
                  </a:cubicBezTo>
                  <a:cubicBezTo>
                    <a:pt x="170" y="373"/>
                    <a:pt x="173" y="376"/>
                    <a:pt x="176" y="376"/>
                  </a:cubicBezTo>
                  <a:cubicBezTo>
                    <a:pt x="200" y="376"/>
                    <a:pt x="200" y="376"/>
                    <a:pt x="200" y="376"/>
                  </a:cubicBezTo>
                  <a:cubicBezTo>
                    <a:pt x="204" y="376"/>
                    <a:pt x="207" y="373"/>
                    <a:pt x="207" y="369"/>
                  </a:cubicBezTo>
                  <a:cubicBezTo>
                    <a:pt x="211" y="336"/>
                    <a:pt x="211" y="336"/>
                    <a:pt x="211" y="336"/>
                  </a:cubicBezTo>
                  <a:cubicBezTo>
                    <a:pt x="235" y="333"/>
                    <a:pt x="257" y="323"/>
                    <a:pt x="276" y="309"/>
                  </a:cubicBezTo>
                  <a:cubicBezTo>
                    <a:pt x="303" y="330"/>
                    <a:pt x="303" y="330"/>
                    <a:pt x="303" y="330"/>
                  </a:cubicBezTo>
                  <a:cubicBezTo>
                    <a:pt x="306" y="332"/>
                    <a:pt x="310" y="332"/>
                    <a:pt x="313" y="330"/>
                  </a:cubicBezTo>
                  <a:cubicBezTo>
                    <a:pt x="330" y="313"/>
                    <a:pt x="330" y="313"/>
                    <a:pt x="330" y="313"/>
                  </a:cubicBezTo>
                  <a:cubicBezTo>
                    <a:pt x="332" y="310"/>
                    <a:pt x="332" y="306"/>
                    <a:pt x="330" y="303"/>
                  </a:cubicBezTo>
                  <a:close/>
                  <a:moveTo>
                    <a:pt x="144" y="300"/>
                  </a:moveTo>
                  <a:cubicBezTo>
                    <a:pt x="84" y="276"/>
                    <a:pt x="55" y="207"/>
                    <a:pt x="80" y="147"/>
                  </a:cubicBezTo>
                  <a:cubicBezTo>
                    <a:pt x="104" y="86"/>
                    <a:pt x="173" y="57"/>
                    <a:pt x="233" y="82"/>
                  </a:cubicBezTo>
                  <a:cubicBezTo>
                    <a:pt x="294" y="106"/>
                    <a:pt x="323" y="175"/>
                    <a:pt x="298" y="236"/>
                  </a:cubicBezTo>
                  <a:cubicBezTo>
                    <a:pt x="274" y="296"/>
                    <a:pt x="205" y="325"/>
                    <a:pt x="144" y="3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0" name="Freeform 19"/>
            <p:cNvSpPr>
              <a:spLocks noEditPoints="1"/>
            </p:cNvSpPr>
            <p:nvPr/>
          </p:nvSpPr>
          <p:spPr bwMode="auto">
            <a:xfrm>
              <a:off x="1645" y="4"/>
              <a:ext cx="737" cy="738"/>
            </a:xfrm>
            <a:custGeom>
              <a:avLst/>
              <a:gdLst>
                <a:gd name="T0" fmla="*/ 330 w 375"/>
                <a:gd name="T1" fmla="*/ 303 h 376"/>
                <a:gd name="T2" fmla="*/ 309 w 375"/>
                <a:gd name="T3" fmla="*/ 275 h 376"/>
                <a:gd name="T4" fmla="*/ 325 w 375"/>
                <a:gd name="T5" fmla="*/ 246 h 376"/>
                <a:gd name="T6" fmla="*/ 334 w 375"/>
                <a:gd name="T7" fmla="*/ 209 h 376"/>
                <a:gd name="T8" fmla="*/ 369 w 375"/>
                <a:gd name="T9" fmla="*/ 204 h 376"/>
                <a:gd name="T10" fmla="*/ 375 w 375"/>
                <a:gd name="T11" fmla="*/ 196 h 376"/>
                <a:gd name="T12" fmla="*/ 375 w 375"/>
                <a:gd name="T13" fmla="*/ 173 h 376"/>
                <a:gd name="T14" fmla="*/ 368 w 375"/>
                <a:gd name="T15" fmla="*/ 165 h 376"/>
                <a:gd name="T16" fmla="*/ 332 w 375"/>
                <a:gd name="T17" fmla="*/ 162 h 376"/>
                <a:gd name="T18" fmla="*/ 307 w 375"/>
                <a:gd name="T19" fmla="*/ 104 h 376"/>
                <a:gd name="T20" fmla="*/ 331 w 375"/>
                <a:gd name="T21" fmla="*/ 75 h 376"/>
                <a:gd name="T22" fmla="*/ 331 w 375"/>
                <a:gd name="T23" fmla="*/ 65 h 376"/>
                <a:gd name="T24" fmla="*/ 315 w 375"/>
                <a:gd name="T25" fmla="*/ 48 h 376"/>
                <a:gd name="T26" fmla="*/ 305 w 375"/>
                <a:gd name="T27" fmla="*/ 47 h 376"/>
                <a:gd name="T28" fmla="*/ 273 w 375"/>
                <a:gd name="T29" fmla="*/ 70 h 376"/>
                <a:gd name="T30" fmla="*/ 273 w 375"/>
                <a:gd name="T31" fmla="*/ 70 h 376"/>
                <a:gd name="T32" fmla="*/ 244 w 375"/>
                <a:gd name="T33" fmla="*/ 55 h 376"/>
                <a:gd name="T34" fmla="*/ 215 w 375"/>
                <a:gd name="T35" fmla="*/ 46 h 376"/>
                <a:gd name="T36" fmla="*/ 215 w 375"/>
                <a:gd name="T37" fmla="*/ 45 h 376"/>
                <a:gd name="T38" fmla="*/ 208 w 375"/>
                <a:gd name="T39" fmla="*/ 6 h 376"/>
                <a:gd name="T40" fmla="*/ 200 w 375"/>
                <a:gd name="T41" fmla="*/ 0 h 376"/>
                <a:gd name="T42" fmla="*/ 176 w 375"/>
                <a:gd name="T43" fmla="*/ 1 h 376"/>
                <a:gd name="T44" fmla="*/ 170 w 375"/>
                <a:gd name="T45" fmla="*/ 8 h 376"/>
                <a:gd name="T46" fmla="*/ 167 w 375"/>
                <a:gd name="T47" fmla="*/ 45 h 376"/>
                <a:gd name="T48" fmla="*/ 105 w 375"/>
                <a:gd name="T49" fmla="*/ 70 h 376"/>
                <a:gd name="T50" fmla="*/ 75 w 375"/>
                <a:gd name="T51" fmla="*/ 46 h 376"/>
                <a:gd name="T52" fmla="*/ 65 w 375"/>
                <a:gd name="T53" fmla="*/ 47 h 376"/>
                <a:gd name="T54" fmla="*/ 48 w 375"/>
                <a:gd name="T55" fmla="*/ 64 h 376"/>
                <a:gd name="T56" fmla="*/ 48 w 375"/>
                <a:gd name="T57" fmla="*/ 73 h 376"/>
                <a:gd name="T58" fmla="*/ 70 w 375"/>
                <a:gd name="T59" fmla="*/ 103 h 376"/>
                <a:gd name="T60" fmla="*/ 52 w 375"/>
                <a:gd name="T61" fmla="*/ 135 h 376"/>
                <a:gd name="T62" fmla="*/ 44 w 375"/>
                <a:gd name="T63" fmla="*/ 166 h 376"/>
                <a:gd name="T64" fmla="*/ 7 w 375"/>
                <a:gd name="T65" fmla="*/ 171 h 376"/>
                <a:gd name="T66" fmla="*/ 0 w 375"/>
                <a:gd name="T67" fmla="*/ 179 h 376"/>
                <a:gd name="T68" fmla="*/ 1 w 375"/>
                <a:gd name="T69" fmla="*/ 203 h 376"/>
                <a:gd name="T70" fmla="*/ 7 w 375"/>
                <a:gd name="T71" fmla="*/ 210 h 376"/>
                <a:gd name="T72" fmla="*/ 43 w 375"/>
                <a:gd name="T73" fmla="*/ 214 h 376"/>
                <a:gd name="T74" fmla="*/ 70 w 375"/>
                <a:gd name="T75" fmla="*/ 277 h 376"/>
                <a:gd name="T76" fmla="*/ 49 w 375"/>
                <a:gd name="T77" fmla="*/ 304 h 376"/>
                <a:gd name="T78" fmla="*/ 49 w 375"/>
                <a:gd name="T79" fmla="*/ 314 h 376"/>
                <a:gd name="T80" fmla="*/ 66 w 375"/>
                <a:gd name="T81" fmla="*/ 331 h 376"/>
                <a:gd name="T82" fmla="*/ 76 w 375"/>
                <a:gd name="T83" fmla="*/ 331 h 376"/>
                <a:gd name="T84" fmla="*/ 103 w 375"/>
                <a:gd name="T85" fmla="*/ 310 h 376"/>
                <a:gd name="T86" fmla="*/ 133 w 375"/>
                <a:gd name="T87" fmla="*/ 327 h 376"/>
                <a:gd name="T88" fmla="*/ 164 w 375"/>
                <a:gd name="T89" fmla="*/ 336 h 376"/>
                <a:gd name="T90" fmla="*/ 169 w 375"/>
                <a:gd name="T91" fmla="*/ 369 h 376"/>
                <a:gd name="T92" fmla="*/ 176 w 375"/>
                <a:gd name="T93" fmla="*/ 376 h 376"/>
                <a:gd name="T94" fmla="*/ 200 w 375"/>
                <a:gd name="T95" fmla="*/ 375 h 376"/>
                <a:gd name="T96" fmla="*/ 207 w 375"/>
                <a:gd name="T97" fmla="*/ 368 h 376"/>
                <a:gd name="T98" fmla="*/ 210 w 375"/>
                <a:gd name="T99" fmla="*/ 336 h 376"/>
                <a:gd name="T100" fmla="*/ 276 w 375"/>
                <a:gd name="T101" fmla="*/ 309 h 376"/>
                <a:gd name="T102" fmla="*/ 302 w 375"/>
                <a:gd name="T103" fmla="*/ 330 h 376"/>
                <a:gd name="T104" fmla="*/ 312 w 375"/>
                <a:gd name="T105" fmla="*/ 329 h 376"/>
                <a:gd name="T106" fmla="*/ 329 w 375"/>
                <a:gd name="T107" fmla="*/ 312 h 376"/>
                <a:gd name="T108" fmla="*/ 330 w 375"/>
                <a:gd name="T109" fmla="*/ 303 h 376"/>
                <a:gd name="T110" fmla="*/ 143 w 375"/>
                <a:gd name="T111" fmla="*/ 303 h 376"/>
                <a:gd name="T112" fmla="*/ 76 w 375"/>
                <a:gd name="T113" fmla="*/ 145 h 376"/>
                <a:gd name="T114" fmla="*/ 234 w 375"/>
                <a:gd name="T115" fmla="*/ 78 h 376"/>
                <a:gd name="T116" fmla="*/ 301 w 375"/>
                <a:gd name="T117" fmla="*/ 236 h 376"/>
                <a:gd name="T118" fmla="*/ 143 w 375"/>
                <a:gd name="T119" fmla="*/ 30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376">
                  <a:moveTo>
                    <a:pt x="330" y="303"/>
                  </a:moveTo>
                  <a:cubicBezTo>
                    <a:pt x="309" y="275"/>
                    <a:pt x="309" y="275"/>
                    <a:pt x="309" y="275"/>
                  </a:cubicBezTo>
                  <a:cubicBezTo>
                    <a:pt x="315" y="266"/>
                    <a:pt x="320" y="257"/>
                    <a:pt x="325" y="246"/>
                  </a:cubicBezTo>
                  <a:cubicBezTo>
                    <a:pt x="329" y="234"/>
                    <a:pt x="333" y="221"/>
                    <a:pt x="334" y="209"/>
                  </a:cubicBezTo>
                  <a:cubicBezTo>
                    <a:pt x="369" y="204"/>
                    <a:pt x="369" y="204"/>
                    <a:pt x="369" y="204"/>
                  </a:cubicBezTo>
                  <a:cubicBezTo>
                    <a:pt x="373" y="203"/>
                    <a:pt x="375" y="200"/>
                    <a:pt x="375" y="196"/>
                  </a:cubicBezTo>
                  <a:cubicBezTo>
                    <a:pt x="375" y="173"/>
                    <a:pt x="375" y="173"/>
                    <a:pt x="375" y="173"/>
                  </a:cubicBezTo>
                  <a:cubicBezTo>
                    <a:pt x="375" y="169"/>
                    <a:pt x="372" y="166"/>
                    <a:pt x="368" y="165"/>
                  </a:cubicBezTo>
                  <a:cubicBezTo>
                    <a:pt x="332" y="162"/>
                    <a:pt x="332" y="162"/>
                    <a:pt x="332" y="162"/>
                  </a:cubicBezTo>
                  <a:cubicBezTo>
                    <a:pt x="328" y="141"/>
                    <a:pt x="319" y="121"/>
                    <a:pt x="307" y="104"/>
                  </a:cubicBezTo>
                  <a:cubicBezTo>
                    <a:pt x="331" y="75"/>
                    <a:pt x="331" y="75"/>
                    <a:pt x="331" y="75"/>
                  </a:cubicBezTo>
                  <a:cubicBezTo>
                    <a:pt x="334" y="72"/>
                    <a:pt x="334" y="67"/>
                    <a:pt x="331" y="65"/>
                  </a:cubicBezTo>
                  <a:cubicBezTo>
                    <a:pt x="315" y="48"/>
                    <a:pt x="315" y="48"/>
                    <a:pt x="315" y="48"/>
                  </a:cubicBezTo>
                  <a:cubicBezTo>
                    <a:pt x="312" y="45"/>
                    <a:pt x="308" y="45"/>
                    <a:pt x="305" y="47"/>
                  </a:cubicBezTo>
                  <a:cubicBezTo>
                    <a:pt x="273" y="70"/>
                    <a:pt x="273" y="70"/>
                    <a:pt x="273" y="70"/>
                  </a:cubicBezTo>
                  <a:cubicBezTo>
                    <a:pt x="273" y="70"/>
                    <a:pt x="273" y="70"/>
                    <a:pt x="273" y="70"/>
                  </a:cubicBezTo>
                  <a:cubicBezTo>
                    <a:pt x="264" y="64"/>
                    <a:pt x="254" y="59"/>
                    <a:pt x="244" y="55"/>
                  </a:cubicBezTo>
                  <a:cubicBezTo>
                    <a:pt x="234" y="51"/>
                    <a:pt x="224" y="48"/>
                    <a:pt x="215" y="46"/>
                  </a:cubicBezTo>
                  <a:cubicBezTo>
                    <a:pt x="215" y="45"/>
                    <a:pt x="215" y="45"/>
                    <a:pt x="215" y="45"/>
                  </a:cubicBezTo>
                  <a:cubicBezTo>
                    <a:pt x="208" y="6"/>
                    <a:pt x="208" y="6"/>
                    <a:pt x="208" y="6"/>
                  </a:cubicBezTo>
                  <a:cubicBezTo>
                    <a:pt x="207" y="3"/>
                    <a:pt x="204" y="0"/>
                    <a:pt x="200" y="0"/>
                  </a:cubicBezTo>
                  <a:cubicBezTo>
                    <a:pt x="176" y="1"/>
                    <a:pt x="176" y="1"/>
                    <a:pt x="176" y="1"/>
                  </a:cubicBezTo>
                  <a:cubicBezTo>
                    <a:pt x="173" y="1"/>
                    <a:pt x="170" y="4"/>
                    <a:pt x="170" y="8"/>
                  </a:cubicBezTo>
                  <a:cubicBezTo>
                    <a:pt x="167" y="45"/>
                    <a:pt x="167" y="45"/>
                    <a:pt x="167" y="45"/>
                  </a:cubicBezTo>
                  <a:cubicBezTo>
                    <a:pt x="144" y="49"/>
                    <a:pt x="123" y="57"/>
                    <a:pt x="105" y="70"/>
                  </a:cubicBezTo>
                  <a:cubicBezTo>
                    <a:pt x="75" y="46"/>
                    <a:pt x="75" y="46"/>
                    <a:pt x="75" y="46"/>
                  </a:cubicBezTo>
                  <a:cubicBezTo>
                    <a:pt x="72" y="44"/>
                    <a:pt x="67" y="44"/>
                    <a:pt x="65" y="47"/>
                  </a:cubicBezTo>
                  <a:cubicBezTo>
                    <a:pt x="48" y="64"/>
                    <a:pt x="48" y="64"/>
                    <a:pt x="48" y="64"/>
                  </a:cubicBezTo>
                  <a:cubicBezTo>
                    <a:pt x="45" y="66"/>
                    <a:pt x="45" y="70"/>
                    <a:pt x="48" y="73"/>
                  </a:cubicBezTo>
                  <a:cubicBezTo>
                    <a:pt x="70" y="103"/>
                    <a:pt x="70" y="103"/>
                    <a:pt x="70" y="103"/>
                  </a:cubicBezTo>
                  <a:cubicBezTo>
                    <a:pt x="63" y="113"/>
                    <a:pt x="57" y="124"/>
                    <a:pt x="52" y="135"/>
                  </a:cubicBezTo>
                  <a:cubicBezTo>
                    <a:pt x="48" y="146"/>
                    <a:pt x="45" y="156"/>
                    <a:pt x="44" y="166"/>
                  </a:cubicBezTo>
                  <a:cubicBezTo>
                    <a:pt x="7" y="171"/>
                    <a:pt x="7" y="171"/>
                    <a:pt x="7" y="171"/>
                  </a:cubicBezTo>
                  <a:cubicBezTo>
                    <a:pt x="3" y="172"/>
                    <a:pt x="0" y="175"/>
                    <a:pt x="0" y="179"/>
                  </a:cubicBezTo>
                  <a:cubicBezTo>
                    <a:pt x="1" y="203"/>
                    <a:pt x="1" y="203"/>
                    <a:pt x="1" y="203"/>
                  </a:cubicBezTo>
                  <a:cubicBezTo>
                    <a:pt x="0" y="206"/>
                    <a:pt x="3" y="209"/>
                    <a:pt x="7" y="210"/>
                  </a:cubicBezTo>
                  <a:cubicBezTo>
                    <a:pt x="43" y="214"/>
                    <a:pt x="43" y="214"/>
                    <a:pt x="43" y="214"/>
                  </a:cubicBezTo>
                  <a:cubicBezTo>
                    <a:pt x="47" y="237"/>
                    <a:pt x="56" y="258"/>
                    <a:pt x="70" y="277"/>
                  </a:cubicBezTo>
                  <a:cubicBezTo>
                    <a:pt x="49" y="304"/>
                    <a:pt x="49" y="304"/>
                    <a:pt x="49" y="304"/>
                  </a:cubicBezTo>
                  <a:cubicBezTo>
                    <a:pt x="46" y="307"/>
                    <a:pt x="46" y="312"/>
                    <a:pt x="49" y="314"/>
                  </a:cubicBezTo>
                  <a:cubicBezTo>
                    <a:pt x="66" y="331"/>
                    <a:pt x="66" y="331"/>
                    <a:pt x="66" y="331"/>
                  </a:cubicBezTo>
                  <a:cubicBezTo>
                    <a:pt x="68" y="334"/>
                    <a:pt x="73" y="334"/>
                    <a:pt x="76" y="331"/>
                  </a:cubicBezTo>
                  <a:cubicBezTo>
                    <a:pt x="103" y="310"/>
                    <a:pt x="103" y="310"/>
                    <a:pt x="103" y="310"/>
                  </a:cubicBezTo>
                  <a:cubicBezTo>
                    <a:pt x="112" y="317"/>
                    <a:pt x="122" y="322"/>
                    <a:pt x="133" y="327"/>
                  </a:cubicBezTo>
                  <a:cubicBezTo>
                    <a:pt x="143" y="331"/>
                    <a:pt x="154" y="334"/>
                    <a:pt x="164" y="336"/>
                  </a:cubicBezTo>
                  <a:cubicBezTo>
                    <a:pt x="169" y="369"/>
                    <a:pt x="169" y="369"/>
                    <a:pt x="169" y="369"/>
                  </a:cubicBezTo>
                  <a:cubicBezTo>
                    <a:pt x="169" y="373"/>
                    <a:pt x="172" y="376"/>
                    <a:pt x="176" y="376"/>
                  </a:cubicBezTo>
                  <a:cubicBezTo>
                    <a:pt x="200" y="375"/>
                    <a:pt x="200" y="375"/>
                    <a:pt x="200" y="375"/>
                  </a:cubicBezTo>
                  <a:cubicBezTo>
                    <a:pt x="203" y="375"/>
                    <a:pt x="206" y="372"/>
                    <a:pt x="207" y="368"/>
                  </a:cubicBezTo>
                  <a:cubicBezTo>
                    <a:pt x="210" y="336"/>
                    <a:pt x="210" y="336"/>
                    <a:pt x="210" y="336"/>
                  </a:cubicBezTo>
                  <a:cubicBezTo>
                    <a:pt x="234" y="332"/>
                    <a:pt x="257" y="323"/>
                    <a:pt x="276" y="309"/>
                  </a:cubicBezTo>
                  <a:cubicBezTo>
                    <a:pt x="302" y="330"/>
                    <a:pt x="302" y="330"/>
                    <a:pt x="302" y="330"/>
                  </a:cubicBezTo>
                  <a:cubicBezTo>
                    <a:pt x="305" y="332"/>
                    <a:pt x="310" y="332"/>
                    <a:pt x="312" y="329"/>
                  </a:cubicBezTo>
                  <a:cubicBezTo>
                    <a:pt x="329" y="312"/>
                    <a:pt x="329" y="312"/>
                    <a:pt x="329" y="312"/>
                  </a:cubicBezTo>
                  <a:cubicBezTo>
                    <a:pt x="332" y="310"/>
                    <a:pt x="332" y="306"/>
                    <a:pt x="330" y="303"/>
                  </a:cubicBezTo>
                  <a:close/>
                  <a:moveTo>
                    <a:pt x="143" y="303"/>
                  </a:moveTo>
                  <a:cubicBezTo>
                    <a:pt x="81" y="278"/>
                    <a:pt x="51" y="207"/>
                    <a:pt x="76" y="145"/>
                  </a:cubicBezTo>
                  <a:cubicBezTo>
                    <a:pt x="101" y="83"/>
                    <a:pt x="172" y="53"/>
                    <a:pt x="234" y="78"/>
                  </a:cubicBezTo>
                  <a:cubicBezTo>
                    <a:pt x="296" y="103"/>
                    <a:pt x="326" y="174"/>
                    <a:pt x="301" y="236"/>
                  </a:cubicBezTo>
                  <a:cubicBezTo>
                    <a:pt x="276" y="299"/>
                    <a:pt x="205" y="329"/>
                    <a:pt x="143" y="3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1" name="Freeform 20"/>
            <p:cNvSpPr>
              <a:spLocks noEditPoints="1"/>
            </p:cNvSpPr>
            <p:nvPr/>
          </p:nvSpPr>
          <p:spPr bwMode="auto">
            <a:xfrm>
              <a:off x="1357" y="22"/>
              <a:ext cx="351" cy="351"/>
            </a:xfrm>
            <a:custGeom>
              <a:avLst/>
              <a:gdLst>
                <a:gd name="T0" fmla="*/ 161 w 179"/>
                <a:gd name="T1" fmla="*/ 99 h 179"/>
                <a:gd name="T2" fmla="*/ 156 w 179"/>
                <a:gd name="T3" fmla="*/ 65 h 179"/>
                <a:gd name="T4" fmla="*/ 171 w 179"/>
                <a:gd name="T5" fmla="*/ 50 h 179"/>
                <a:gd name="T6" fmla="*/ 161 w 179"/>
                <a:gd name="T7" fmla="*/ 38 h 179"/>
                <a:gd name="T8" fmla="*/ 121 w 179"/>
                <a:gd name="T9" fmla="*/ 26 h 179"/>
                <a:gd name="T10" fmla="*/ 122 w 179"/>
                <a:gd name="T11" fmla="*/ 4 h 179"/>
                <a:gd name="T12" fmla="*/ 107 w 179"/>
                <a:gd name="T13" fmla="*/ 2 h 179"/>
                <a:gd name="T14" fmla="*/ 98 w 179"/>
                <a:gd name="T15" fmla="*/ 20 h 179"/>
                <a:gd name="T16" fmla="*/ 68 w 179"/>
                <a:gd name="T17" fmla="*/ 23 h 179"/>
                <a:gd name="T18" fmla="*/ 56 w 179"/>
                <a:gd name="T19" fmla="*/ 7 h 179"/>
                <a:gd name="T20" fmla="*/ 41 w 179"/>
                <a:gd name="T21" fmla="*/ 12 h 179"/>
                <a:gd name="T22" fmla="*/ 47 w 179"/>
                <a:gd name="T23" fmla="*/ 33 h 179"/>
                <a:gd name="T24" fmla="*/ 8 w 179"/>
                <a:gd name="T25" fmla="*/ 55 h 179"/>
                <a:gd name="T26" fmla="*/ 1 w 179"/>
                <a:gd name="T27" fmla="*/ 68 h 179"/>
                <a:gd name="T28" fmla="*/ 19 w 179"/>
                <a:gd name="T29" fmla="*/ 80 h 179"/>
                <a:gd name="T30" fmla="*/ 22 w 179"/>
                <a:gd name="T31" fmla="*/ 113 h 179"/>
                <a:gd name="T32" fmla="*/ 7 w 179"/>
                <a:gd name="T33" fmla="*/ 129 h 179"/>
                <a:gd name="T34" fmla="*/ 17 w 179"/>
                <a:gd name="T35" fmla="*/ 140 h 179"/>
                <a:gd name="T36" fmla="*/ 59 w 179"/>
                <a:gd name="T37" fmla="*/ 155 h 179"/>
                <a:gd name="T38" fmla="*/ 58 w 179"/>
                <a:gd name="T39" fmla="*/ 175 h 179"/>
                <a:gd name="T40" fmla="*/ 74 w 179"/>
                <a:gd name="T41" fmla="*/ 177 h 179"/>
                <a:gd name="T42" fmla="*/ 97 w 179"/>
                <a:gd name="T43" fmla="*/ 162 h 179"/>
                <a:gd name="T44" fmla="*/ 122 w 179"/>
                <a:gd name="T45" fmla="*/ 171 h 179"/>
                <a:gd name="T46" fmla="*/ 137 w 179"/>
                <a:gd name="T47" fmla="*/ 167 h 179"/>
                <a:gd name="T48" fmla="*/ 133 w 179"/>
                <a:gd name="T49" fmla="*/ 148 h 179"/>
                <a:gd name="T50" fmla="*/ 170 w 179"/>
                <a:gd name="T51" fmla="*/ 124 h 179"/>
                <a:gd name="T52" fmla="*/ 178 w 179"/>
                <a:gd name="T53" fmla="*/ 110 h 179"/>
                <a:gd name="T54" fmla="*/ 95 w 179"/>
                <a:gd name="T55" fmla="*/ 141 h 179"/>
                <a:gd name="T56" fmla="*/ 84 w 179"/>
                <a:gd name="T57" fmla="*/ 40 h 179"/>
                <a:gd name="T58" fmla="*/ 95 w 179"/>
                <a:gd name="T59" fmla="*/ 141 h 179"/>
                <a:gd name="T60" fmla="*/ 75 w 179"/>
                <a:gd name="T61" fmla="*/ 92 h 179"/>
                <a:gd name="T62" fmla="*/ 105 w 179"/>
                <a:gd name="T63" fmla="*/ 8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179">
                  <a:moveTo>
                    <a:pt x="176" y="106"/>
                  </a:moveTo>
                  <a:cubicBezTo>
                    <a:pt x="161" y="99"/>
                    <a:pt x="161" y="99"/>
                    <a:pt x="161" y="99"/>
                  </a:cubicBezTo>
                  <a:cubicBezTo>
                    <a:pt x="161" y="94"/>
                    <a:pt x="161" y="88"/>
                    <a:pt x="161" y="83"/>
                  </a:cubicBezTo>
                  <a:cubicBezTo>
                    <a:pt x="160" y="77"/>
                    <a:pt x="159" y="70"/>
                    <a:pt x="156" y="65"/>
                  </a:cubicBezTo>
                  <a:cubicBezTo>
                    <a:pt x="170" y="55"/>
                    <a:pt x="170" y="55"/>
                    <a:pt x="170" y="55"/>
                  </a:cubicBezTo>
                  <a:cubicBezTo>
                    <a:pt x="171" y="54"/>
                    <a:pt x="172" y="51"/>
                    <a:pt x="171" y="50"/>
                  </a:cubicBezTo>
                  <a:cubicBezTo>
                    <a:pt x="165" y="40"/>
                    <a:pt x="165" y="40"/>
                    <a:pt x="165" y="40"/>
                  </a:cubicBezTo>
                  <a:cubicBezTo>
                    <a:pt x="165" y="38"/>
                    <a:pt x="163" y="38"/>
                    <a:pt x="161" y="38"/>
                  </a:cubicBezTo>
                  <a:cubicBezTo>
                    <a:pt x="145" y="45"/>
                    <a:pt x="145" y="45"/>
                    <a:pt x="145" y="45"/>
                  </a:cubicBezTo>
                  <a:cubicBezTo>
                    <a:pt x="138" y="37"/>
                    <a:pt x="130" y="31"/>
                    <a:pt x="121" y="26"/>
                  </a:cubicBezTo>
                  <a:cubicBezTo>
                    <a:pt x="124" y="8"/>
                    <a:pt x="124" y="8"/>
                    <a:pt x="124" y="8"/>
                  </a:cubicBezTo>
                  <a:cubicBezTo>
                    <a:pt x="125" y="6"/>
                    <a:pt x="124" y="4"/>
                    <a:pt x="122" y="4"/>
                  </a:cubicBezTo>
                  <a:cubicBezTo>
                    <a:pt x="111" y="0"/>
                    <a:pt x="111" y="0"/>
                    <a:pt x="111" y="0"/>
                  </a:cubicBezTo>
                  <a:cubicBezTo>
                    <a:pt x="109" y="0"/>
                    <a:pt x="107" y="0"/>
                    <a:pt x="107" y="2"/>
                  </a:cubicBezTo>
                  <a:cubicBezTo>
                    <a:pt x="98" y="20"/>
                    <a:pt x="98" y="20"/>
                    <a:pt x="98" y="20"/>
                  </a:cubicBezTo>
                  <a:cubicBezTo>
                    <a:pt x="98" y="20"/>
                    <a:pt x="98" y="20"/>
                    <a:pt x="98" y="20"/>
                  </a:cubicBezTo>
                  <a:cubicBezTo>
                    <a:pt x="93" y="19"/>
                    <a:pt x="88" y="19"/>
                    <a:pt x="82" y="20"/>
                  </a:cubicBezTo>
                  <a:cubicBezTo>
                    <a:pt x="77" y="20"/>
                    <a:pt x="72" y="21"/>
                    <a:pt x="68" y="23"/>
                  </a:cubicBezTo>
                  <a:cubicBezTo>
                    <a:pt x="68" y="22"/>
                    <a:pt x="68" y="22"/>
                    <a:pt x="68" y="22"/>
                  </a:cubicBezTo>
                  <a:cubicBezTo>
                    <a:pt x="56" y="7"/>
                    <a:pt x="56" y="7"/>
                    <a:pt x="56" y="7"/>
                  </a:cubicBezTo>
                  <a:cubicBezTo>
                    <a:pt x="55" y="6"/>
                    <a:pt x="53" y="5"/>
                    <a:pt x="51" y="6"/>
                  </a:cubicBezTo>
                  <a:cubicBezTo>
                    <a:pt x="41" y="12"/>
                    <a:pt x="41" y="12"/>
                    <a:pt x="41" y="12"/>
                  </a:cubicBezTo>
                  <a:cubicBezTo>
                    <a:pt x="40" y="13"/>
                    <a:pt x="39" y="15"/>
                    <a:pt x="40" y="17"/>
                  </a:cubicBezTo>
                  <a:cubicBezTo>
                    <a:pt x="47" y="33"/>
                    <a:pt x="47" y="33"/>
                    <a:pt x="47" y="33"/>
                  </a:cubicBezTo>
                  <a:cubicBezTo>
                    <a:pt x="38" y="40"/>
                    <a:pt x="31" y="48"/>
                    <a:pt x="26" y="58"/>
                  </a:cubicBezTo>
                  <a:cubicBezTo>
                    <a:pt x="8" y="55"/>
                    <a:pt x="8" y="55"/>
                    <a:pt x="8" y="55"/>
                  </a:cubicBezTo>
                  <a:cubicBezTo>
                    <a:pt x="6" y="55"/>
                    <a:pt x="4" y="56"/>
                    <a:pt x="4" y="57"/>
                  </a:cubicBezTo>
                  <a:cubicBezTo>
                    <a:pt x="1" y="68"/>
                    <a:pt x="1" y="68"/>
                    <a:pt x="1" y="68"/>
                  </a:cubicBezTo>
                  <a:cubicBezTo>
                    <a:pt x="0" y="70"/>
                    <a:pt x="1" y="72"/>
                    <a:pt x="3" y="73"/>
                  </a:cubicBezTo>
                  <a:cubicBezTo>
                    <a:pt x="19" y="80"/>
                    <a:pt x="19" y="80"/>
                    <a:pt x="19" y="80"/>
                  </a:cubicBezTo>
                  <a:cubicBezTo>
                    <a:pt x="18" y="86"/>
                    <a:pt x="18" y="92"/>
                    <a:pt x="19" y="98"/>
                  </a:cubicBezTo>
                  <a:cubicBezTo>
                    <a:pt x="19" y="103"/>
                    <a:pt x="21" y="108"/>
                    <a:pt x="22" y="113"/>
                  </a:cubicBezTo>
                  <a:cubicBezTo>
                    <a:pt x="8" y="124"/>
                    <a:pt x="8" y="124"/>
                    <a:pt x="8" y="124"/>
                  </a:cubicBezTo>
                  <a:cubicBezTo>
                    <a:pt x="6" y="125"/>
                    <a:pt x="6" y="127"/>
                    <a:pt x="7" y="129"/>
                  </a:cubicBezTo>
                  <a:cubicBezTo>
                    <a:pt x="12" y="139"/>
                    <a:pt x="12" y="139"/>
                    <a:pt x="12" y="139"/>
                  </a:cubicBezTo>
                  <a:cubicBezTo>
                    <a:pt x="13" y="140"/>
                    <a:pt x="15" y="141"/>
                    <a:pt x="17" y="140"/>
                  </a:cubicBezTo>
                  <a:cubicBezTo>
                    <a:pt x="33" y="134"/>
                    <a:pt x="33" y="134"/>
                    <a:pt x="33" y="134"/>
                  </a:cubicBezTo>
                  <a:cubicBezTo>
                    <a:pt x="40" y="143"/>
                    <a:pt x="49" y="150"/>
                    <a:pt x="59" y="155"/>
                  </a:cubicBezTo>
                  <a:cubicBezTo>
                    <a:pt x="56" y="171"/>
                    <a:pt x="56" y="171"/>
                    <a:pt x="56" y="171"/>
                  </a:cubicBezTo>
                  <a:cubicBezTo>
                    <a:pt x="56" y="173"/>
                    <a:pt x="57" y="175"/>
                    <a:pt x="58" y="175"/>
                  </a:cubicBezTo>
                  <a:cubicBezTo>
                    <a:pt x="70" y="179"/>
                    <a:pt x="70" y="179"/>
                    <a:pt x="70" y="179"/>
                  </a:cubicBezTo>
                  <a:cubicBezTo>
                    <a:pt x="71" y="179"/>
                    <a:pt x="73" y="178"/>
                    <a:pt x="74" y="177"/>
                  </a:cubicBezTo>
                  <a:cubicBezTo>
                    <a:pt x="81" y="161"/>
                    <a:pt x="81" y="161"/>
                    <a:pt x="81" y="161"/>
                  </a:cubicBezTo>
                  <a:cubicBezTo>
                    <a:pt x="86" y="162"/>
                    <a:pt x="92" y="162"/>
                    <a:pt x="97" y="162"/>
                  </a:cubicBezTo>
                  <a:cubicBezTo>
                    <a:pt x="103" y="161"/>
                    <a:pt x="108" y="160"/>
                    <a:pt x="113" y="158"/>
                  </a:cubicBezTo>
                  <a:cubicBezTo>
                    <a:pt x="122" y="171"/>
                    <a:pt x="122" y="171"/>
                    <a:pt x="122" y="171"/>
                  </a:cubicBezTo>
                  <a:cubicBezTo>
                    <a:pt x="123" y="173"/>
                    <a:pt x="126" y="173"/>
                    <a:pt x="127" y="173"/>
                  </a:cubicBezTo>
                  <a:cubicBezTo>
                    <a:pt x="137" y="167"/>
                    <a:pt x="137" y="167"/>
                    <a:pt x="137" y="167"/>
                  </a:cubicBezTo>
                  <a:cubicBezTo>
                    <a:pt x="139" y="166"/>
                    <a:pt x="139" y="164"/>
                    <a:pt x="139" y="162"/>
                  </a:cubicBezTo>
                  <a:cubicBezTo>
                    <a:pt x="133" y="148"/>
                    <a:pt x="133" y="148"/>
                    <a:pt x="133" y="148"/>
                  </a:cubicBezTo>
                  <a:cubicBezTo>
                    <a:pt x="142" y="141"/>
                    <a:pt x="149" y="131"/>
                    <a:pt x="154" y="121"/>
                  </a:cubicBezTo>
                  <a:cubicBezTo>
                    <a:pt x="170" y="124"/>
                    <a:pt x="170" y="124"/>
                    <a:pt x="170" y="124"/>
                  </a:cubicBezTo>
                  <a:cubicBezTo>
                    <a:pt x="172" y="124"/>
                    <a:pt x="174" y="123"/>
                    <a:pt x="175" y="121"/>
                  </a:cubicBezTo>
                  <a:cubicBezTo>
                    <a:pt x="178" y="110"/>
                    <a:pt x="178" y="110"/>
                    <a:pt x="178" y="110"/>
                  </a:cubicBezTo>
                  <a:cubicBezTo>
                    <a:pt x="179" y="109"/>
                    <a:pt x="178" y="107"/>
                    <a:pt x="176" y="106"/>
                  </a:cubicBezTo>
                  <a:close/>
                  <a:moveTo>
                    <a:pt x="95" y="141"/>
                  </a:moveTo>
                  <a:cubicBezTo>
                    <a:pt x="67" y="144"/>
                    <a:pt x="43" y="124"/>
                    <a:pt x="40" y="96"/>
                  </a:cubicBezTo>
                  <a:cubicBezTo>
                    <a:pt x="37" y="68"/>
                    <a:pt x="57" y="43"/>
                    <a:pt x="84" y="40"/>
                  </a:cubicBezTo>
                  <a:cubicBezTo>
                    <a:pt x="112" y="37"/>
                    <a:pt x="137" y="57"/>
                    <a:pt x="140" y="85"/>
                  </a:cubicBezTo>
                  <a:cubicBezTo>
                    <a:pt x="143" y="113"/>
                    <a:pt x="123" y="138"/>
                    <a:pt x="95" y="141"/>
                  </a:cubicBezTo>
                  <a:close/>
                  <a:moveTo>
                    <a:pt x="91" y="105"/>
                  </a:moveTo>
                  <a:cubicBezTo>
                    <a:pt x="83" y="106"/>
                    <a:pt x="76" y="100"/>
                    <a:pt x="75" y="92"/>
                  </a:cubicBezTo>
                  <a:cubicBezTo>
                    <a:pt x="74" y="84"/>
                    <a:pt x="80" y="77"/>
                    <a:pt x="88" y="76"/>
                  </a:cubicBezTo>
                  <a:cubicBezTo>
                    <a:pt x="96" y="75"/>
                    <a:pt x="104" y="81"/>
                    <a:pt x="105" y="89"/>
                  </a:cubicBezTo>
                  <a:cubicBezTo>
                    <a:pt x="105" y="97"/>
                    <a:pt x="100" y="104"/>
                    <a:pt x="9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2" name="Freeform 21"/>
            <p:cNvSpPr>
              <a:spLocks noEditPoints="1"/>
            </p:cNvSpPr>
            <p:nvPr/>
          </p:nvSpPr>
          <p:spPr bwMode="auto">
            <a:xfrm>
              <a:off x="1353" y="24"/>
              <a:ext cx="349" cy="353"/>
            </a:xfrm>
            <a:custGeom>
              <a:avLst/>
              <a:gdLst>
                <a:gd name="T0" fmla="*/ 160 w 178"/>
                <a:gd name="T1" fmla="*/ 99 h 180"/>
                <a:gd name="T2" fmla="*/ 156 w 178"/>
                <a:gd name="T3" fmla="*/ 65 h 180"/>
                <a:gd name="T4" fmla="*/ 171 w 178"/>
                <a:gd name="T5" fmla="*/ 50 h 180"/>
                <a:gd name="T6" fmla="*/ 161 w 178"/>
                <a:gd name="T7" fmla="*/ 39 h 180"/>
                <a:gd name="T8" fmla="*/ 120 w 178"/>
                <a:gd name="T9" fmla="*/ 27 h 180"/>
                <a:gd name="T10" fmla="*/ 122 w 178"/>
                <a:gd name="T11" fmla="*/ 4 h 180"/>
                <a:gd name="T12" fmla="*/ 106 w 178"/>
                <a:gd name="T13" fmla="*/ 3 h 180"/>
                <a:gd name="T14" fmla="*/ 98 w 178"/>
                <a:gd name="T15" fmla="*/ 20 h 180"/>
                <a:gd name="T16" fmla="*/ 68 w 178"/>
                <a:gd name="T17" fmla="*/ 23 h 180"/>
                <a:gd name="T18" fmla="*/ 56 w 178"/>
                <a:gd name="T19" fmla="*/ 8 h 180"/>
                <a:gd name="T20" fmla="*/ 41 w 178"/>
                <a:gd name="T21" fmla="*/ 13 h 180"/>
                <a:gd name="T22" fmla="*/ 47 w 178"/>
                <a:gd name="T23" fmla="*/ 34 h 180"/>
                <a:gd name="T24" fmla="*/ 8 w 178"/>
                <a:gd name="T25" fmla="*/ 55 h 180"/>
                <a:gd name="T26" fmla="*/ 0 w 178"/>
                <a:gd name="T27" fmla="*/ 69 h 180"/>
                <a:gd name="T28" fmla="*/ 19 w 178"/>
                <a:gd name="T29" fmla="*/ 81 h 180"/>
                <a:gd name="T30" fmla="*/ 22 w 178"/>
                <a:gd name="T31" fmla="*/ 114 h 180"/>
                <a:gd name="T32" fmla="*/ 6 w 178"/>
                <a:gd name="T33" fmla="*/ 129 h 180"/>
                <a:gd name="T34" fmla="*/ 16 w 178"/>
                <a:gd name="T35" fmla="*/ 141 h 180"/>
                <a:gd name="T36" fmla="*/ 59 w 178"/>
                <a:gd name="T37" fmla="*/ 155 h 180"/>
                <a:gd name="T38" fmla="*/ 58 w 178"/>
                <a:gd name="T39" fmla="*/ 176 h 180"/>
                <a:gd name="T40" fmla="*/ 74 w 178"/>
                <a:gd name="T41" fmla="*/ 177 h 180"/>
                <a:gd name="T42" fmla="*/ 97 w 178"/>
                <a:gd name="T43" fmla="*/ 162 h 180"/>
                <a:gd name="T44" fmla="*/ 122 w 178"/>
                <a:gd name="T45" fmla="*/ 172 h 180"/>
                <a:gd name="T46" fmla="*/ 137 w 178"/>
                <a:gd name="T47" fmla="*/ 167 h 180"/>
                <a:gd name="T48" fmla="*/ 132 w 178"/>
                <a:gd name="T49" fmla="*/ 148 h 180"/>
                <a:gd name="T50" fmla="*/ 170 w 178"/>
                <a:gd name="T51" fmla="*/ 124 h 180"/>
                <a:gd name="T52" fmla="*/ 178 w 178"/>
                <a:gd name="T53" fmla="*/ 111 h 180"/>
                <a:gd name="T54" fmla="*/ 95 w 178"/>
                <a:gd name="T55" fmla="*/ 141 h 180"/>
                <a:gd name="T56" fmla="*/ 84 w 178"/>
                <a:gd name="T57" fmla="*/ 41 h 180"/>
                <a:gd name="T58" fmla="*/ 95 w 178"/>
                <a:gd name="T59" fmla="*/ 141 h 180"/>
                <a:gd name="T60" fmla="*/ 75 w 178"/>
                <a:gd name="T61" fmla="*/ 93 h 180"/>
                <a:gd name="T62" fmla="*/ 104 w 178"/>
                <a:gd name="T63"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80">
                  <a:moveTo>
                    <a:pt x="176" y="106"/>
                  </a:moveTo>
                  <a:cubicBezTo>
                    <a:pt x="160" y="99"/>
                    <a:pt x="160" y="99"/>
                    <a:pt x="160" y="99"/>
                  </a:cubicBezTo>
                  <a:cubicBezTo>
                    <a:pt x="161" y="94"/>
                    <a:pt x="161" y="89"/>
                    <a:pt x="161" y="83"/>
                  </a:cubicBezTo>
                  <a:cubicBezTo>
                    <a:pt x="160" y="77"/>
                    <a:pt x="158" y="71"/>
                    <a:pt x="156" y="65"/>
                  </a:cubicBezTo>
                  <a:cubicBezTo>
                    <a:pt x="170" y="55"/>
                    <a:pt x="170" y="55"/>
                    <a:pt x="170" y="55"/>
                  </a:cubicBezTo>
                  <a:cubicBezTo>
                    <a:pt x="171" y="54"/>
                    <a:pt x="172" y="52"/>
                    <a:pt x="171" y="50"/>
                  </a:cubicBezTo>
                  <a:cubicBezTo>
                    <a:pt x="165" y="40"/>
                    <a:pt x="165" y="40"/>
                    <a:pt x="165" y="40"/>
                  </a:cubicBezTo>
                  <a:cubicBezTo>
                    <a:pt x="164" y="39"/>
                    <a:pt x="162" y="38"/>
                    <a:pt x="161" y="39"/>
                  </a:cubicBezTo>
                  <a:cubicBezTo>
                    <a:pt x="145" y="45"/>
                    <a:pt x="145" y="45"/>
                    <a:pt x="145" y="45"/>
                  </a:cubicBezTo>
                  <a:cubicBezTo>
                    <a:pt x="138" y="37"/>
                    <a:pt x="130" y="31"/>
                    <a:pt x="120" y="27"/>
                  </a:cubicBezTo>
                  <a:cubicBezTo>
                    <a:pt x="124" y="9"/>
                    <a:pt x="124" y="9"/>
                    <a:pt x="124" y="9"/>
                  </a:cubicBezTo>
                  <a:cubicBezTo>
                    <a:pt x="124" y="7"/>
                    <a:pt x="123" y="5"/>
                    <a:pt x="122" y="4"/>
                  </a:cubicBezTo>
                  <a:cubicBezTo>
                    <a:pt x="111" y="1"/>
                    <a:pt x="111" y="1"/>
                    <a:pt x="111" y="1"/>
                  </a:cubicBezTo>
                  <a:cubicBezTo>
                    <a:pt x="109" y="0"/>
                    <a:pt x="107" y="1"/>
                    <a:pt x="106" y="3"/>
                  </a:cubicBezTo>
                  <a:cubicBezTo>
                    <a:pt x="98" y="20"/>
                    <a:pt x="98" y="20"/>
                    <a:pt x="98" y="20"/>
                  </a:cubicBezTo>
                  <a:cubicBezTo>
                    <a:pt x="98" y="20"/>
                    <a:pt x="98" y="20"/>
                    <a:pt x="98" y="20"/>
                  </a:cubicBezTo>
                  <a:cubicBezTo>
                    <a:pt x="93" y="19"/>
                    <a:pt x="87" y="19"/>
                    <a:pt x="82" y="20"/>
                  </a:cubicBezTo>
                  <a:cubicBezTo>
                    <a:pt x="77" y="21"/>
                    <a:pt x="72" y="22"/>
                    <a:pt x="68" y="23"/>
                  </a:cubicBezTo>
                  <a:cubicBezTo>
                    <a:pt x="67" y="23"/>
                    <a:pt x="67" y="23"/>
                    <a:pt x="67" y="23"/>
                  </a:cubicBezTo>
                  <a:cubicBezTo>
                    <a:pt x="56" y="8"/>
                    <a:pt x="56" y="8"/>
                    <a:pt x="56" y="8"/>
                  </a:cubicBezTo>
                  <a:cubicBezTo>
                    <a:pt x="54" y="6"/>
                    <a:pt x="52" y="6"/>
                    <a:pt x="51" y="7"/>
                  </a:cubicBezTo>
                  <a:cubicBezTo>
                    <a:pt x="41" y="13"/>
                    <a:pt x="41" y="13"/>
                    <a:pt x="41" y="13"/>
                  </a:cubicBezTo>
                  <a:cubicBezTo>
                    <a:pt x="39" y="13"/>
                    <a:pt x="39" y="15"/>
                    <a:pt x="40" y="17"/>
                  </a:cubicBezTo>
                  <a:cubicBezTo>
                    <a:pt x="47" y="34"/>
                    <a:pt x="47" y="34"/>
                    <a:pt x="47" y="34"/>
                  </a:cubicBezTo>
                  <a:cubicBezTo>
                    <a:pt x="38" y="40"/>
                    <a:pt x="31" y="49"/>
                    <a:pt x="26" y="58"/>
                  </a:cubicBezTo>
                  <a:cubicBezTo>
                    <a:pt x="8" y="55"/>
                    <a:pt x="8" y="55"/>
                    <a:pt x="8" y="55"/>
                  </a:cubicBezTo>
                  <a:cubicBezTo>
                    <a:pt x="6" y="55"/>
                    <a:pt x="4" y="56"/>
                    <a:pt x="4" y="58"/>
                  </a:cubicBezTo>
                  <a:cubicBezTo>
                    <a:pt x="0" y="69"/>
                    <a:pt x="0" y="69"/>
                    <a:pt x="0" y="69"/>
                  </a:cubicBezTo>
                  <a:cubicBezTo>
                    <a:pt x="0" y="70"/>
                    <a:pt x="1" y="72"/>
                    <a:pt x="2" y="73"/>
                  </a:cubicBezTo>
                  <a:cubicBezTo>
                    <a:pt x="19" y="81"/>
                    <a:pt x="19" y="81"/>
                    <a:pt x="19" y="81"/>
                  </a:cubicBezTo>
                  <a:cubicBezTo>
                    <a:pt x="18" y="86"/>
                    <a:pt x="18" y="92"/>
                    <a:pt x="19" y="99"/>
                  </a:cubicBezTo>
                  <a:cubicBezTo>
                    <a:pt x="19" y="104"/>
                    <a:pt x="20" y="109"/>
                    <a:pt x="22" y="114"/>
                  </a:cubicBezTo>
                  <a:cubicBezTo>
                    <a:pt x="7" y="124"/>
                    <a:pt x="7" y="124"/>
                    <a:pt x="7" y="124"/>
                  </a:cubicBezTo>
                  <a:cubicBezTo>
                    <a:pt x="6" y="126"/>
                    <a:pt x="5" y="128"/>
                    <a:pt x="6" y="129"/>
                  </a:cubicBezTo>
                  <a:cubicBezTo>
                    <a:pt x="12" y="139"/>
                    <a:pt x="12" y="139"/>
                    <a:pt x="12" y="139"/>
                  </a:cubicBezTo>
                  <a:cubicBezTo>
                    <a:pt x="13" y="141"/>
                    <a:pt x="15" y="141"/>
                    <a:pt x="16" y="141"/>
                  </a:cubicBezTo>
                  <a:cubicBezTo>
                    <a:pt x="33" y="134"/>
                    <a:pt x="33" y="134"/>
                    <a:pt x="33" y="134"/>
                  </a:cubicBezTo>
                  <a:cubicBezTo>
                    <a:pt x="40" y="143"/>
                    <a:pt x="48" y="150"/>
                    <a:pt x="59" y="155"/>
                  </a:cubicBezTo>
                  <a:cubicBezTo>
                    <a:pt x="56" y="172"/>
                    <a:pt x="56" y="172"/>
                    <a:pt x="56" y="172"/>
                  </a:cubicBezTo>
                  <a:cubicBezTo>
                    <a:pt x="56" y="173"/>
                    <a:pt x="57" y="175"/>
                    <a:pt x="58" y="176"/>
                  </a:cubicBezTo>
                  <a:cubicBezTo>
                    <a:pt x="69" y="179"/>
                    <a:pt x="69" y="179"/>
                    <a:pt x="69" y="179"/>
                  </a:cubicBezTo>
                  <a:cubicBezTo>
                    <a:pt x="71" y="180"/>
                    <a:pt x="73" y="179"/>
                    <a:pt x="74" y="177"/>
                  </a:cubicBezTo>
                  <a:cubicBezTo>
                    <a:pt x="80" y="162"/>
                    <a:pt x="80" y="162"/>
                    <a:pt x="80" y="162"/>
                  </a:cubicBezTo>
                  <a:cubicBezTo>
                    <a:pt x="86" y="162"/>
                    <a:pt x="92" y="163"/>
                    <a:pt x="97" y="162"/>
                  </a:cubicBezTo>
                  <a:cubicBezTo>
                    <a:pt x="102" y="161"/>
                    <a:pt x="108" y="160"/>
                    <a:pt x="112" y="159"/>
                  </a:cubicBezTo>
                  <a:cubicBezTo>
                    <a:pt x="122" y="172"/>
                    <a:pt x="122" y="172"/>
                    <a:pt x="122" y="172"/>
                  </a:cubicBezTo>
                  <a:cubicBezTo>
                    <a:pt x="123" y="173"/>
                    <a:pt x="125" y="174"/>
                    <a:pt x="127" y="173"/>
                  </a:cubicBezTo>
                  <a:cubicBezTo>
                    <a:pt x="137" y="167"/>
                    <a:pt x="137" y="167"/>
                    <a:pt x="137" y="167"/>
                  </a:cubicBezTo>
                  <a:cubicBezTo>
                    <a:pt x="138" y="167"/>
                    <a:pt x="139" y="165"/>
                    <a:pt x="138" y="163"/>
                  </a:cubicBezTo>
                  <a:cubicBezTo>
                    <a:pt x="132" y="148"/>
                    <a:pt x="132" y="148"/>
                    <a:pt x="132" y="148"/>
                  </a:cubicBezTo>
                  <a:cubicBezTo>
                    <a:pt x="142" y="141"/>
                    <a:pt x="149" y="132"/>
                    <a:pt x="154" y="121"/>
                  </a:cubicBezTo>
                  <a:cubicBezTo>
                    <a:pt x="170" y="124"/>
                    <a:pt x="170" y="124"/>
                    <a:pt x="170" y="124"/>
                  </a:cubicBezTo>
                  <a:cubicBezTo>
                    <a:pt x="172" y="124"/>
                    <a:pt x="174" y="123"/>
                    <a:pt x="174" y="122"/>
                  </a:cubicBezTo>
                  <a:cubicBezTo>
                    <a:pt x="178" y="111"/>
                    <a:pt x="178" y="111"/>
                    <a:pt x="178" y="111"/>
                  </a:cubicBezTo>
                  <a:cubicBezTo>
                    <a:pt x="178" y="109"/>
                    <a:pt x="177" y="107"/>
                    <a:pt x="176" y="106"/>
                  </a:cubicBezTo>
                  <a:close/>
                  <a:moveTo>
                    <a:pt x="95" y="141"/>
                  </a:moveTo>
                  <a:cubicBezTo>
                    <a:pt x="67" y="144"/>
                    <a:pt x="42" y="124"/>
                    <a:pt x="39" y="96"/>
                  </a:cubicBezTo>
                  <a:cubicBezTo>
                    <a:pt x="36" y="69"/>
                    <a:pt x="56" y="44"/>
                    <a:pt x="84" y="41"/>
                  </a:cubicBezTo>
                  <a:cubicBezTo>
                    <a:pt x="112" y="38"/>
                    <a:pt x="137" y="58"/>
                    <a:pt x="140" y="86"/>
                  </a:cubicBezTo>
                  <a:cubicBezTo>
                    <a:pt x="143" y="113"/>
                    <a:pt x="123" y="138"/>
                    <a:pt x="95" y="141"/>
                  </a:cubicBezTo>
                  <a:close/>
                  <a:moveTo>
                    <a:pt x="91" y="106"/>
                  </a:moveTo>
                  <a:cubicBezTo>
                    <a:pt x="83" y="107"/>
                    <a:pt x="76" y="101"/>
                    <a:pt x="75" y="93"/>
                  </a:cubicBezTo>
                  <a:cubicBezTo>
                    <a:pt x="74" y="84"/>
                    <a:pt x="80" y="77"/>
                    <a:pt x="88" y="76"/>
                  </a:cubicBezTo>
                  <a:cubicBezTo>
                    <a:pt x="96" y="75"/>
                    <a:pt x="103" y="81"/>
                    <a:pt x="104" y="89"/>
                  </a:cubicBezTo>
                  <a:cubicBezTo>
                    <a:pt x="105" y="97"/>
                    <a:pt x="99" y="105"/>
                    <a:pt x="91"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3" name="Freeform 22"/>
            <p:cNvSpPr>
              <a:spLocks noEditPoints="1"/>
            </p:cNvSpPr>
            <p:nvPr/>
          </p:nvSpPr>
          <p:spPr bwMode="auto">
            <a:xfrm>
              <a:off x="3378" y="2698"/>
              <a:ext cx="536" cy="538"/>
            </a:xfrm>
            <a:custGeom>
              <a:avLst/>
              <a:gdLst>
                <a:gd name="T0" fmla="*/ 245 w 273"/>
                <a:gd name="T1" fmla="*/ 152 h 274"/>
                <a:gd name="T2" fmla="*/ 239 w 273"/>
                <a:gd name="T3" fmla="*/ 99 h 274"/>
                <a:gd name="T4" fmla="*/ 261 w 273"/>
                <a:gd name="T5" fmla="*/ 77 h 274"/>
                <a:gd name="T6" fmla="*/ 246 w 273"/>
                <a:gd name="T7" fmla="*/ 59 h 274"/>
                <a:gd name="T8" fmla="*/ 184 w 273"/>
                <a:gd name="T9" fmla="*/ 41 h 274"/>
                <a:gd name="T10" fmla="*/ 186 w 273"/>
                <a:gd name="T11" fmla="*/ 7 h 274"/>
                <a:gd name="T12" fmla="*/ 163 w 273"/>
                <a:gd name="T13" fmla="*/ 4 h 274"/>
                <a:gd name="T14" fmla="*/ 150 w 273"/>
                <a:gd name="T15" fmla="*/ 31 h 274"/>
                <a:gd name="T16" fmla="*/ 104 w 273"/>
                <a:gd name="T17" fmla="*/ 35 h 274"/>
                <a:gd name="T18" fmla="*/ 86 w 273"/>
                <a:gd name="T19" fmla="*/ 12 h 274"/>
                <a:gd name="T20" fmla="*/ 63 w 273"/>
                <a:gd name="T21" fmla="*/ 19 h 274"/>
                <a:gd name="T22" fmla="*/ 72 w 273"/>
                <a:gd name="T23" fmla="*/ 51 h 274"/>
                <a:gd name="T24" fmla="*/ 13 w 273"/>
                <a:gd name="T25" fmla="*/ 84 h 274"/>
                <a:gd name="T26" fmla="*/ 1 w 273"/>
                <a:gd name="T27" fmla="*/ 105 h 274"/>
                <a:gd name="T28" fmla="*/ 30 w 273"/>
                <a:gd name="T29" fmla="*/ 123 h 274"/>
                <a:gd name="T30" fmla="*/ 34 w 273"/>
                <a:gd name="T31" fmla="*/ 173 h 274"/>
                <a:gd name="T32" fmla="*/ 11 w 273"/>
                <a:gd name="T33" fmla="*/ 197 h 274"/>
                <a:gd name="T34" fmla="*/ 26 w 273"/>
                <a:gd name="T35" fmla="*/ 214 h 274"/>
                <a:gd name="T36" fmla="*/ 90 w 273"/>
                <a:gd name="T37" fmla="*/ 237 h 274"/>
                <a:gd name="T38" fmla="*/ 90 w 273"/>
                <a:gd name="T39" fmla="*/ 268 h 274"/>
                <a:gd name="T40" fmla="*/ 113 w 273"/>
                <a:gd name="T41" fmla="*/ 270 h 274"/>
                <a:gd name="T42" fmla="*/ 149 w 273"/>
                <a:gd name="T43" fmla="*/ 247 h 274"/>
                <a:gd name="T44" fmla="*/ 187 w 273"/>
                <a:gd name="T45" fmla="*/ 262 h 274"/>
                <a:gd name="T46" fmla="*/ 209 w 273"/>
                <a:gd name="T47" fmla="*/ 255 h 274"/>
                <a:gd name="T48" fmla="*/ 203 w 273"/>
                <a:gd name="T49" fmla="*/ 226 h 274"/>
                <a:gd name="T50" fmla="*/ 260 w 273"/>
                <a:gd name="T51" fmla="*/ 189 h 274"/>
                <a:gd name="T52" fmla="*/ 272 w 273"/>
                <a:gd name="T53" fmla="*/ 169 h 274"/>
                <a:gd name="T54" fmla="*/ 146 w 273"/>
                <a:gd name="T55" fmla="*/ 215 h 274"/>
                <a:gd name="T56" fmla="*/ 129 w 273"/>
                <a:gd name="T57" fmla="*/ 62 h 274"/>
                <a:gd name="T58" fmla="*/ 146 w 273"/>
                <a:gd name="T59" fmla="*/ 215 h 274"/>
                <a:gd name="T60" fmla="*/ 115 w 273"/>
                <a:gd name="T61" fmla="*/ 141 h 274"/>
                <a:gd name="T62" fmla="*/ 160 w 273"/>
                <a:gd name="T63" fmla="*/ 13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3" h="274">
                  <a:moveTo>
                    <a:pt x="269" y="162"/>
                  </a:moveTo>
                  <a:cubicBezTo>
                    <a:pt x="245" y="152"/>
                    <a:pt x="245" y="152"/>
                    <a:pt x="245" y="152"/>
                  </a:cubicBezTo>
                  <a:cubicBezTo>
                    <a:pt x="246" y="144"/>
                    <a:pt x="246" y="135"/>
                    <a:pt x="245" y="127"/>
                  </a:cubicBezTo>
                  <a:cubicBezTo>
                    <a:pt x="244" y="117"/>
                    <a:pt x="242" y="108"/>
                    <a:pt x="239" y="99"/>
                  </a:cubicBezTo>
                  <a:cubicBezTo>
                    <a:pt x="259" y="84"/>
                    <a:pt x="259" y="84"/>
                    <a:pt x="259" y="84"/>
                  </a:cubicBezTo>
                  <a:cubicBezTo>
                    <a:pt x="262" y="82"/>
                    <a:pt x="262" y="79"/>
                    <a:pt x="261" y="77"/>
                  </a:cubicBezTo>
                  <a:cubicBezTo>
                    <a:pt x="252" y="61"/>
                    <a:pt x="252" y="61"/>
                    <a:pt x="252" y="61"/>
                  </a:cubicBezTo>
                  <a:cubicBezTo>
                    <a:pt x="251" y="59"/>
                    <a:pt x="248" y="58"/>
                    <a:pt x="246" y="59"/>
                  </a:cubicBezTo>
                  <a:cubicBezTo>
                    <a:pt x="221" y="69"/>
                    <a:pt x="221" y="69"/>
                    <a:pt x="221" y="69"/>
                  </a:cubicBezTo>
                  <a:cubicBezTo>
                    <a:pt x="211" y="57"/>
                    <a:pt x="198" y="47"/>
                    <a:pt x="184" y="41"/>
                  </a:cubicBezTo>
                  <a:cubicBezTo>
                    <a:pt x="190" y="13"/>
                    <a:pt x="190" y="13"/>
                    <a:pt x="190" y="13"/>
                  </a:cubicBezTo>
                  <a:cubicBezTo>
                    <a:pt x="190" y="10"/>
                    <a:pt x="189" y="7"/>
                    <a:pt x="186" y="7"/>
                  </a:cubicBezTo>
                  <a:cubicBezTo>
                    <a:pt x="170" y="1"/>
                    <a:pt x="170" y="1"/>
                    <a:pt x="170" y="1"/>
                  </a:cubicBezTo>
                  <a:cubicBezTo>
                    <a:pt x="167" y="0"/>
                    <a:pt x="164" y="1"/>
                    <a:pt x="163" y="4"/>
                  </a:cubicBezTo>
                  <a:cubicBezTo>
                    <a:pt x="150" y="30"/>
                    <a:pt x="150" y="30"/>
                    <a:pt x="150" y="30"/>
                  </a:cubicBezTo>
                  <a:cubicBezTo>
                    <a:pt x="150" y="31"/>
                    <a:pt x="150" y="31"/>
                    <a:pt x="150" y="31"/>
                  </a:cubicBezTo>
                  <a:cubicBezTo>
                    <a:pt x="142" y="30"/>
                    <a:pt x="134" y="30"/>
                    <a:pt x="126" y="30"/>
                  </a:cubicBezTo>
                  <a:cubicBezTo>
                    <a:pt x="118" y="31"/>
                    <a:pt x="111" y="33"/>
                    <a:pt x="104" y="35"/>
                  </a:cubicBezTo>
                  <a:cubicBezTo>
                    <a:pt x="104" y="35"/>
                    <a:pt x="104" y="35"/>
                    <a:pt x="104" y="35"/>
                  </a:cubicBezTo>
                  <a:cubicBezTo>
                    <a:pt x="86" y="12"/>
                    <a:pt x="86" y="12"/>
                    <a:pt x="86" y="12"/>
                  </a:cubicBezTo>
                  <a:cubicBezTo>
                    <a:pt x="84" y="9"/>
                    <a:pt x="81" y="9"/>
                    <a:pt x="78" y="10"/>
                  </a:cubicBezTo>
                  <a:cubicBezTo>
                    <a:pt x="63" y="19"/>
                    <a:pt x="63" y="19"/>
                    <a:pt x="63" y="19"/>
                  </a:cubicBezTo>
                  <a:cubicBezTo>
                    <a:pt x="61" y="20"/>
                    <a:pt x="60" y="23"/>
                    <a:pt x="61" y="26"/>
                  </a:cubicBezTo>
                  <a:cubicBezTo>
                    <a:pt x="72" y="51"/>
                    <a:pt x="72" y="51"/>
                    <a:pt x="72" y="51"/>
                  </a:cubicBezTo>
                  <a:cubicBezTo>
                    <a:pt x="59" y="61"/>
                    <a:pt x="48" y="74"/>
                    <a:pt x="41" y="89"/>
                  </a:cubicBezTo>
                  <a:cubicBezTo>
                    <a:pt x="13" y="84"/>
                    <a:pt x="13" y="84"/>
                    <a:pt x="13" y="84"/>
                  </a:cubicBezTo>
                  <a:cubicBezTo>
                    <a:pt x="10" y="84"/>
                    <a:pt x="7" y="85"/>
                    <a:pt x="7" y="88"/>
                  </a:cubicBezTo>
                  <a:cubicBezTo>
                    <a:pt x="1" y="105"/>
                    <a:pt x="1" y="105"/>
                    <a:pt x="1" y="105"/>
                  </a:cubicBezTo>
                  <a:cubicBezTo>
                    <a:pt x="0" y="107"/>
                    <a:pt x="2" y="110"/>
                    <a:pt x="4" y="111"/>
                  </a:cubicBezTo>
                  <a:cubicBezTo>
                    <a:pt x="30" y="123"/>
                    <a:pt x="30" y="123"/>
                    <a:pt x="30" y="123"/>
                  </a:cubicBezTo>
                  <a:cubicBezTo>
                    <a:pt x="29" y="132"/>
                    <a:pt x="28" y="141"/>
                    <a:pt x="29" y="150"/>
                  </a:cubicBezTo>
                  <a:cubicBezTo>
                    <a:pt x="30" y="158"/>
                    <a:pt x="32" y="166"/>
                    <a:pt x="34" y="173"/>
                  </a:cubicBezTo>
                  <a:cubicBezTo>
                    <a:pt x="12" y="190"/>
                    <a:pt x="12" y="190"/>
                    <a:pt x="12" y="190"/>
                  </a:cubicBezTo>
                  <a:cubicBezTo>
                    <a:pt x="10" y="191"/>
                    <a:pt x="9" y="194"/>
                    <a:pt x="11" y="197"/>
                  </a:cubicBezTo>
                  <a:cubicBezTo>
                    <a:pt x="19" y="212"/>
                    <a:pt x="19" y="212"/>
                    <a:pt x="19" y="212"/>
                  </a:cubicBezTo>
                  <a:cubicBezTo>
                    <a:pt x="20" y="214"/>
                    <a:pt x="23" y="215"/>
                    <a:pt x="26" y="214"/>
                  </a:cubicBezTo>
                  <a:cubicBezTo>
                    <a:pt x="51" y="204"/>
                    <a:pt x="51" y="204"/>
                    <a:pt x="51" y="204"/>
                  </a:cubicBezTo>
                  <a:cubicBezTo>
                    <a:pt x="61" y="218"/>
                    <a:pt x="75" y="229"/>
                    <a:pt x="90" y="237"/>
                  </a:cubicBezTo>
                  <a:cubicBezTo>
                    <a:pt x="86" y="261"/>
                    <a:pt x="86" y="261"/>
                    <a:pt x="86" y="261"/>
                  </a:cubicBezTo>
                  <a:cubicBezTo>
                    <a:pt x="85" y="264"/>
                    <a:pt x="87" y="267"/>
                    <a:pt x="90" y="268"/>
                  </a:cubicBezTo>
                  <a:cubicBezTo>
                    <a:pt x="107" y="273"/>
                    <a:pt x="107" y="273"/>
                    <a:pt x="107" y="273"/>
                  </a:cubicBezTo>
                  <a:cubicBezTo>
                    <a:pt x="109" y="274"/>
                    <a:pt x="112" y="272"/>
                    <a:pt x="113" y="270"/>
                  </a:cubicBezTo>
                  <a:cubicBezTo>
                    <a:pt x="123" y="246"/>
                    <a:pt x="123" y="246"/>
                    <a:pt x="123" y="246"/>
                  </a:cubicBezTo>
                  <a:cubicBezTo>
                    <a:pt x="132" y="247"/>
                    <a:pt x="140" y="248"/>
                    <a:pt x="149" y="247"/>
                  </a:cubicBezTo>
                  <a:cubicBezTo>
                    <a:pt x="157" y="246"/>
                    <a:pt x="165" y="244"/>
                    <a:pt x="172" y="242"/>
                  </a:cubicBezTo>
                  <a:cubicBezTo>
                    <a:pt x="187" y="262"/>
                    <a:pt x="187" y="262"/>
                    <a:pt x="187" y="262"/>
                  </a:cubicBezTo>
                  <a:cubicBezTo>
                    <a:pt x="189" y="264"/>
                    <a:pt x="192" y="265"/>
                    <a:pt x="194" y="263"/>
                  </a:cubicBezTo>
                  <a:cubicBezTo>
                    <a:pt x="209" y="255"/>
                    <a:pt x="209" y="255"/>
                    <a:pt x="209" y="255"/>
                  </a:cubicBezTo>
                  <a:cubicBezTo>
                    <a:pt x="212" y="254"/>
                    <a:pt x="213" y="251"/>
                    <a:pt x="212" y="248"/>
                  </a:cubicBezTo>
                  <a:cubicBezTo>
                    <a:pt x="203" y="226"/>
                    <a:pt x="203" y="226"/>
                    <a:pt x="203" y="226"/>
                  </a:cubicBezTo>
                  <a:cubicBezTo>
                    <a:pt x="217" y="215"/>
                    <a:pt x="228" y="201"/>
                    <a:pt x="236" y="185"/>
                  </a:cubicBezTo>
                  <a:cubicBezTo>
                    <a:pt x="260" y="189"/>
                    <a:pt x="260" y="189"/>
                    <a:pt x="260" y="189"/>
                  </a:cubicBezTo>
                  <a:cubicBezTo>
                    <a:pt x="263" y="190"/>
                    <a:pt x="266" y="188"/>
                    <a:pt x="266" y="185"/>
                  </a:cubicBezTo>
                  <a:cubicBezTo>
                    <a:pt x="272" y="169"/>
                    <a:pt x="272" y="169"/>
                    <a:pt x="272" y="169"/>
                  </a:cubicBezTo>
                  <a:cubicBezTo>
                    <a:pt x="273" y="166"/>
                    <a:pt x="271" y="163"/>
                    <a:pt x="269" y="162"/>
                  </a:cubicBezTo>
                  <a:close/>
                  <a:moveTo>
                    <a:pt x="146" y="215"/>
                  </a:moveTo>
                  <a:cubicBezTo>
                    <a:pt x="103" y="220"/>
                    <a:pt x="65" y="189"/>
                    <a:pt x="61" y="147"/>
                  </a:cubicBezTo>
                  <a:cubicBezTo>
                    <a:pt x="56" y="105"/>
                    <a:pt x="87" y="67"/>
                    <a:pt x="129" y="62"/>
                  </a:cubicBezTo>
                  <a:cubicBezTo>
                    <a:pt x="171" y="58"/>
                    <a:pt x="209" y="88"/>
                    <a:pt x="214" y="130"/>
                  </a:cubicBezTo>
                  <a:cubicBezTo>
                    <a:pt x="218" y="173"/>
                    <a:pt x="188" y="210"/>
                    <a:pt x="146" y="215"/>
                  </a:cubicBezTo>
                  <a:close/>
                  <a:moveTo>
                    <a:pt x="140" y="161"/>
                  </a:moveTo>
                  <a:cubicBezTo>
                    <a:pt x="127" y="162"/>
                    <a:pt x="116" y="153"/>
                    <a:pt x="115" y="141"/>
                  </a:cubicBezTo>
                  <a:cubicBezTo>
                    <a:pt x="114" y="129"/>
                    <a:pt x="123" y="117"/>
                    <a:pt x="135" y="116"/>
                  </a:cubicBezTo>
                  <a:cubicBezTo>
                    <a:pt x="147" y="115"/>
                    <a:pt x="159" y="124"/>
                    <a:pt x="160" y="136"/>
                  </a:cubicBezTo>
                  <a:cubicBezTo>
                    <a:pt x="161" y="149"/>
                    <a:pt x="152" y="160"/>
                    <a:pt x="140"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4" name="Freeform 23"/>
            <p:cNvSpPr>
              <a:spLocks noEditPoints="1"/>
            </p:cNvSpPr>
            <p:nvPr/>
          </p:nvSpPr>
          <p:spPr bwMode="auto">
            <a:xfrm>
              <a:off x="3372" y="2702"/>
              <a:ext cx="534" cy="538"/>
            </a:xfrm>
            <a:custGeom>
              <a:avLst/>
              <a:gdLst>
                <a:gd name="T0" fmla="*/ 245 w 272"/>
                <a:gd name="T1" fmla="*/ 152 h 274"/>
                <a:gd name="T2" fmla="*/ 238 w 272"/>
                <a:gd name="T3" fmla="*/ 99 h 274"/>
                <a:gd name="T4" fmla="*/ 261 w 272"/>
                <a:gd name="T5" fmla="*/ 77 h 274"/>
                <a:gd name="T6" fmla="*/ 245 w 272"/>
                <a:gd name="T7" fmla="*/ 59 h 274"/>
                <a:gd name="T8" fmla="*/ 184 w 272"/>
                <a:gd name="T9" fmla="*/ 41 h 274"/>
                <a:gd name="T10" fmla="*/ 186 w 272"/>
                <a:gd name="T11" fmla="*/ 7 h 274"/>
                <a:gd name="T12" fmla="*/ 163 w 272"/>
                <a:gd name="T13" fmla="*/ 4 h 274"/>
                <a:gd name="T14" fmla="*/ 150 w 272"/>
                <a:gd name="T15" fmla="*/ 31 h 274"/>
                <a:gd name="T16" fmla="*/ 103 w 272"/>
                <a:gd name="T17" fmla="*/ 35 h 274"/>
                <a:gd name="T18" fmla="*/ 85 w 272"/>
                <a:gd name="T19" fmla="*/ 12 h 274"/>
                <a:gd name="T20" fmla="*/ 63 w 272"/>
                <a:gd name="T21" fmla="*/ 19 h 274"/>
                <a:gd name="T22" fmla="*/ 72 w 272"/>
                <a:gd name="T23" fmla="*/ 52 h 274"/>
                <a:gd name="T24" fmla="*/ 12 w 272"/>
                <a:gd name="T25" fmla="*/ 84 h 274"/>
                <a:gd name="T26" fmla="*/ 1 w 272"/>
                <a:gd name="T27" fmla="*/ 105 h 274"/>
                <a:gd name="T28" fmla="*/ 29 w 272"/>
                <a:gd name="T29" fmla="*/ 123 h 274"/>
                <a:gd name="T30" fmla="*/ 34 w 272"/>
                <a:gd name="T31" fmla="*/ 173 h 274"/>
                <a:gd name="T32" fmla="*/ 10 w 272"/>
                <a:gd name="T33" fmla="*/ 197 h 274"/>
                <a:gd name="T34" fmla="*/ 26 w 272"/>
                <a:gd name="T35" fmla="*/ 214 h 274"/>
                <a:gd name="T36" fmla="*/ 90 w 272"/>
                <a:gd name="T37" fmla="*/ 237 h 274"/>
                <a:gd name="T38" fmla="*/ 89 w 272"/>
                <a:gd name="T39" fmla="*/ 268 h 274"/>
                <a:gd name="T40" fmla="*/ 113 w 272"/>
                <a:gd name="T41" fmla="*/ 270 h 274"/>
                <a:gd name="T42" fmla="*/ 149 w 272"/>
                <a:gd name="T43" fmla="*/ 247 h 274"/>
                <a:gd name="T44" fmla="*/ 186 w 272"/>
                <a:gd name="T45" fmla="*/ 262 h 274"/>
                <a:gd name="T46" fmla="*/ 209 w 272"/>
                <a:gd name="T47" fmla="*/ 255 h 274"/>
                <a:gd name="T48" fmla="*/ 202 w 272"/>
                <a:gd name="T49" fmla="*/ 226 h 274"/>
                <a:gd name="T50" fmla="*/ 260 w 272"/>
                <a:gd name="T51" fmla="*/ 189 h 274"/>
                <a:gd name="T52" fmla="*/ 271 w 272"/>
                <a:gd name="T53" fmla="*/ 169 h 274"/>
                <a:gd name="T54" fmla="*/ 145 w 272"/>
                <a:gd name="T55" fmla="*/ 215 h 274"/>
                <a:gd name="T56" fmla="*/ 129 w 272"/>
                <a:gd name="T57" fmla="*/ 62 h 274"/>
                <a:gd name="T58" fmla="*/ 145 w 272"/>
                <a:gd name="T59" fmla="*/ 215 h 274"/>
                <a:gd name="T60" fmla="*/ 115 w 272"/>
                <a:gd name="T61" fmla="*/ 141 h 274"/>
                <a:gd name="T62" fmla="*/ 159 w 272"/>
                <a:gd name="T63" fmla="*/ 13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2" h="274">
                  <a:moveTo>
                    <a:pt x="268" y="162"/>
                  </a:moveTo>
                  <a:cubicBezTo>
                    <a:pt x="245" y="152"/>
                    <a:pt x="245" y="152"/>
                    <a:pt x="245" y="152"/>
                  </a:cubicBezTo>
                  <a:cubicBezTo>
                    <a:pt x="246" y="144"/>
                    <a:pt x="246" y="135"/>
                    <a:pt x="245" y="127"/>
                  </a:cubicBezTo>
                  <a:cubicBezTo>
                    <a:pt x="244" y="117"/>
                    <a:pt x="242" y="108"/>
                    <a:pt x="238" y="99"/>
                  </a:cubicBezTo>
                  <a:cubicBezTo>
                    <a:pt x="259" y="84"/>
                    <a:pt x="259" y="84"/>
                    <a:pt x="259" y="84"/>
                  </a:cubicBezTo>
                  <a:cubicBezTo>
                    <a:pt x="261" y="82"/>
                    <a:pt x="262" y="79"/>
                    <a:pt x="261" y="77"/>
                  </a:cubicBezTo>
                  <a:cubicBezTo>
                    <a:pt x="252" y="62"/>
                    <a:pt x="252" y="62"/>
                    <a:pt x="252" y="62"/>
                  </a:cubicBezTo>
                  <a:cubicBezTo>
                    <a:pt x="251" y="59"/>
                    <a:pt x="248" y="58"/>
                    <a:pt x="245" y="59"/>
                  </a:cubicBezTo>
                  <a:cubicBezTo>
                    <a:pt x="221" y="69"/>
                    <a:pt x="221" y="69"/>
                    <a:pt x="221" y="69"/>
                  </a:cubicBezTo>
                  <a:cubicBezTo>
                    <a:pt x="211" y="57"/>
                    <a:pt x="198" y="47"/>
                    <a:pt x="184" y="41"/>
                  </a:cubicBezTo>
                  <a:cubicBezTo>
                    <a:pt x="189" y="13"/>
                    <a:pt x="189" y="13"/>
                    <a:pt x="189" y="13"/>
                  </a:cubicBezTo>
                  <a:cubicBezTo>
                    <a:pt x="190" y="10"/>
                    <a:pt x="188" y="7"/>
                    <a:pt x="186" y="7"/>
                  </a:cubicBezTo>
                  <a:cubicBezTo>
                    <a:pt x="169" y="1"/>
                    <a:pt x="169" y="1"/>
                    <a:pt x="169" y="1"/>
                  </a:cubicBezTo>
                  <a:cubicBezTo>
                    <a:pt x="167" y="0"/>
                    <a:pt x="164" y="2"/>
                    <a:pt x="163" y="4"/>
                  </a:cubicBezTo>
                  <a:cubicBezTo>
                    <a:pt x="150" y="31"/>
                    <a:pt x="150" y="31"/>
                    <a:pt x="150" y="31"/>
                  </a:cubicBezTo>
                  <a:cubicBezTo>
                    <a:pt x="150" y="31"/>
                    <a:pt x="150" y="31"/>
                    <a:pt x="150" y="31"/>
                  </a:cubicBezTo>
                  <a:cubicBezTo>
                    <a:pt x="142" y="30"/>
                    <a:pt x="134" y="30"/>
                    <a:pt x="125" y="31"/>
                  </a:cubicBezTo>
                  <a:cubicBezTo>
                    <a:pt x="118" y="31"/>
                    <a:pt x="110" y="33"/>
                    <a:pt x="103" y="35"/>
                  </a:cubicBezTo>
                  <a:cubicBezTo>
                    <a:pt x="103" y="35"/>
                    <a:pt x="103" y="35"/>
                    <a:pt x="103" y="35"/>
                  </a:cubicBezTo>
                  <a:cubicBezTo>
                    <a:pt x="85" y="12"/>
                    <a:pt x="85" y="12"/>
                    <a:pt x="85" y="12"/>
                  </a:cubicBezTo>
                  <a:cubicBezTo>
                    <a:pt x="83" y="9"/>
                    <a:pt x="80" y="9"/>
                    <a:pt x="78" y="10"/>
                  </a:cubicBezTo>
                  <a:cubicBezTo>
                    <a:pt x="63" y="19"/>
                    <a:pt x="63" y="19"/>
                    <a:pt x="63" y="19"/>
                  </a:cubicBezTo>
                  <a:cubicBezTo>
                    <a:pt x="61" y="20"/>
                    <a:pt x="60" y="24"/>
                    <a:pt x="61" y="26"/>
                  </a:cubicBezTo>
                  <a:cubicBezTo>
                    <a:pt x="72" y="52"/>
                    <a:pt x="72" y="52"/>
                    <a:pt x="72" y="52"/>
                  </a:cubicBezTo>
                  <a:cubicBezTo>
                    <a:pt x="59" y="62"/>
                    <a:pt x="48" y="74"/>
                    <a:pt x="40" y="89"/>
                  </a:cubicBezTo>
                  <a:cubicBezTo>
                    <a:pt x="12" y="84"/>
                    <a:pt x="12" y="84"/>
                    <a:pt x="12" y="84"/>
                  </a:cubicBezTo>
                  <a:cubicBezTo>
                    <a:pt x="10" y="84"/>
                    <a:pt x="7" y="85"/>
                    <a:pt x="6" y="88"/>
                  </a:cubicBezTo>
                  <a:cubicBezTo>
                    <a:pt x="1" y="105"/>
                    <a:pt x="1" y="105"/>
                    <a:pt x="1" y="105"/>
                  </a:cubicBezTo>
                  <a:cubicBezTo>
                    <a:pt x="0" y="107"/>
                    <a:pt x="1" y="110"/>
                    <a:pt x="4" y="111"/>
                  </a:cubicBezTo>
                  <a:cubicBezTo>
                    <a:pt x="29" y="123"/>
                    <a:pt x="29" y="123"/>
                    <a:pt x="29" y="123"/>
                  </a:cubicBezTo>
                  <a:cubicBezTo>
                    <a:pt x="28" y="132"/>
                    <a:pt x="28" y="141"/>
                    <a:pt x="29" y="150"/>
                  </a:cubicBezTo>
                  <a:cubicBezTo>
                    <a:pt x="30" y="158"/>
                    <a:pt x="32" y="166"/>
                    <a:pt x="34" y="173"/>
                  </a:cubicBezTo>
                  <a:cubicBezTo>
                    <a:pt x="12" y="190"/>
                    <a:pt x="12" y="190"/>
                    <a:pt x="12" y="190"/>
                  </a:cubicBezTo>
                  <a:cubicBezTo>
                    <a:pt x="9" y="191"/>
                    <a:pt x="9" y="195"/>
                    <a:pt x="10" y="197"/>
                  </a:cubicBezTo>
                  <a:cubicBezTo>
                    <a:pt x="19" y="212"/>
                    <a:pt x="19" y="212"/>
                    <a:pt x="19" y="212"/>
                  </a:cubicBezTo>
                  <a:cubicBezTo>
                    <a:pt x="20" y="214"/>
                    <a:pt x="23" y="215"/>
                    <a:pt x="26" y="214"/>
                  </a:cubicBezTo>
                  <a:cubicBezTo>
                    <a:pt x="50" y="204"/>
                    <a:pt x="50" y="204"/>
                    <a:pt x="50" y="204"/>
                  </a:cubicBezTo>
                  <a:cubicBezTo>
                    <a:pt x="61" y="218"/>
                    <a:pt x="74" y="229"/>
                    <a:pt x="90" y="237"/>
                  </a:cubicBezTo>
                  <a:cubicBezTo>
                    <a:pt x="86" y="262"/>
                    <a:pt x="86" y="262"/>
                    <a:pt x="86" y="262"/>
                  </a:cubicBezTo>
                  <a:cubicBezTo>
                    <a:pt x="85" y="264"/>
                    <a:pt x="87" y="267"/>
                    <a:pt x="89" y="268"/>
                  </a:cubicBezTo>
                  <a:cubicBezTo>
                    <a:pt x="106" y="273"/>
                    <a:pt x="106" y="273"/>
                    <a:pt x="106" y="273"/>
                  </a:cubicBezTo>
                  <a:cubicBezTo>
                    <a:pt x="109" y="274"/>
                    <a:pt x="111" y="272"/>
                    <a:pt x="113" y="270"/>
                  </a:cubicBezTo>
                  <a:cubicBezTo>
                    <a:pt x="123" y="247"/>
                    <a:pt x="123" y="247"/>
                    <a:pt x="123" y="247"/>
                  </a:cubicBezTo>
                  <a:cubicBezTo>
                    <a:pt x="131" y="248"/>
                    <a:pt x="140" y="248"/>
                    <a:pt x="149" y="247"/>
                  </a:cubicBezTo>
                  <a:cubicBezTo>
                    <a:pt x="157" y="246"/>
                    <a:pt x="164" y="244"/>
                    <a:pt x="172" y="242"/>
                  </a:cubicBezTo>
                  <a:cubicBezTo>
                    <a:pt x="186" y="262"/>
                    <a:pt x="186" y="262"/>
                    <a:pt x="186" y="262"/>
                  </a:cubicBezTo>
                  <a:cubicBezTo>
                    <a:pt x="188" y="264"/>
                    <a:pt x="191" y="265"/>
                    <a:pt x="193" y="264"/>
                  </a:cubicBezTo>
                  <a:cubicBezTo>
                    <a:pt x="209" y="255"/>
                    <a:pt x="209" y="255"/>
                    <a:pt x="209" y="255"/>
                  </a:cubicBezTo>
                  <a:cubicBezTo>
                    <a:pt x="211" y="254"/>
                    <a:pt x="212" y="251"/>
                    <a:pt x="211" y="248"/>
                  </a:cubicBezTo>
                  <a:cubicBezTo>
                    <a:pt x="202" y="226"/>
                    <a:pt x="202" y="226"/>
                    <a:pt x="202" y="226"/>
                  </a:cubicBezTo>
                  <a:cubicBezTo>
                    <a:pt x="216" y="215"/>
                    <a:pt x="228" y="201"/>
                    <a:pt x="235" y="185"/>
                  </a:cubicBezTo>
                  <a:cubicBezTo>
                    <a:pt x="260" y="189"/>
                    <a:pt x="260" y="189"/>
                    <a:pt x="260" y="189"/>
                  </a:cubicBezTo>
                  <a:cubicBezTo>
                    <a:pt x="263" y="190"/>
                    <a:pt x="265" y="188"/>
                    <a:pt x="266" y="186"/>
                  </a:cubicBezTo>
                  <a:cubicBezTo>
                    <a:pt x="271" y="169"/>
                    <a:pt x="271" y="169"/>
                    <a:pt x="271" y="169"/>
                  </a:cubicBezTo>
                  <a:cubicBezTo>
                    <a:pt x="272" y="166"/>
                    <a:pt x="271" y="163"/>
                    <a:pt x="268" y="162"/>
                  </a:cubicBezTo>
                  <a:close/>
                  <a:moveTo>
                    <a:pt x="145" y="215"/>
                  </a:moveTo>
                  <a:cubicBezTo>
                    <a:pt x="103" y="220"/>
                    <a:pt x="65" y="189"/>
                    <a:pt x="61" y="147"/>
                  </a:cubicBezTo>
                  <a:cubicBezTo>
                    <a:pt x="56" y="105"/>
                    <a:pt x="87" y="67"/>
                    <a:pt x="129" y="62"/>
                  </a:cubicBezTo>
                  <a:cubicBezTo>
                    <a:pt x="171" y="58"/>
                    <a:pt x="209" y="88"/>
                    <a:pt x="213" y="130"/>
                  </a:cubicBezTo>
                  <a:cubicBezTo>
                    <a:pt x="218" y="173"/>
                    <a:pt x="187" y="211"/>
                    <a:pt x="145" y="215"/>
                  </a:cubicBezTo>
                  <a:close/>
                  <a:moveTo>
                    <a:pt x="139" y="161"/>
                  </a:moveTo>
                  <a:cubicBezTo>
                    <a:pt x="127" y="163"/>
                    <a:pt x="116" y="154"/>
                    <a:pt x="115" y="141"/>
                  </a:cubicBezTo>
                  <a:cubicBezTo>
                    <a:pt x="113" y="129"/>
                    <a:pt x="122" y="118"/>
                    <a:pt x="135" y="116"/>
                  </a:cubicBezTo>
                  <a:cubicBezTo>
                    <a:pt x="147" y="115"/>
                    <a:pt x="158" y="124"/>
                    <a:pt x="159" y="136"/>
                  </a:cubicBezTo>
                  <a:cubicBezTo>
                    <a:pt x="161" y="149"/>
                    <a:pt x="152" y="160"/>
                    <a:pt x="139"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5" name="Freeform 24"/>
            <p:cNvSpPr>
              <a:spLocks noEditPoints="1"/>
            </p:cNvSpPr>
            <p:nvPr/>
          </p:nvSpPr>
          <p:spPr bwMode="auto">
            <a:xfrm>
              <a:off x="1343" y="638"/>
              <a:ext cx="530" cy="534"/>
            </a:xfrm>
            <a:custGeom>
              <a:avLst/>
              <a:gdLst>
                <a:gd name="T0" fmla="*/ 244 w 270"/>
                <a:gd name="T1" fmla="*/ 160 h 272"/>
                <a:gd name="T2" fmla="*/ 242 w 270"/>
                <a:gd name="T3" fmla="*/ 106 h 272"/>
                <a:gd name="T4" fmla="*/ 266 w 270"/>
                <a:gd name="T5" fmla="*/ 86 h 272"/>
                <a:gd name="T6" fmla="*/ 252 w 270"/>
                <a:gd name="T7" fmla="*/ 67 h 272"/>
                <a:gd name="T8" fmla="*/ 192 w 270"/>
                <a:gd name="T9" fmla="*/ 42 h 272"/>
                <a:gd name="T10" fmla="*/ 197 w 270"/>
                <a:gd name="T11" fmla="*/ 9 h 272"/>
                <a:gd name="T12" fmla="*/ 173 w 270"/>
                <a:gd name="T13" fmla="*/ 4 h 272"/>
                <a:gd name="T14" fmla="*/ 158 w 270"/>
                <a:gd name="T15" fmla="*/ 30 h 272"/>
                <a:gd name="T16" fmla="*/ 111 w 270"/>
                <a:gd name="T17" fmla="*/ 30 h 272"/>
                <a:gd name="T18" fmla="*/ 94 w 270"/>
                <a:gd name="T19" fmla="*/ 5 h 272"/>
                <a:gd name="T20" fmla="*/ 71 w 270"/>
                <a:gd name="T21" fmla="*/ 11 h 272"/>
                <a:gd name="T22" fmla="*/ 78 w 270"/>
                <a:gd name="T23" fmla="*/ 44 h 272"/>
                <a:gd name="T24" fmla="*/ 15 w 270"/>
                <a:gd name="T25" fmla="*/ 72 h 272"/>
                <a:gd name="T26" fmla="*/ 1 w 270"/>
                <a:gd name="T27" fmla="*/ 92 h 272"/>
                <a:gd name="T28" fmla="*/ 29 w 270"/>
                <a:gd name="T29" fmla="*/ 112 h 272"/>
                <a:gd name="T30" fmla="*/ 29 w 270"/>
                <a:gd name="T31" fmla="*/ 164 h 272"/>
                <a:gd name="T32" fmla="*/ 3 w 270"/>
                <a:gd name="T33" fmla="*/ 186 h 272"/>
                <a:gd name="T34" fmla="*/ 17 w 270"/>
                <a:gd name="T35" fmla="*/ 205 h 272"/>
                <a:gd name="T36" fmla="*/ 80 w 270"/>
                <a:gd name="T37" fmla="*/ 233 h 272"/>
                <a:gd name="T38" fmla="*/ 77 w 270"/>
                <a:gd name="T39" fmla="*/ 264 h 272"/>
                <a:gd name="T40" fmla="*/ 100 w 270"/>
                <a:gd name="T41" fmla="*/ 268 h 272"/>
                <a:gd name="T42" fmla="*/ 139 w 270"/>
                <a:gd name="T43" fmla="*/ 248 h 272"/>
                <a:gd name="T44" fmla="*/ 176 w 270"/>
                <a:gd name="T45" fmla="*/ 266 h 272"/>
                <a:gd name="T46" fmla="*/ 199 w 270"/>
                <a:gd name="T47" fmla="*/ 261 h 272"/>
                <a:gd name="T48" fmla="*/ 195 w 270"/>
                <a:gd name="T49" fmla="*/ 231 h 272"/>
                <a:gd name="T50" fmla="*/ 256 w 270"/>
                <a:gd name="T51" fmla="*/ 199 h 272"/>
                <a:gd name="T52" fmla="*/ 269 w 270"/>
                <a:gd name="T53" fmla="*/ 179 h 272"/>
                <a:gd name="T54" fmla="*/ 138 w 270"/>
                <a:gd name="T55" fmla="*/ 216 h 272"/>
                <a:gd name="T56" fmla="*/ 134 w 270"/>
                <a:gd name="T57" fmla="*/ 60 h 272"/>
                <a:gd name="T58" fmla="*/ 138 w 270"/>
                <a:gd name="T59" fmla="*/ 216 h 272"/>
                <a:gd name="T60" fmla="*/ 97 w 270"/>
                <a:gd name="T61" fmla="*/ 139 h 272"/>
                <a:gd name="T62" fmla="*/ 175 w 270"/>
                <a:gd name="T63" fmla="*/ 13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72">
                  <a:moveTo>
                    <a:pt x="267" y="172"/>
                  </a:moveTo>
                  <a:cubicBezTo>
                    <a:pt x="244" y="160"/>
                    <a:pt x="244" y="160"/>
                    <a:pt x="244" y="160"/>
                  </a:cubicBezTo>
                  <a:cubicBezTo>
                    <a:pt x="246" y="152"/>
                    <a:pt x="246" y="144"/>
                    <a:pt x="246" y="135"/>
                  </a:cubicBezTo>
                  <a:cubicBezTo>
                    <a:pt x="246" y="125"/>
                    <a:pt x="244" y="116"/>
                    <a:pt x="242" y="106"/>
                  </a:cubicBezTo>
                  <a:cubicBezTo>
                    <a:pt x="264" y="93"/>
                    <a:pt x="264" y="93"/>
                    <a:pt x="264" y="93"/>
                  </a:cubicBezTo>
                  <a:cubicBezTo>
                    <a:pt x="267" y="91"/>
                    <a:pt x="268" y="88"/>
                    <a:pt x="266" y="86"/>
                  </a:cubicBezTo>
                  <a:cubicBezTo>
                    <a:pt x="259" y="69"/>
                    <a:pt x="259" y="69"/>
                    <a:pt x="259" y="69"/>
                  </a:cubicBezTo>
                  <a:cubicBezTo>
                    <a:pt x="258" y="67"/>
                    <a:pt x="255" y="66"/>
                    <a:pt x="252" y="67"/>
                  </a:cubicBezTo>
                  <a:cubicBezTo>
                    <a:pt x="227" y="75"/>
                    <a:pt x="227" y="75"/>
                    <a:pt x="227" y="75"/>
                  </a:cubicBezTo>
                  <a:cubicBezTo>
                    <a:pt x="217" y="62"/>
                    <a:pt x="206" y="51"/>
                    <a:pt x="192" y="42"/>
                  </a:cubicBezTo>
                  <a:cubicBezTo>
                    <a:pt x="200" y="15"/>
                    <a:pt x="200" y="15"/>
                    <a:pt x="200" y="15"/>
                  </a:cubicBezTo>
                  <a:cubicBezTo>
                    <a:pt x="201" y="12"/>
                    <a:pt x="199" y="9"/>
                    <a:pt x="197" y="9"/>
                  </a:cubicBezTo>
                  <a:cubicBezTo>
                    <a:pt x="180" y="1"/>
                    <a:pt x="180" y="1"/>
                    <a:pt x="180" y="1"/>
                  </a:cubicBezTo>
                  <a:cubicBezTo>
                    <a:pt x="178" y="0"/>
                    <a:pt x="175" y="1"/>
                    <a:pt x="173" y="4"/>
                  </a:cubicBezTo>
                  <a:cubicBezTo>
                    <a:pt x="158" y="29"/>
                    <a:pt x="158" y="29"/>
                    <a:pt x="158" y="29"/>
                  </a:cubicBezTo>
                  <a:cubicBezTo>
                    <a:pt x="158" y="30"/>
                    <a:pt x="158" y="30"/>
                    <a:pt x="158" y="30"/>
                  </a:cubicBezTo>
                  <a:cubicBezTo>
                    <a:pt x="150" y="28"/>
                    <a:pt x="142" y="27"/>
                    <a:pt x="133" y="27"/>
                  </a:cubicBezTo>
                  <a:cubicBezTo>
                    <a:pt x="126" y="28"/>
                    <a:pt x="118" y="29"/>
                    <a:pt x="111" y="30"/>
                  </a:cubicBezTo>
                  <a:cubicBezTo>
                    <a:pt x="111" y="30"/>
                    <a:pt x="111" y="30"/>
                    <a:pt x="111" y="30"/>
                  </a:cubicBezTo>
                  <a:cubicBezTo>
                    <a:pt x="94" y="5"/>
                    <a:pt x="94" y="5"/>
                    <a:pt x="94" y="5"/>
                  </a:cubicBezTo>
                  <a:cubicBezTo>
                    <a:pt x="93" y="2"/>
                    <a:pt x="90" y="1"/>
                    <a:pt x="87" y="3"/>
                  </a:cubicBezTo>
                  <a:cubicBezTo>
                    <a:pt x="71" y="11"/>
                    <a:pt x="71" y="11"/>
                    <a:pt x="71" y="11"/>
                  </a:cubicBezTo>
                  <a:cubicBezTo>
                    <a:pt x="69" y="12"/>
                    <a:pt x="68" y="15"/>
                    <a:pt x="69" y="18"/>
                  </a:cubicBezTo>
                  <a:cubicBezTo>
                    <a:pt x="78" y="44"/>
                    <a:pt x="78" y="44"/>
                    <a:pt x="78" y="44"/>
                  </a:cubicBezTo>
                  <a:cubicBezTo>
                    <a:pt x="63" y="53"/>
                    <a:pt x="51" y="65"/>
                    <a:pt x="42" y="79"/>
                  </a:cubicBezTo>
                  <a:cubicBezTo>
                    <a:pt x="15" y="72"/>
                    <a:pt x="15" y="72"/>
                    <a:pt x="15" y="72"/>
                  </a:cubicBezTo>
                  <a:cubicBezTo>
                    <a:pt x="12" y="71"/>
                    <a:pt x="9" y="73"/>
                    <a:pt x="8" y="75"/>
                  </a:cubicBezTo>
                  <a:cubicBezTo>
                    <a:pt x="1" y="92"/>
                    <a:pt x="1" y="92"/>
                    <a:pt x="1" y="92"/>
                  </a:cubicBezTo>
                  <a:cubicBezTo>
                    <a:pt x="0" y="94"/>
                    <a:pt x="1" y="97"/>
                    <a:pt x="4" y="99"/>
                  </a:cubicBezTo>
                  <a:cubicBezTo>
                    <a:pt x="29" y="112"/>
                    <a:pt x="29" y="112"/>
                    <a:pt x="29" y="112"/>
                  </a:cubicBezTo>
                  <a:cubicBezTo>
                    <a:pt x="27" y="121"/>
                    <a:pt x="26" y="131"/>
                    <a:pt x="26" y="140"/>
                  </a:cubicBezTo>
                  <a:cubicBezTo>
                    <a:pt x="26" y="148"/>
                    <a:pt x="27" y="156"/>
                    <a:pt x="29" y="164"/>
                  </a:cubicBezTo>
                  <a:cubicBezTo>
                    <a:pt x="5" y="179"/>
                    <a:pt x="5" y="179"/>
                    <a:pt x="5" y="179"/>
                  </a:cubicBezTo>
                  <a:cubicBezTo>
                    <a:pt x="3" y="180"/>
                    <a:pt x="2" y="183"/>
                    <a:pt x="3" y="186"/>
                  </a:cubicBezTo>
                  <a:cubicBezTo>
                    <a:pt x="10" y="202"/>
                    <a:pt x="10" y="202"/>
                    <a:pt x="10" y="202"/>
                  </a:cubicBezTo>
                  <a:cubicBezTo>
                    <a:pt x="11" y="204"/>
                    <a:pt x="14" y="206"/>
                    <a:pt x="17" y="205"/>
                  </a:cubicBezTo>
                  <a:cubicBezTo>
                    <a:pt x="43" y="197"/>
                    <a:pt x="43" y="197"/>
                    <a:pt x="43" y="197"/>
                  </a:cubicBezTo>
                  <a:cubicBezTo>
                    <a:pt x="52" y="211"/>
                    <a:pt x="65" y="224"/>
                    <a:pt x="80" y="233"/>
                  </a:cubicBezTo>
                  <a:cubicBezTo>
                    <a:pt x="74" y="257"/>
                    <a:pt x="74" y="257"/>
                    <a:pt x="74" y="257"/>
                  </a:cubicBezTo>
                  <a:cubicBezTo>
                    <a:pt x="73" y="260"/>
                    <a:pt x="74" y="263"/>
                    <a:pt x="77" y="264"/>
                  </a:cubicBezTo>
                  <a:cubicBezTo>
                    <a:pt x="93" y="271"/>
                    <a:pt x="93" y="271"/>
                    <a:pt x="93" y="271"/>
                  </a:cubicBezTo>
                  <a:cubicBezTo>
                    <a:pt x="96" y="272"/>
                    <a:pt x="99" y="271"/>
                    <a:pt x="100" y="268"/>
                  </a:cubicBezTo>
                  <a:cubicBezTo>
                    <a:pt x="113" y="245"/>
                    <a:pt x="113" y="245"/>
                    <a:pt x="113" y="245"/>
                  </a:cubicBezTo>
                  <a:cubicBezTo>
                    <a:pt x="121" y="247"/>
                    <a:pt x="130" y="248"/>
                    <a:pt x="139" y="248"/>
                  </a:cubicBezTo>
                  <a:cubicBezTo>
                    <a:pt x="147" y="248"/>
                    <a:pt x="155" y="247"/>
                    <a:pt x="162" y="245"/>
                  </a:cubicBezTo>
                  <a:cubicBezTo>
                    <a:pt x="176" y="266"/>
                    <a:pt x="176" y="266"/>
                    <a:pt x="176" y="266"/>
                  </a:cubicBezTo>
                  <a:cubicBezTo>
                    <a:pt x="177" y="269"/>
                    <a:pt x="180" y="270"/>
                    <a:pt x="183" y="269"/>
                  </a:cubicBezTo>
                  <a:cubicBezTo>
                    <a:pt x="199" y="261"/>
                    <a:pt x="199" y="261"/>
                    <a:pt x="199" y="261"/>
                  </a:cubicBezTo>
                  <a:cubicBezTo>
                    <a:pt x="201" y="260"/>
                    <a:pt x="203" y="257"/>
                    <a:pt x="202" y="254"/>
                  </a:cubicBezTo>
                  <a:cubicBezTo>
                    <a:pt x="195" y="231"/>
                    <a:pt x="195" y="231"/>
                    <a:pt x="195" y="231"/>
                  </a:cubicBezTo>
                  <a:cubicBezTo>
                    <a:pt x="210" y="221"/>
                    <a:pt x="223" y="208"/>
                    <a:pt x="232" y="193"/>
                  </a:cubicBezTo>
                  <a:cubicBezTo>
                    <a:pt x="256" y="199"/>
                    <a:pt x="256" y="199"/>
                    <a:pt x="256" y="199"/>
                  </a:cubicBezTo>
                  <a:cubicBezTo>
                    <a:pt x="259" y="200"/>
                    <a:pt x="262" y="199"/>
                    <a:pt x="263" y="196"/>
                  </a:cubicBezTo>
                  <a:cubicBezTo>
                    <a:pt x="269" y="179"/>
                    <a:pt x="269" y="179"/>
                    <a:pt x="269" y="179"/>
                  </a:cubicBezTo>
                  <a:cubicBezTo>
                    <a:pt x="270" y="177"/>
                    <a:pt x="269" y="174"/>
                    <a:pt x="267" y="172"/>
                  </a:cubicBezTo>
                  <a:close/>
                  <a:moveTo>
                    <a:pt x="138" y="216"/>
                  </a:moveTo>
                  <a:cubicBezTo>
                    <a:pt x="95" y="217"/>
                    <a:pt x="59" y="183"/>
                    <a:pt x="58" y="139"/>
                  </a:cubicBezTo>
                  <a:cubicBezTo>
                    <a:pt x="57" y="96"/>
                    <a:pt x="91" y="61"/>
                    <a:pt x="134" y="60"/>
                  </a:cubicBezTo>
                  <a:cubicBezTo>
                    <a:pt x="177" y="59"/>
                    <a:pt x="213" y="93"/>
                    <a:pt x="214" y="136"/>
                  </a:cubicBezTo>
                  <a:cubicBezTo>
                    <a:pt x="215" y="179"/>
                    <a:pt x="181" y="215"/>
                    <a:pt x="138" y="216"/>
                  </a:cubicBezTo>
                  <a:close/>
                  <a:moveTo>
                    <a:pt x="137" y="176"/>
                  </a:moveTo>
                  <a:cubicBezTo>
                    <a:pt x="116" y="177"/>
                    <a:pt x="98" y="160"/>
                    <a:pt x="97" y="139"/>
                  </a:cubicBezTo>
                  <a:cubicBezTo>
                    <a:pt x="97" y="117"/>
                    <a:pt x="114" y="100"/>
                    <a:pt x="135" y="99"/>
                  </a:cubicBezTo>
                  <a:cubicBezTo>
                    <a:pt x="156" y="99"/>
                    <a:pt x="174" y="115"/>
                    <a:pt x="175" y="137"/>
                  </a:cubicBezTo>
                  <a:cubicBezTo>
                    <a:pt x="175" y="158"/>
                    <a:pt x="158" y="176"/>
                    <a:pt x="137"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6" name="Freeform 25"/>
            <p:cNvSpPr>
              <a:spLocks noEditPoints="1"/>
            </p:cNvSpPr>
            <p:nvPr/>
          </p:nvSpPr>
          <p:spPr bwMode="auto">
            <a:xfrm>
              <a:off x="1335" y="642"/>
              <a:ext cx="530" cy="534"/>
            </a:xfrm>
            <a:custGeom>
              <a:avLst/>
              <a:gdLst>
                <a:gd name="T0" fmla="*/ 244 w 270"/>
                <a:gd name="T1" fmla="*/ 160 h 272"/>
                <a:gd name="T2" fmla="*/ 242 w 270"/>
                <a:gd name="T3" fmla="*/ 106 h 272"/>
                <a:gd name="T4" fmla="*/ 266 w 270"/>
                <a:gd name="T5" fmla="*/ 85 h 272"/>
                <a:gd name="T6" fmla="*/ 252 w 270"/>
                <a:gd name="T7" fmla="*/ 66 h 272"/>
                <a:gd name="T8" fmla="*/ 192 w 270"/>
                <a:gd name="T9" fmla="*/ 42 h 272"/>
                <a:gd name="T10" fmla="*/ 197 w 270"/>
                <a:gd name="T11" fmla="*/ 8 h 272"/>
                <a:gd name="T12" fmla="*/ 173 w 270"/>
                <a:gd name="T13" fmla="*/ 4 h 272"/>
                <a:gd name="T14" fmla="*/ 158 w 270"/>
                <a:gd name="T15" fmla="*/ 29 h 272"/>
                <a:gd name="T16" fmla="*/ 111 w 270"/>
                <a:gd name="T17" fmla="*/ 30 h 272"/>
                <a:gd name="T18" fmla="*/ 94 w 270"/>
                <a:gd name="T19" fmla="*/ 5 h 272"/>
                <a:gd name="T20" fmla="*/ 71 w 270"/>
                <a:gd name="T21" fmla="*/ 10 h 272"/>
                <a:gd name="T22" fmla="*/ 78 w 270"/>
                <a:gd name="T23" fmla="*/ 44 h 272"/>
                <a:gd name="T24" fmla="*/ 15 w 270"/>
                <a:gd name="T25" fmla="*/ 72 h 272"/>
                <a:gd name="T26" fmla="*/ 1 w 270"/>
                <a:gd name="T27" fmla="*/ 92 h 272"/>
                <a:gd name="T28" fmla="*/ 28 w 270"/>
                <a:gd name="T29" fmla="*/ 112 h 272"/>
                <a:gd name="T30" fmla="*/ 29 w 270"/>
                <a:gd name="T31" fmla="*/ 164 h 272"/>
                <a:gd name="T32" fmla="*/ 3 w 270"/>
                <a:gd name="T33" fmla="*/ 185 h 272"/>
                <a:gd name="T34" fmla="*/ 17 w 270"/>
                <a:gd name="T35" fmla="*/ 204 h 272"/>
                <a:gd name="T36" fmla="*/ 80 w 270"/>
                <a:gd name="T37" fmla="*/ 232 h 272"/>
                <a:gd name="T38" fmla="*/ 77 w 270"/>
                <a:gd name="T39" fmla="*/ 264 h 272"/>
                <a:gd name="T40" fmla="*/ 100 w 270"/>
                <a:gd name="T41" fmla="*/ 268 h 272"/>
                <a:gd name="T42" fmla="*/ 138 w 270"/>
                <a:gd name="T43" fmla="*/ 248 h 272"/>
                <a:gd name="T44" fmla="*/ 175 w 270"/>
                <a:gd name="T45" fmla="*/ 266 h 272"/>
                <a:gd name="T46" fmla="*/ 199 w 270"/>
                <a:gd name="T47" fmla="*/ 261 h 272"/>
                <a:gd name="T48" fmla="*/ 194 w 270"/>
                <a:gd name="T49" fmla="*/ 231 h 272"/>
                <a:gd name="T50" fmla="*/ 256 w 270"/>
                <a:gd name="T51" fmla="*/ 199 h 272"/>
                <a:gd name="T52" fmla="*/ 269 w 270"/>
                <a:gd name="T53" fmla="*/ 179 h 272"/>
                <a:gd name="T54" fmla="*/ 138 w 270"/>
                <a:gd name="T55" fmla="*/ 215 h 272"/>
                <a:gd name="T56" fmla="*/ 134 w 270"/>
                <a:gd name="T57" fmla="*/ 59 h 272"/>
                <a:gd name="T58" fmla="*/ 138 w 270"/>
                <a:gd name="T59" fmla="*/ 215 h 272"/>
                <a:gd name="T60" fmla="*/ 97 w 270"/>
                <a:gd name="T61" fmla="*/ 138 h 272"/>
                <a:gd name="T62" fmla="*/ 174 w 270"/>
                <a:gd name="T63"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72">
                  <a:moveTo>
                    <a:pt x="267" y="172"/>
                  </a:moveTo>
                  <a:cubicBezTo>
                    <a:pt x="244" y="160"/>
                    <a:pt x="244" y="160"/>
                    <a:pt x="244" y="160"/>
                  </a:cubicBezTo>
                  <a:cubicBezTo>
                    <a:pt x="246" y="152"/>
                    <a:pt x="246" y="143"/>
                    <a:pt x="246" y="135"/>
                  </a:cubicBezTo>
                  <a:cubicBezTo>
                    <a:pt x="246" y="125"/>
                    <a:pt x="244" y="115"/>
                    <a:pt x="242" y="106"/>
                  </a:cubicBezTo>
                  <a:cubicBezTo>
                    <a:pt x="264" y="92"/>
                    <a:pt x="264" y="92"/>
                    <a:pt x="264" y="92"/>
                  </a:cubicBezTo>
                  <a:cubicBezTo>
                    <a:pt x="266" y="91"/>
                    <a:pt x="267" y="88"/>
                    <a:pt x="266" y="85"/>
                  </a:cubicBezTo>
                  <a:cubicBezTo>
                    <a:pt x="259" y="69"/>
                    <a:pt x="259" y="69"/>
                    <a:pt x="259" y="69"/>
                  </a:cubicBezTo>
                  <a:cubicBezTo>
                    <a:pt x="258" y="67"/>
                    <a:pt x="255" y="65"/>
                    <a:pt x="252" y="66"/>
                  </a:cubicBezTo>
                  <a:cubicBezTo>
                    <a:pt x="226" y="74"/>
                    <a:pt x="226" y="74"/>
                    <a:pt x="226" y="74"/>
                  </a:cubicBezTo>
                  <a:cubicBezTo>
                    <a:pt x="217" y="61"/>
                    <a:pt x="205" y="50"/>
                    <a:pt x="192" y="42"/>
                  </a:cubicBezTo>
                  <a:cubicBezTo>
                    <a:pt x="200" y="15"/>
                    <a:pt x="200" y="15"/>
                    <a:pt x="200" y="15"/>
                  </a:cubicBezTo>
                  <a:cubicBezTo>
                    <a:pt x="200" y="12"/>
                    <a:pt x="199" y="9"/>
                    <a:pt x="197" y="8"/>
                  </a:cubicBezTo>
                  <a:cubicBezTo>
                    <a:pt x="180" y="1"/>
                    <a:pt x="180" y="1"/>
                    <a:pt x="180" y="1"/>
                  </a:cubicBezTo>
                  <a:cubicBezTo>
                    <a:pt x="178" y="0"/>
                    <a:pt x="175" y="1"/>
                    <a:pt x="173" y="4"/>
                  </a:cubicBezTo>
                  <a:cubicBezTo>
                    <a:pt x="158" y="29"/>
                    <a:pt x="158" y="29"/>
                    <a:pt x="158" y="29"/>
                  </a:cubicBezTo>
                  <a:cubicBezTo>
                    <a:pt x="158" y="29"/>
                    <a:pt x="158" y="29"/>
                    <a:pt x="158" y="29"/>
                  </a:cubicBezTo>
                  <a:cubicBezTo>
                    <a:pt x="150" y="28"/>
                    <a:pt x="142" y="27"/>
                    <a:pt x="133" y="27"/>
                  </a:cubicBezTo>
                  <a:cubicBezTo>
                    <a:pt x="126" y="27"/>
                    <a:pt x="118" y="28"/>
                    <a:pt x="111" y="30"/>
                  </a:cubicBezTo>
                  <a:cubicBezTo>
                    <a:pt x="111" y="29"/>
                    <a:pt x="111" y="29"/>
                    <a:pt x="111" y="29"/>
                  </a:cubicBezTo>
                  <a:cubicBezTo>
                    <a:pt x="94" y="5"/>
                    <a:pt x="94" y="5"/>
                    <a:pt x="94" y="5"/>
                  </a:cubicBezTo>
                  <a:cubicBezTo>
                    <a:pt x="93" y="2"/>
                    <a:pt x="89" y="1"/>
                    <a:pt x="87" y="3"/>
                  </a:cubicBezTo>
                  <a:cubicBezTo>
                    <a:pt x="71" y="10"/>
                    <a:pt x="71" y="10"/>
                    <a:pt x="71" y="10"/>
                  </a:cubicBezTo>
                  <a:cubicBezTo>
                    <a:pt x="69" y="11"/>
                    <a:pt x="67" y="14"/>
                    <a:pt x="68" y="17"/>
                  </a:cubicBezTo>
                  <a:cubicBezTo>
                    <a:pt x="78" y="44"/>
                    <a:pt x="78" y="44"/>
                    <a:pt x="78" y="44"/>
                  </a:cubicBezTo>
                  <a:cubicBezTo>
                    <a:pt x="63" y="53"/>
                    <a:pt x="51" y="65"/>
                    <a:pt x="42" y="79"/>
                  </a:cubicBezTo>
                  <a:cubicBezTo>
                    <a:pt x="15" y="72"/>
                    <a:pt x="15" y="72"/>
                    <a:pt x="15" y="72"/>
                  </a:cubicBezTo>
                  <a:cubicBezTo>
                    <a:pt x="12" y="71"/>
                    <a:pt x="9" y="73"/>
                    <a:pt x="8" y="75"/>
                  </a:cubicBezTo>
                  <a:cubicBezTo>
                    <a:pt x="1" y="92"/>
                    <a:pt x="1" y="92"/>
                    <a:pt x="1" y="92"/>
                  </a:cubicBezTo>
                  <a:cubicBezTo>
                    <a:pt x="0" y="94"/>
                    <a:pt x="1" y="97"/>
                    <a:pt x="4" y="99"/>
                  </a:cubicBezTo>
                  <a:cubicBezTo>
                    <a:pt x="28" y="112"/>
                    <a:pt x="28" y="112"/>
                    <a:pt x="28" y="112"/>
                  </a:cubicBezTo>
                  <a:cubicBezTo>
                    <a:pt x="26" y="121"/>
                    <a:pt x="25" y="130"/>
                    <a:pt x="26" y="140"/>
                  </a:cubicBezTo>
                  <a:cubicBezTo>
                    <a:pt x="26" y="148"/>
                    <a:pt x="27" y="156"/>
                    <a:pt x="29" y="164"/>
                  </a:cubicBezTo>
                  <a:cubicBezTo>
                    <a:pt x="5" y="178"/>
                    <a:pt x="5" y="178"/>
                    <a:pt x="5" y="178"/>
                  </a:cubicBezTo>
                  <a:cubicBezTo>
                    <a:pt x="2" y="180"/>
                    <a:pt x="1" y="183"/>
                    <a:pt x="3" y="185"/>
                  </a:cubicBezTo>
                  <a:cubicBezTo>
                    <a:pt x="10" y="202"/>
                    <a:pt x="10" y="202"/>
                    <a:pt x="10" y="202"/>
                  </a:cubicBezTo>
                  <a:cubicBezTo>
                    <a:pt x="11" y="204"/>
                    <a:pt x="14" y="205"/>
                    <a:pt x="17" y="204"/>
                  </a:cubicBezTo>
                  <a:cubicBezTo>
                    <a:pt x="43" y="196"/>
                    <a:pt x="43" y="196"/>
                    <a:pt x="43" y="196"/>
                  </a:cubicBezTo>
                  <a:cubicBezTo>
                    <a:pt x="52" y="211"/>
                    <a:pt x="65" y="224"/>
                    <a:pt x="80" y="232"/>
                  </a:cubicBezTo>
                  <a:cubicBezTo>
                    <a:pt x="74" y="257"/>
                    <a:pt x="74" y="257"/>
                    <a:pt x="74" y="257"/>
                  </a:cubicBezTo>
                  <a:cubicBezTo>
                    <a:pt x="73" y="260"/>
                    <a:pt x="74" y="263"/>
                    <a:pt x="77" y="264"/>
                  </a:cubicBezTo>
                  <a:cubicBezTo>
                    <a:pt x="93" y="270"/>
                    <a:pt x="93" y="270"/>
                    <a:pt x="93" y="270"/>
                  </a:cubicBezTo>
                  <a:cubicBezTo>
                    <a:pt x="96" y="272"/>
                    <a:pt x="99" y="270"/>
                    <a:pt x="100" y="268"/>
                  </a:cubicBezTo>
                  <a:cubicBezTo>
                    <a:pt x="113" y="245"/>
                    <a:pt x="113" y="245"/>
                    <a:pt x="113" y="245"/>
                  </a:cubicBezTo>
                  <a:cubicBezTo>
                    <a:pt x="121" y="247"/>
                    <a:pt x="130" y="248"/>
                    <a:pt x="138" y="248"/>
                  </a:cubicBezTo>
                  <a:cubicBezTo>
                    <a:pt x="147" y="247"/>
                    <a:pt x="155" y="246"/>
                    <a:pt x="162" y="244"/>
                  </a:cubicBezTo>
                  <a:cubicBezTo>
                    <a:pt x="175" y="266"/>
                    <a:pt x="175" y="266"/>
                    <a:pt x="175" y="266"/>
                  </a:cubicBezTo>
                  <a:cubicBezTo>
                    <a:pt x="177" y="269"/>
                    <a:pt x="180" y="270"/>
                    <a:pt x="182" y="268"/>
                  </a:cubicBezTo>
                  <a:cubicBezTo>
                    <a:pt x="199" y="261"/>
                    <a:pt x="199" y="261"/>
                    <a:pt x="199" y="261"/>
                  </a:cubicBezTo>
                  <a:cubicBezTo>
                    <a:pt x="201" y="260"/>
                    <a:pt x="203" y="257"/>
                    <a:pt x="202" y="254"/>
                  </a:cubicBezTo>
                  <a:cubicBezTo>
                    <a:pt x="194" y="231"/>
                    <a:pt x="194" y="231"/>
                    <a:pt x="194" y="231"/>
                  </a:cubicBezTo>
                  <a:cubicBezTo>
                    <a:pt x="210" y="221"/>
                    <a:pt x="222" y="208"/>
                    <a:pt x="231" y="193"/>
                  </a:cubicBezTo>
                  <a:cubicBezTo>
                    <a:pt x="256" y="199"/>
                    <a:pt x="256" y="199"/>
                    <a:pt x="256" y="199"/>
                  </a:cubicBezTo>
                  <a:cubicBezTo>
                    <a:pt x="259" y="200"/>
                    <a:pt x="262" y="198"/>
                    <a:pt x="262" y="196"/>
                  </a:cubicBezTo>
                  <a:cubicBezTo>
                    <a:pt x="269" y="179"/>
                    <a:pt x="269" y="179"/>
                    <a:pt x="269" y="179"/>
                  </a:cubicBezTo>
                  <a:cubicBezTo>
                    <a:pt x="270" y="177"/>
                    <a:pt x="269" y="174"/>
                    <a:pt x="267" y="172"/>
                  </a:cubicBezTo>
                  <a:close/>
                  <a:moveTo>
                    <a:pt x="138" y="215"/>
                  </a:moveTo>
                  <a:cubicBezTo>
                    <a:pt x="95" y="216"/>
                    <a:pt x="59" y="182"/>
                    <a:pt x="58" y="139"/>
                  </a:cubicBezTo>
                  <a:cubicBezTo>
                    <a:pt x="57" y="96"/>
                    <a:pt x="91" y="60"/>
                    <a:pt x="134" y="59"/>
                  </a:cubicBezTo>
                  <a:cubicBezTo>
                    <a:pt x="177" y="58"/>
                    <a:pt x="213" y="92"/>
                    <a:pt x="214" y="136"/>
                  </a:cubicBezTo>
                  <a:cubicBezTo>
                    <a:pt x="215" y="179"/>
                    <a:pt x="181" y="214"/>
                    <a:pt x="138" y="215"/>
                  </a:cubicBezTo>
                  <a:close/>
                  <a:moveTo>
                    <a:pt x="137" y="176"/>
                  </a:moveTo>
                  <a:cubicBezTo>
                    <a:pt x="116" y="176"/>
                    <a:pt x="98" y="160"/>
                    <a:pt x="97" y="138"/>
                  </a:cubicBezTo>
                  <a:cubicBezTo>
                    <a:pt x="97" y="117"/>
                    <a:pt x="114" y="99"/>
                    <a:pt x="135" y="99"/>
                  </a:cubicBezTo>
                  <a:cubicBezTo>
                    <a:pt x="156" y="98"/>
                    <a:pt x="174" y="115"/>
                    <a:pt x="174" y="136"/>
                  </a:cubicBezTo>
                  <a:cubicBezTo>
                    <a:pt x="175" y="158"/>
                    <a:pt x="158" y="175"/>
                    <a:pt x="137"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7" name="Freeform 26"/>
            <p:cNvSpPr>
              <a:spLocks noEditPoints="1"/>
            </p:cNvSpPr>
            <p:nvPr/>
          </p:nvSpPr>
          <p:spPr bwMode="auto">
            <a:xfrm>
              <a:off x="3649" y="1384"/>
              <a:ext cx="530" cy="534"/>
            </a:xfrm>
            <a:custGeom>
              <a:avLst/>
              <a:gdLst>
                <a:gd name="T0" fmla="*/ 244 w 270"/>
                <a:gd name="T1" fmla="*/ 160 h 272"/>
                <a:gd name="T2" fmla="*/ 242 w 270"/>
                <a:gd name="T3" fmla="*/ 106 h 272"/>
                <a:gd name="T4" fmla="*/ 266 w 270"/>
                <a:gd name="T5" fmla="*/ 86 h 272"/>
                <a:gd name="T6" fmla="*/ 252 w 270"/>
                <a:gd name="T7" fmla="*/ 67 h 272"/>
                <a:gd name="T8" fmla="*/ 192 w 270"/>
                <a:gd name="T9" fmla="*/ 42 h 272"/>
                <a:gd name="T10" fmla="*/ 197 w 270"/>
                <a:gd name="T11" fmla="*/ 9 h 272"/>
                <a:gd name="T12" fmla="*/ 173 w 270"/>
                <a:gd name="T13" fmla="*/ 4 h 272"/>
                <a:gd name="T14" fmla="*/ 158 w 270"/>
                <a:gd name="T15" fmla="*/ 30 h 272"/>
                <a:gd name="T16" fmla="*/ 111 w 270"/>
                <a:gd name="T17" fmla="*/ 30 h 272"/>
                <a:gd name="T18" fmla="*/ 94 w 270"/>
                <a:gd name="T19" fmla="*/ 5 h 272"/>
                <a:gd name="T20" fmla="*/ 71 w 270"/>
                <a:gd name="T21" fmla="*/ 11 h 272"/>
                <a:gd name="T22" fmla="*/ 78 w 270"/>
                <a:gd name="T23" fmla="*/ 44 h 272"/>
                <a:gd name="T24" fmla="*/ 15 w 270"/>
                <a:gd name="T25" fmla="*/ 72 h 272"/>
                <a:gd name="T26" fmla="*/ 1 w 270"/>
                <a:gd name="T27" fmla="*/ 92 h 272"/>
                <a:gd name="T28" fmla="*/ 29 w 270"/>
                <a:gd name="T29" fmla="*/ 112 h 272"/>
                <a:gd name="T30" fmla="*/ 29 w 270"/>
                <a:gd name="T31" fmla="*/ 164 h 272"/>
                <a:gd name="T32" fmla="*/ 3 w 270"/>
                <a:gd name="T33" fmla="*/ 186 h 272"/>
                <a:gd name="T34" fmla="*/ 17 w 270"/>
                <a:gd name="T35" fmla="*/ 205 h 272"/>
                <a:gd name="T36" fmla="*/ 80 w 270"/>
                <a:gd name="T37" fmla="*/ 233 h 272"/>
                <a:gd name="T38" fmla="*/ 77 w 270"/>
                <a:gd name="T39" fmla="*/ 264 h 272"/>
                <a:gd name="T40" fmla="*/ 100 w 270"/>
                <a:gd name="T41" fmla="*/ 268 h 272"/>
                <a:gd name="T42" fmla="*/ 139 w 270"/>
                <a:gd name="T43" fmla="*/ 248 h 272"/>
                <a:gd name="T44" fmla="*/ 176 w 270"/>
                <a:gd name="T45" fmla="*/ 266 h 272"/>
                <a:gd name="T46" fmla="*/ 199 w 270"/>
                <a:gd name="T47" fmla="*/ 261 h 272"/>
                <a:gd name="T48" fmla="*/ 195 w 270"/>
                <a:gd name="T49" fmla="*/ 231 h 272"/>
                <a:gd name="T50" fmla="*/ 256 w 270"/>
                <a:gd name="T51" fmla="*/ 199 h 272"/>
                <a:gd name="T52" fmla="*/ 269 w 270"/>
                <a:gd name="T53" fmla="*/ 179 h 272"/>
                <a:gd name="T54" fmla="*/ 138 w 270"/>
                <a:gd name="T55" fmla="*/ 216 h 272"/>
                <a:gd name="T56" fmla="*/ 134 w 270"/>
                <a:gd name="T57" fmla="*/ 60 h 272"/>
                <a:gd name="T58" fmla="*/ 138 w 270"/>
                <a:gd name="T59" fmla="*/ 216 h 272"/>
                <a:gd name="T60" fmla="*/ 97 w 270"/>
                <a:gd name="T61" fmla="*/ 139 h 272"/>
                <a:gd name="T62" fmla="*/ 175 w 270"/>
                <a:gd name="T63" fmla="*/ 13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72">
                  <a:moveTo>
                    <a:pt x="267" y="172"/>
                  </a:moveTo>
                  <a:cubicBezTo>
                    <a:pt x="244" y="160"/>
                    <a:pt x="244" y="160"/>
                    <a:pt x="244" y="160"/>
                  </a:cubicBezTo>
                  <a:cubicBezTo>
                    <a:pt x="246" y="152"/>
                    <a:pt x="246" y="144"/>
                    <a:pt x="246" y="135"/>
                  </a:cubicBezTo>
                  <a:cubicBezTo>
                    <a:pt x="246" y="125"/>
                    <a:pt x="244" y="116"/>
                    <a:pt x="242" y="106"/>
                  </a:cubicBezTo>
                  <a:cubicBezTo>
                    <a:pt x="264" y="93"/>
                    <a:pt x="264" y="93"/>
                    <a:pt x="264" y="93"/>
                  </a:cubicBezTo>
                  <a:cubicBezTo>
                    <a:pt x="267" y="91"/>
                    <a:pt x="268" y="88"/>
                    <a:pt x="266" y="86"/>
                  </a:cubicBezTo>
                  <a:cubicBezTo>
                    <a:pt x="259" y="69"/>
                    <a:pt x="259" y="69"/>
                    <a:pt x="259" y="69"/>
                  </a:cubicBezTo>
                  <a:cubicBezTo>
                    <a:pt x="258" y="67"/>
                    <a:pt x="255" y="66"/>
                    <a:pt x="252" y="67"/>
                  </a:cubicBezTo>
                  <a:cubicBezTo>
                    <a:pt x="227" y="75"/>
                    <a:pt x="227" y="75"/>
                    <a:pt x="227" y="75"/>
                  </a:cubicBezTo>
                  <a:cubicBezTo>
                    <a:pt x="217" y="62"/>
                    <a:pt x="206" y="51"/>
                    <a:pt x="192" y="42"/>
                  </a:cubicBezTo>
                  <a:cubicBezTo>
                    <a:pt x="200" y="15"/>
                    <a:pt x="200" y="15"/>
                    <a:pt x="200" y="15"/>
                  </a:cubicBezTo>
                  <a:cubicBezTo>
                    <a:pt x="201" y="12"/>
                    <a:pt x="199" y="9"/>
                    <a:pt x="197" y="9"/>
                  </a:cubicBezTo>
                  <a:cubicBezTo>
                    <a:pt x="180" y="1"/>
                    <a:pt x="180" y="1"/>
                    <a:pt x="180" y="1"/>
                  </a:cubicBezTo>
                  <a:cubicBezTo>
                    <a:pt x="178" y="0"/>
                    <a:pt x="175" y="1"/>
                    <a:pt x="173" y="4"/>
                  </a:cubicBezTo>
                  <a:cubicBezTo>
                    <a:pt x="158" y="29"/>
                    <a:pt x="158" y="29"/>
                    <a:pt x="158" y="29"/>
                  </a:cubicBezTo>
                  <a:cubicBezTo>
                    <a:pt x="158" y="30"/>
                    <a:pt x="158" y="30"/>
                    <a:pt x="158" y="30"/>
                  </a:cubicBezTo>
                  <a:cubicBezTo>
                    <a:pt x="150" y="28"/>
                    <a:pt x="142" y="27"/>
                    <a:pt x="133" y="27"/>
                  </a:cubicBezTo>
                  <a:cubicBezTo>
                    <a:pt x="126" y="28"/>
                    <a:pt x="118" y="29"/>
                    <a:pt x="111" y="30"/>
                  </a:cubicBezTo>
                  <a:cubicBezTo>
                    <a:pt x="111" y="30"/>
                    <a:pt x="111" y="30"/>
                    <a:pt x="111" y="30"/>
                  </a:cubicBezTo>
                  <a:cubicBezTo>
                    <a:pt x="94" y="5"/>
                    <a:pt x="94" y="5"/>
                    <a:pt x="94" y="5"/>
                  </a:cubicBezTo>
                  <a:cubicBezTo>
                    <a:pt x="93" y="2"/>
                    <a:pt x="90" y="1"/>
                    <a:pt x="87" y="3"/>
                  </a:cubicBezTo>
                  <a:cubicBezTo>
                    <a:pt x="71" y="11"/>
                    <a:pt x="71" y="11"/>
                    <a:pt x="71" y="11"/>
                  </a:cubicBezTo>
                  <a:cubicBezTo>
                    <a:pt x="69" y="12"/>
                    <a:pt x="68" y="15"/>
                    <a:pt x="69" y="18"/>
                  </a:cubicBezTo>
                  <a:cubicBezTo>
                    <a:pt x="78" y="44"/>
                    <a:pt x="78" y="44"/>
                    <a:pt x="78" y="44"/>
                  </a:cubicBezTo>
                  <a:cubicBezTo>
                    <a:pt x="63" y="53"/>
                    <a:pt x="51" y="65"/>
                    <a:pt x="42" y="79"/>
                  </a:cubicBezTo>
                  <a:cubicBezTo>
                    <a:pt x="15" y="72"/>
                    <a:pt x="15" y="72"/>
                    <a:pt x="15" y="72"/>
                  </a:cubicBezTo>
                  <a:cubicBezTo>
                    <a:pt x="12" y="71"/>
                    <a:pt x="9" y="73"/>
                    <a:pt x="8" y="75"/>
                  </a:cubicBezTo>
                  <a:cubicBezTo>
                    <a:pt x="1" y="92"/>
                    <a:pt x="1" y="92"/>
                    <a:pt x="1" y="92"/>
                  </a:cubicBezTo>
                  <a:cubicBezTo>
                    <a:pt x="0" y="94"/>
                    <a:pt x="1" y="97"/>
                    <a:pt x="4" y="99"/>
                  </a:cubicBezTo>
                  <a:cubicBezTo>
                    <a:pt x="29" y="112"/>
                    <a:pt x="29" y="112"/>
                    <a:pt x="29" y="112"/>
                  </a:cubicBezTo>
                  <a:cubicBezTo>
                    <a:pt x="27" y="121"/>
                    <a:pt x="26" y="131"/>
                    <a:pt x="26" y="140"/>
                  </a:cubicBezTo>
                  <a:cubicBezTo>
                    <a:pt x="26" y="148"/>
                    <a:pt x="27" y="156"/>
                    <a:pt x="29" y="164"/>
                  </a:cubicBezTo>
                  <a:cubicBezTo>
                    <a:pt x="5" y="179"/>
                    <a:pt x="5" y="179"/>
                    <a:pt x="5" y="179"/>
                  </a:cubicBezTo>
                  <a:cubicBezTo>
                    <a:pt x="3" y="180"/>
                    <a:pt x="2" y="183"/>
                    <a:pt x="3" y="186"/>
                  </a:cubicBezTo>
                  <a:cubicBezTo>
                    <a:pt x="10" y="202"/>
                    <a:pt x="10" y="202"/>
                    <a:pt x="10" y="202"/>
                  </a:cubicBezTo>
                  <a:cubicBezTo>
                    <a:pt x="11" y="204"/>
                    <a:pt x="14" y="206"/>
                    <a:pt x="17" y="205"/>
                  </a:cubicBezTo>
                  <a:cubicBezTo>
                    <a:pt x="43" y="197"/>
                    <a:pt x="43" y="197"/>
                    <a:pt x="43" y="197"/>
                  </a:cubicBezTo>
                  <a:cubicBezTo>
                    <a:pt x="52" y="211"/>
                    <a:pt x="65" y="224"/>
                    <a:pt x="80" y="233"/>
                  </a:cubicBezTo>
                  <a:cubicBezTo>
                    <a:pt x="74" y="257"/>
                    <a:pt x="74" y="257"/>
                    <a:pt x="74" y="257"/>
                  </a:cubicBezTo>
                  <a:cubicBezTo>
                    <a:pt x="73" y="260"/>
                    <a:pt x="74" y="263"/>
                    <a:pt x="77" y="264"/>
                  </a:cubicBezTo>
                  <a:cubicBezTo>
                    <a:pt x="93" y="271"/>
                    <a:pt x="93" y="271"/>
                    <a:pt x="93" y="271"/>
                  </a:cubicBezTo>
                  <a:cubicBezTo>
                    <a:pt x="96" y="272"/>
                    <a:pt x="99" y="271"/>
                    <a:pt x="100" y="268"/>
                  </a:cubicBezTo>
                  <a:cubicBezTo>
                    <a:pt x="113" y="245"/>
                    <a:pt x="113" y="245"/>
                    <a:pt x="113" y="245"/>
                  </a:cubicBezTo>
                  <a:cubicBezTo>
                    <a:pt x="121" y="247"/>
                    <a:pt x="130" y="248"/>
                    <a:pt x="139" y="248"/>
                  </a:cubicBezTo>
                  <a:cubicBezTo>
                    <a:pt x="147" y="248"/>
                    <a:pt x="155" y="247"/>
                    <a:pt x="162" y="245"/>
                  </a:cubicBezTo>
                  <a:cubicBezTo>
                    <a:pt x="176" y="266"/>
                    <a:pt x="176" y="266"/>
                    <a:pt x="176" y="266"/>
                  </a:cubicBezTo>
                  <a:cubicBezTo>
                    <a:pt x="177" y="269"/>
                    <a:pt x="180" y="270"/>
                    <a:pt x="183" y="269"/>
                  </a:cubicBezTo>
                  <a:cubicBezTo>
                    <a:pt x="199" y="261"/>
                    <a:pt x="199" y="261"/>
                    <a:pt x="199" y="261"/>
                  </a:cubicBezTo>
                  <a:cubicBezTo>
                    <a:pt x="201" y="260"/>
                    <a:pt x="203" y="257"/>
                    <a:pt x="202" y="254"/>
                  </a:cubicBezTo>
                  <a:cubicBezTo>
                    <a:pt x="195" y="231"/>
                    <a:pt x="195" y="231"/>
                    <a:pt x="195" y="231"/>
                  </a:cubicBezTo>
                  <a:cubicBezTo>
                    <a:pt x="210" y="221"/>
                    <a:pt x="223" y="208"/>
                    <a:pt x="232" y="193"/>
                  </a:cubicBezTo>
                  <a:cubicBezTo>
                    <a:pt x="256" y="199"/>
                    <a:pt x="256" y="199"/>
                    <a:pt x="256" y="199"/>
                  </a:cubicBezTo>
                  <a:cubicBezTo>
                    <a:pt x="259" y="200"/>
                    <a:pt x="262" y="199"/>
                    <a:pt x="263" y="196"/>
                  </a:cubicBezTo>
                  <a:cubicBezTo>
                    <a:pt x="269" y="179"/>
                    <a:pt x="269" y="179"/>
                    <a:pt x="269" y="179"/>
                  </a:cubicBezTo>
                  <a:cubicBezTo>
                    <a:pt x="270" y="177"/>
                    <a:pt x="269" y="174"/>
                    <a:pt x="267" y="172"/>
                  </a:cubicBezTo>
                  <a:close/>
                  <a:moveTo>
                    <a:pt x="138" y="216"/>
                  </a:moveTo>
                  <a:cubicBezTo>
                    <a:pt x="95" y="217"/>
                    <a:pt x="59" y="183"/>
                    <a:pt x="58" y="139"/>
                  </a:cubicBezTo>
                  <a:cubicBezTo>
                    <a:pt x="57" y="96"/>
                    <a:pt x="91" y="61"/>
                    <a:pt x="134" y="60"/>
                  </a:cubicBezTo>
                  <a:cubicBezTo>
                    <a:pt x="177" y="59"/>
                    <a:pt x="213" y="93"/>
                    <a:pt x="214" y="136"/>
                  </a:cubicBezTo>
                  <a:cubicBezTo>
                    <a:pt x="215" y="179"/>
                    <a:pt x="181" y="215"/>
                    <a:pt x="138" y="216"/>
                  </a:cubicBezTo>
                  <a:close/>
                  <a:moveTo>
                    <a:pt x="137" y="176"/>
                  </a:moveTo>
                  <a:cubicBezTo>
                    <a:pt x="116" y="177"/>
                    <a:pt x="98" y="160"/>
                    <a:pt x="97" y="139"/>
                  </a:cubicBezTo>
                  <a:cubicBezTo>
                    <a:pt x="97" y="117"/>
                    <a:pt x="114" y="100"/>
                    <a:pt x="135" y="99"/>
                  </a:cubicBezTo>
                  <a:cubicBezTo>
                    <a:pt x="156" y="99"/>
                    <a:pt x="174" y="115"/>
                    <a:pt x="175" y="137"/>
                  </a:cubicBezTo>
                  <a:cubicBezTo>
                    <a:pt x="175" y="158"/>
                    <a:pt x="158" y="176"/>
                    <a:pt x="137"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8" name="Freeform 27"/>
            <p:cNvSpPr>
              <a:spLocks noEditPoints="1"/>
            </p:cNvSpPr>
            <p:nvPr/>
          </p:nvSpPr>
          <p:spPr bwMode="auto">
            <a:xfrm>
              <a:off x="3641" y="1388"/>
              <a:ext cx="531" cy="534"/>
            </a:xfrm>
            <a:custGeom>
              <a:avLst/>
              <a:gdLst>
                <a:gd name="T0" fmla="*/ 244 w 270"/>
                <a:gd name="T1" fmla="*/ 160 h 272"/>
                <a:gd name="T2" fmla="*/ 242 w 270"/>
                <a:gd name="T3" fmla="*/ 106 h 272"/>
                <a:gd name="T4" fmla="*/ 266 w 270"/>
                <a:gd name="T5" fmla="*/ 85 h 272"/>
                <a:gd name="T6" fmla="*/ 252 w 270"/>
                <a:gd name="T7" fmla="*/ 66 h 272"/>
                <a:gd name="T8" fmla="*/ 192 w 270"/>
                <a:gd name="T9" fmla="*/ 42 h 272"/>
                <a:gd name="T10" fmla="*/ 197 w 270"/>
                <a:gd name="T11" fmla="*/ 8 h 272"/>
                <a:gd name="T12" fmla="*/ 173 w 270"/>
                <a:gd name="T13" fmla="*/ 4 h 272"/>
                <a:gd name="T14" fmla="*/ 158 w 270"/>
                <a:gd name="T15" fmla="*/ 29 h 272"/>
                <a:gd name="T16" fmla="*/ 111 w 270"/>
                <a:gd name="T17" fmla="*/ 30 h 272"/>
                <a:gd name="T18" fmla="*/ 94 w 270"/>
                <a:gd name="T19" fmla="*/ 5 h 272"/>
                <a:gd name="T20" fmla="*/ 71 w 270"/>
                <a:gd name="T21" fmla="*/ 10 h 272"/>
                <a:gd name="T22" fmla="*/ 78 w 270"/>
                <a:gd name="T23" fmla="*/ 44 h 272"/>
                <a:gd name="T24" fmla="*/ 15 w 270"/>
                <a:gd name="T25" fmla="*/ 72 h 272"/>
                <a:gd name="T26" fmla="*/ 1 w 270"/>
                <a:gd name="T27" fmla="*/ 92 h 272"/>
                <a:gd name="T28" fmla="*/ 28 w 270"/>
                <a:gd name="T29" fmla="*/ 112 h 272"/>
                <a:gd name="T30" fmla="*/ 29 w 270"/>
                <a:gd name="T31" fmla="*/ 164 h 272"/>
                <a:gd name="T32" fmla="*/ 3 w 270"/>
                <a:gd name="T33" fmla="*/ 185 h 272"/>
                <a:gd name="T34" fmla="*/ 17 w 270"/>
                <a:gd name="T35" fmla="*/ 204 h 272"/>
                <a:gd name="T36" fmla="*/ 80 w 270"/>
                <a:gd name="T37" fmla="*/ 232 h 272"/>
                <a:gd name="T38" fmla="*/ 77 w 270"/>
                <a:gd name="T39" fmla="*/ 264 h 272"/>
                <a:gd name="T40" fmla="*/ 100 w 270"/>
                <a:gd name="T41" fmla="*/ 268 h 272"/>
                <a:gd name="T42" fmla="*/ 138 w 270"/>
                <a:gd name="T43" fmla="*/ 248 h 272"/>
                <a:gd name="T44" fmla="*/ 175 w 270"/>
                <a:gd name="T45" fmla="*/ 266 h 272"/>
                <a:gd name="T46" fmla="*/ 199 w 270"/>
                <a:gd name="T47" fmla="*/ 261 h 272"/>
                <a:gd name="T48" fmla="*/ 194 w 270"/>
                <a:gd name="T49" fmla="*/ 231 h 272"/>
                <a:gd name="T50" fmla="*/ 256 w 270"/>
                <a:gd name="T51" fmla="*/ 199 h 272"/>
                <a:gd name="T52" fmla="*/ 269 w 270"/>
                <a:gd name="T53" fmla="*/ 179 h 272"/>
                <a:gd name="T54" fmla="*/ 138 w 270"/>
                <a:gd name="T55" fmla="*/ 215 h 272"/>
                <a:gd name="T56" fmla="*/ 134 w 270"/>
                <a:gd name="T57" fmla="*/ 59 h 272"/>
                <a:gd name="T58" fmla="*/ 138 w 270"/>
                <a:gd name="T59" fmla="*/ 215 h 272"/>
                <a:gd name="T60" fmla="*/ 97 w 270"/>
                <a:gd name="T61" fmla="*/ 138 h 272"/>
                <a:gd name="T62" fmla="*/ 174 w 270"/>
                <a:gd name="T63" fmla="*/ 13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272">
                  <a:moveTo>
                    <a:pt x="267" y="172"/>
                  </a:moveTo>
                  <a:cubicBezTo>
                    <a:pt x="244" y="160"/>
                    <a:pt x="244" y="160"/>
                    <a:pt x="244" y="160"/>
                  </a:cubicBezTo>
                  <a:cubicBezTo>
                    <a:pt x="246" y="152"/>
                    <a:pt x="246" y="143"/>
                    <a:pt x="246" y="135"/>
                  </a:cubicBezTo>
                  <a:cubicBezTo>
                    <a:pt x="246" y="125"/>
                    <a:pt x="244" y="115"/>
                    <a:pt x="242" y="106"/>
                  </a:cubicBezTo>
                  <a:cubicBezTo>
                    <a:pt x="264" y="92"/>
                    <a:pt x="264" y="92"/>
                    <a:pt x="264" y="92"/>
                  </a:cubicBezTo>
                  <a:cubicBezTo>
                    <a:pt x="266" y="91"/>
                    <a:pt x="268" y="88"/>
                    <a:pt x="266" y="85"/>
                  </a:cubicBezTo>
                  <a:cubicBezTo>
                    <a:pt x="259" y="69"/>
                    <a:pt x="259" y="69"/>
                    <a:pt x="259" y="69"/>
                  </a:cubicBezTo>
                  <a:cubicBezTo>
                    <a:pt x="258" y="67"/>
                    <a:pt x="255" y="65"/>
                    <a:pt x="252" y="66"/>
                  </a:cubicBezTo>
                  <a:cubicBezTo>
                    <a:pt x="226" y="74"/>
                    <a:pt x="226" y="74"/>
                    <a:pt x="226" y="74"/>
                  </a:cubicBezTo>
                  <a:cubicBezTo>
                    <a:pt x="217" y="61"/>
                    <a:pt x="205" y="50"/>
                    <a:pt x="192" y="42"/>
                  </a:cubicBezTo>
                  <a:cubicBezTo>
                    <a:pt x="200" y="15"/>
                    <a:pt x="200" y="15"/>
                    <a:pt x="200" y="15"/>
                  </a:cubicBezTo>
                  <a:cubicBezTo>
                    <a:pt x="200" y="12"/>
                    <a:pt x="199" y="9"/>
                    <a:pt x="197" y="8"/>
                  </a:cubicBezTo>
                  <a:cubicBezTo>
                    <a:pt x="180" y="1"/>
                    <a:pt x="180" y="1"/>
                    <a:pt x="180" y="1"/>
                  </a:cubicBezTo>
                  <a:cubicBezTo>
                    <a:pt x="178" y="0"/>
                    <a:pt x="175" y="1"/>
                    <a:pt x="173" y="4"/>
                  </a:cubicBezTo>
                  <a:cubicBezTo>
                    <a:pt x="158" y="29"/>
                    <a:pt x="158" y="29"/>
                    <a:pt x="158" y="29"/>
                  </a:cubicBezTo>
                  <a:cubicBezTo>
                    <a:pt x="158" y="29"/>
                    <a:pt x="158" y="29"/>
                    <a:pt x="158" y="29"/>
                  </a:cubicBezTo>
                  <a:cubicBezTo>
                    <a:pt x="150" y="28"/>
                    <a:pt x="142" y="27"/>
                    <a:pt x="133" y="27"/>
                  </a:cubicBezTo>
                  <a:cubicBezTo>
                    <a:pt x="126" y="27"/>
                    <a:pt x="118" y="28"/>
                    <a:pt x="111" y="30"/>
                  </a:cubicBezTo>
                  <a:cubicBezTo>
                    <a:pt x="111" y="29"/>
                    <a:pt x="111" y="29"/>
                    <a:pt x="111" y="29"/>
                  </a:cubicBezTo>
                  <a:cubicBezTo>
                    <a:pt x="94" y="5"/>
                    <a:pt x="94" y="5"/>
                    <a:pt x="94" y="5"/>
                  </a:cubicBezTo>
                  <a:cubicBezTo>
                    <a:pt x="93" y="2"/>
                    <a:pt x="89" y="1"/>
                    <a:pt x="87" y="3"/>
                  </a:cubicBezTo>
                  <a:cubicBezTo>
                    <a:pt x="71" y="10"/>
                    <a:pt x="71" y="10"/>
                    <a:pt x="71" y="10"/>
                  </a:cubicBezTo>
                  <a:cubicBezTo>
                    <a:pt x="69" y="11"/>
                    <a:pt x="67" y="14"/>
                    <a:pt x="68" y="17"/>
                  </a:cubicBezTo>
                  <a:cubicBezTo>
                    <a:pt x="78" y="44"/>
                    <a:pt x="78" y="44"/>
                    <a:pt x="78" y="44"/>
                  </a:cubicBezTo>
                  <a:cubicBezTo>
                    <a:pt x="63" y="53"/>
                    <a:pt x="51" y="65"/>
                    <a:pt x="42" y="79"/>
                  </a:cubicBezTo>
                  <a:cubicBezTo>
                    <a:pt x="15" y="72"/>
                    <a:pt x="15" y="72"/>
                    <a:pt x="15" y="72"/>
                  </a:cubicBezTo>
                  <a:cubicBezTo>
                    <a:pt x="12" y="71"/>
                    <a:pt x="9" y="73"/>
                    <a:pt x="8" y="75"/>
                  </a:cubicBezTo>
                  <a:cubicBezTo>
                    <a:pt x="1" y="92"/>
                    <a:pt x="1" y="92"/>
                    <a:pt x="1" y="92"/>
                  </a:cubicBezTo>
                  <a:cubicBezTo>
                    <a:pt x="0" y="94"/>
                    <a:pt x="1" y="97"/>
                    <a:pt x="4" y="99"/>
                  </a:cubicBezTo>
                  <a:cubicBezTo>
                    <a:pt x="28" y="112"/>
                    <a:pt x="28" y="112"/>
                    <a:pt x="28" y="112"/>
                  </a:cubicBezTo>
                  <a:cubicBezTo>
                    <a:pt x="26" y="121"/>
                    <a:pt x="25" y="130"/>
                    <a:pt x="26" y="140"/>
                  </a:cubicBezTo>
                  <a:cubicBezTo>
                    <a:pt x="26" y="148"/>
                    <a:pt x="27" y="156"/>
                    <a:pt x="29" y="164"/>
                  </a:cubicBezTo>
                  <a:cubicBezTo>
                    <a:pt x="5" y="178"/>
                    <a:pt x="5" y="178"/>
                    <a:pt x="5" y="178"/>
                  </a:cubicBezTo>
                  <a:cubicBezTo>
                    <a:pt x="2" y="180"/>
                    <a:pt x="1" y="183"/>
                    <a:pt x="3" y="185"/>
                  </a:cubicBezTo>
                  <a:cubicBezTo>
                    <a:pt x="10" y="202"/>
                    <a:pt x="10" y="202"/>
                    <a:pt x="10" y="202"/>
                  </a:cubicBezTo>
                  <a:cubicBezTo>
                    <a:pt x="11" y="204"/>
                    <a:pt x="14" y="205"/>
                    <a:pt x="17" y="204"/>
                  </a:cubicBezTo>
                  <a:cubicBezTo>
                    <a:pt x="43" y="196"/>
                    <a:pt x="43" y="196"/>
                    <a:pt x="43" y="196"/>
                  </a:cubicBezTo>
                  <a:cubicBezTo>
                    <a:pt x="52" y="211"/>
                    <a:pt x="65" y="224"/>
                    <a:pt x="80" y="232"/>
                  </a:cubicBezTo>
                  <a:cubicBezTo>
                    <a:pt x="74" y="257"/>
                    <a:pt x="74" y="257"/>
                    <a:pt x="74" y="257"/>
                  </a:cubicBezTo>
                  <a:cubicBezTo>
                    <a:pt x="73" y="260"/>
                    <a:pt x="74" y="263"/>
                    <a:pt x="77" y="264"/>
                  </a:cubicBezTo>
                  <a:cubicBezTo>
                    <a:pt x="93" y="270"/>
                    <a:pt x="93" y="270"/>
                    <a:pt x="93" y="270"/>
                  </a:cubicBezTo>
                  <a:cubicBezTo>
                    <a:pt x="96" y="272"/>
                    <a:pt x="99" y="270"/>
                    <a:pt x="100" y="268"/>
                  </a:cubicBezTo>
                  <a:cubicBezTo>
                    <a:pt x="113" y="245"/>
                    <a:pt x="113" y="245"/>
                    <a:pt x="113" y="245"/>
                  </a:cubicBezTo>
                  <a:cubicBezTo>
                    <a:pt x="121" y="247"/>
                    <a:pt x="130" y="248"/>
                    <a:pt x="138" y="248"/>
                  </a:cubicBezTo>
                  <a:cubicBezTo>
                    <a:pt x="147" y="247"/>
                    <a:pt x="155" y="246"/>
                    <a:pt x="162" y="244"/>
                  </a:cubicBezTo>
                  <a:cubicBezTo>
                    <a:pt x="175" y="266"/>
                    <a:pt x="175" y="266"/>
                    <a:pt x="175" y="266"/>
                  </a:cubicBezTo>
                  <a:cubicBezTo>
                    <a:pt x="177" y="269"/>
                    <a:pt x="180" y="270"/>
                    <a:pt x="182" y="268"/>
                  </a:cubicBezTo>
                  <a:cubicBezTo>
                    <a:pt x="199" y="261"/>
                    <a:pt x="199" y="261"/>
                    <a:pt x="199" y="261"/>
                  </a:cubicBezTo>
                  <a:cubicBezTo>
                    <a:pt x="201" y="260"/>
                    <a:pt x="203" y="257"/>
                    <a:pt x="202" y="254"/>
                  </a:cubicBezTo>
                  <a:cubicBezTo>
                    <a:pt x="194" y="231"/>
                    <a:pt x="194" y="231"/>
                    <a:pt x="194" y="231"/>
                  </a:cubicBezTo>
                  <a:cubicBezTo>
                    <a:pt x="210" y="221"/>
                    <a:pt x="222" y="208"/>
                    <a:pt x="231" y="193"/>
                  </a:cubicBezTo>
                  <a:cubicBezTo>
                    <a:pt x="256" y="199"/>
                    <a:pt x="256" y="199"/>
                    <a:pt x="256" y="199"/>
                  </a:cubicBezTo>
                  <a:cubicBezTo>
                    <a:pt x="259" y="200"/>
                    <a:pt x="262" y="198"/>
                    <a:pt x="262" y="196"/>
                  </a:cubicBezTo>
                  <a:cubicBezTo>
                    <a:pt x="269" y="179"/>
                    <a:pt x="269" y="179"/>
                    <a:pt x="269" y="179"/>
                  </a:cubicBezTo>
                  <a:cubicBezTo>
                    <a:pt x="270" y="177"/>
                    <a:pt x="269" y="174"/>
                    <a:pt x="267" y="172"/>
                  </a:cubicBezTo>
                  <a:close/>
                  <a:moveTo>
                    <a:pt x="138" y="215"/>
                  </a:moveTo>
                  <a:cubicBezTo>
                    <a:pt x="95" y="216"/>
                    <a:pt x="59" y="182"/>
                    <a:pt x="58" y="139"/>
                  </a:cubicBezTo>
                  <a:cubicBezTo>
                    <a:pt x="57" y="96"/>
                    <a:pt x="91" y="60"/>
                    <a:pt x="134" y="59"/>
                  </a:cubicBezTo>
                  <a:cubicBezTo>
                    <a:pt x="177" y="58"/>
                    <a:pt x="213" y="92"/>
                    <a:pt x="214" y="136"/>
                  </a:cubicBezTo>
                  <a:cubicBezTo>
                    <a:pt x="215" y="179"/>
                    <a:pt x="181" y="214"/>
                    <a:pt x="138" y="215"/>
                  </a:cubicBezTo>
                  <a:close/>
                  <a:moveTo>
                    <a:pt x="137" y="176"/>
                  </a:moveTo>
                  <a:cubicBezTo>
                    <a:pt x="116" y="176"/>
                    <a:pt x="98" y="160"/>
                    <a:pt x="97" y="138"/>
                  </a:cubicBezTo>
                  <a:cubicBezTo>
                    <a:pt x="97" y="117"/>
                    <a:pt x="114" y="99"/>
                    <a:pt x="135" y="99"/>
                  </a:cubicBezTo>
                  <a:cubicBezTo>
                    <a:pt x="156" y="98"/>
                    <a:pt x="174" y="115"/>
                    <a:pt x="174" y="136"/>
                  </a:cubicBezTo>
                  <a:cubicBezTo>
                    <a:pt x="175" y="158"/>
                    <a:pt x="158" y="175"/>
                    <a:pt x="137"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29" name="Freeform 28"/>
            <p:cNvSpPr>
              <a:spLocks noEditPoints="1"/>
            </p:cNvSpPr>
            <p:nvPr/>
          </p:nvSpPr>
          <p:spPr bwMode="auto">
            <a:xfrm>
              <a:off x="1353" y="1204"/>
              <a:ext cx="573" cy="575"/>
            </a:xfrm>
            <a:custGeom>
              <a:avLst/>
              <a:gdLst>
                <a:gd name="T0" fmla="*/ 260 w 292"/>
                <a:gd name="T1" fmla="*/ 161 h 293"/>
                <a:gd name="T2" fmla="*/ 291 w 292"/>
                <a:gd name="T3" fmla="*/ 138 h 293"/>
                <a:gd name="T4" fmla="*/ 255 w 292"/>
                <a:gd name="T5" fmla="*/ 115 h 293"/>
                <a:gd name="T6" fmla="*/ 276 w 292"/>
                <a:gd name="T7" fmla="*/ 83 h 293"/>
                <a:gd name="T8" fmla="*/ 233 w 292"/>
                <a:gd name="T9" fmla="*/ 75 h 293"/>
                <a:gd name="T10" fmla="*/ 243 w 292"/>
                <a:gd name="T11" fmla="*/ 39 h 293"/>
                <a:gd name="T12" fmla="*/ 198 w 292"/>
                <a:gd name="T13" fmla="*/ 47 h 293"/>
                <a:gd name="T14" fmla="*/ 201 w 292"/>
                <a:gd name="T15" fmla="*/ 17 h 293"/>
                <a:gd name="T16" fmla="*/ 173 w 292"/>
                <a:gd name="T17" fmla="*/ 8 h 293"/>
                <a:gd name="T18" fmla="*/ 155 w 292"/>
                <a:gd name="T19" fmla="*/ 35 h 293"/>
                <a:gd name="T20" fmla="*/ 122 w 292"/>
                <a:gd name="T21" fmla="*/ 4 h 293"/>
                <a:gd name="T22" fmla="*/ 112 w 292"/>
                <a:gd name="T23" fmla="*/ 41 h 293"/>
                <a:gd name="T24" fmla="*/ 86 w 292"/>
                <a:gd name="T25" fmla="*/ 15 h 293"/>
                <a:gd name="T26" fmla="*/ 79 w 292"/>
                <a:gd name="T27" fmla="*/ 59 h 293"/>
                <a:gd name="T28" fmla="*/ 48 w 292"/>
                <a:gd name="T29" fmla="*/ 47 h 293"/>
                <a:gd name="T30" fmla="*/ 29 w 292"/>
                <a:gd name="T31" fmla="*/ 70 h 293"/>
                <a:gd name="T32" fmla="*/ 47 w 292"/>
                <a:gd name="T33" fmla="*/ 99 h 293"/>
                <a:gd name="T34" fmla="*/ 10 w 292"/>
                <a:gd name="T35" fmla="*/ 98 h 293"/>
                <a:gd name="T36" fmla="*/ 36 w 292"/>
                <a:gd name="T37" fmla="*/ 135 h 293"/>
                <a:gd name="T38" fmla="*/ 35 w 292"/>
                <a:gd name="T39" fmla="*/ 141 h 293"/>
                <a:gd name="T40" fmla="*/ 3 w 292"/>
                <a:gd name="T41" fmla="*/ 173 h 293"/>
                <a:gd name="T42" fmla="*/ 42 w 292"/>
                <a:gd name="T43" fmla="*/ 185 h 293"/>
                <a:gd name="T44" fmla="*/ 24 w 292"/>
                <a:gd name="T45" fmla="*/ 226 h 293"/>
                <a:gd name="T46" fmla="*/ 64 w 292"/>
                <a:gd name="T47" fmla="*/ 223 h 293"/>
                <a:gd name="T48" fmla="*/ 64 w 292"/>
                <a:gd name="T49" fmla="*/ 267 h 293"/>
                <a:gd name="T50" fmla="*/ 100 w 292"/>
                <a:gd name="T51" fmla="*/ 250 h 293"/>
                <a:gd name="T52" fmla="*/ 117 w 292"/>
                <a:gd name="T53" fmla="*/ 290 h 293"/>
                <a:gd name="T54" fmla="*/ 139 w 292"/>
                <a:gd name="T55" fmla="*/ 260 h 293"/>
                <a:gd name="T56" fmla="*/ 171 w 292"/>
                <a:gd name="T57" fmla="*/ 290 h 293"/>
                <a:gd name="T58" fmla="*/ 184 w 292"/>
                <a:gd name="T59" fmla="*/ 255 h 293"/>
                <a:gd name="T60" fmla="*/ 224 w 292"/>
                <a:gd name="T61" fmla="*/ 270 h 293"/>
                <a:gd name="T62" fmla="*/ 223 w 292"/>
                <a:gd name="T63" fmla="*/ 232 h 293"/>
                <a:gd name="T64" fmla="*/ 265 w 292"/>
                <a:gd name="T65" fmla="*/ 231 h 293"/>
                <a:gd name="T66" fmla="*/ 250 w 292"/>
                <a:gd name="T67" fmla="*/ 196 h 293"/>
                <a:gd name="T68" fmla="*/ 288 w 292"/>
                <a:gd name="T69" fmla="*/ 178 h 293"/>
                <a:gd name="T70" fmla="*/ 171 w 292"/>
                <a:gd name="T71" fmla="*/ 193 h 293"/>
                <a:gd name="T72" fmla="*/ 70 w 292"/>
                <a:gd name="T73" fmla="*/ 182 h 293"/>
                <a:gd name="T74" fmla="*/ 116 w 292"/>
                <a:gd name="T75" fmla="*/ 227 h 293"/>
                <a:gd name="T76" fmla="*/ 153 w 292"/>
                <a:gd name="T77" fmla="*/ 97 h 293"/>
                <a:gd name="T78" fmla="*/ 163 w 292"/>
                <a:gd name="T79" fmla="*/ 65 h 293"/>
                <a:gd name="T80" fmla="*/ 170 w 292"/>
                <a:gd name="T81" fmla="*/ 102 h 293"/>
                <a:gd name="T82" fmla="*/ 198 w 292"/>
                <a:gd name="T83" fmla="*/ 141 h 293"/>
                <a:gd name="T84" fmla="*/ 208 w 292"/>
                <a:gd name="T85" fmla="*/ 207 h 293"/>
                <a:gd name="T86" fmla="*/ 198 w 292"/>
                <a:gd name="T87" fmla="*/ 141 h 293"/>
                <a:gd name="T88" fmla="*/ 127 w 292"/>
                <a:gd name="T89" fmla="*/ 142 h 293"/>
                <a:gd name="T90" fmla="*/ 98 w 292"/>
                <a:gd name="T91" fmla="*/ 157 h 293"/>
                <a:gd name="T92" fmla="*/ 85 w 292"/>
                <a:gd name="T93" fmla="*/ 91 h 293"/>
                <a:gd name="T94" fmla="*/ 98 w 292"/>
                <a:gd name="T95"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2" h="293">
                  <a:moveTo>
                    <a:pt x="288" y="178"/>
                  </a:moveTo>
                  <a:cubicBezTo>
                    <a:pt x="289" y="175"/>
                    <a:pt x="288" y="172"/>
                    <a:pt x="285" y="171"/>
                  </a:cubicBezTo>
                  <a:cubicBezTo>
                    <a:pt x="260" y="161"/>
                    <a:pt x="260" y="161"/>
                    <a:pt x="260" y="161"/>
                  </a:cubicBezTo>
                  <a:cubicBezTo>
                    <a:pt x="260" y="157"/>
                    <a:pt x="260" y="154"/>
                    <a:pt x="260" y="151"/>
                  </a:cubicBezTo>
                  <a:cubicBezTo>
                    <a:pt x="287" y="144"/>
                    <a:pt x="287" y="144"/>
                    <a:pt x="287" y="144"/>
                  </a:cubicBezTo>
                  <a:cubicBezTo>
                    <a:pt x="290" y="143"/>
                    <a:pt x="292" y="141"/>
                    <a:pt x="291" y="138"/>
                  </a:cubicBezTo>
                  <a:cubicBezTo>
                    <a:pt x="289" y="120"/>
                    <a:pt x="289" y="120"/>
                    <a:pt x="289" y="120"/>
                  </a:cubicBezTo>
                  <a:cubicBezTo>
                    <a:pt x="289" y="117"/>
                    <a:pt x="286" y="115"/>
                    <a:pt x="283" y="115"/>
                  </a:cubicBezTo>
                  <a:cubicBezTo>
                    <a:pt x="255" y="115"/>
                    <a:pt x="255" y="115"/>
                    <a:pt x="255" y="115"/>
                  </a:cubicBezTo>
                  <a:cubicBezTo>
                    <a:pt x="254" y="112"/>
                    <a:pt x="253" y="109"/>
                    <a:pt x="252" y="106"/>
                  </a:cubicBezTo>
                  <a:cubicBezTo>
                    <a:pt x="274" y="91"/>
                    <a:pt x="274" y="91"/>
                    <a:pt x="274" y="91"/>
                  </a:cubicBezTo>
                  <a:cubicBezTo>
                    <a:pt x="277" y="89"/>
                    <a:pt x="278" y="85"/>
                    <a:pt x="276" y="83"/>
                  </a:cubicBezTo>
                  <a:cubicBezTo>
                    <a:pt x="268" y="67"/>
                    <a:pt x="268" y="67"/>
                    <a:pt x="268" y="67"/>
                  </a:cubicBezTo>
                  <a:cubicBezTo>
                    <a:pt x="267" y="64"/>
                    <a:pt x="263" y="63"/>
                    <a:pt x="260" y="64"/>
                  </a:cubicBezTo>
                  <a:cubicBezTo>
                    <a:pt x="233" y="75"/>
                    <a:pt x="233" y="75"/>
                    <a:pt x="233" y="75"/>
                  </a:cubicBezTo>
                  <a:cubicBezTo>
                    <a:pt x="232" y="73"/>
                    <a:pt x="230" y="71"/>
                    <a:pt x="228" y="69"/>
                  </a:cubicBezTo>
                  <a:cubicBezTo>
                    <a:pt x="244" y="46"/>
                    <a:pt x="244" y="46"/>
                    <a:pt x="244" y="46"/>
                  </a:cubicBezTo>
                  <a:cubicBezTo>
                    <a:pt x="245" y="44"/>
                    <a:pt x="245" y="40"/>
                    <a:pt x="243" y="39"/>
                  </a:cubicBezTo>
                  <a:cubicBezTo>
                    <a:pt x="229" y="26"/>
                    <a:pt x="229" y="26"/>
                    <a:pt x="229" y="26"/>
                  </a:cubicBezTo>
                  <a:cubicBezTo>
                    <a:pt x="227" y="25"/>
                    <a:pt x="223" y="25"/>
                    <a:pt x="221" y="27"/>
                  </a:cubicBezTo>
                  <a:cubicBezTo>
                    <a:pt x="198" y="47"/>
                    <a:pt x="198" y="47"/>
                    <a:pt x="198" y="47"/>
                  </a:cubicBezTo>
                  <a:cubicBezTo>
                    <a:pt x="198" y="47"/>
                    <a:pt x="198" y="47"/>
                    <a:pt x="198" y="47"/>
                  </a:cubicBezTo>
                  <a:cubicBezTo>
                    <a:pt x="198" y="47"/>
                    <a:pt x="197" y="47"/>
                    <a:pt x="197" y="47"/>
                  </a:cubicBezTo>
                  <a:cubicBezTo>
                    <a:pt x="201" y="17"/>
                    <a:pt x="201" y="17"/>
                    <a:pt x="201" y="17"/>
                  </a:cubicBezTo>
                  <a:cubicBezTo>
                    <a:pt x="202" y="13"/>
                    <a:pt x="200" y="11"/>
                    <a:pt x="197" y="10"/>
                  </a:cubicBezTo>
                  <a:cubicBezTo>
                    <a:pt x="180" y="5"/>
                    <a:pt x="180" y="5"/>
                    <a:pt x="180" y="5"/>
                  </a:cubicBezTo>
                  <a:cubicBezTo>
                    <a:pt x="177" y="4"/>
                    <a:pt x="174" y="5"/>
                    <a:pt x="173" y="8"/>
                  </a:cubicBezTo>
                  <a:cubicBezTo>
                    <a:pt x="161" y="36"/>
                    <a:pt x="161" y="36"/>
                    <a:pt x="161" y="36"/>
                  </a:cubicBezTo>
                  <a:cubicBezTo>
                    <a:pt x="159" y="36"/>
                    <a:pt x="157" y="36"/>
                    <a:pt x="155" y="36"/>
                  </a:cubicBezTo>
                  <a:cubicBezTo>
                    <a:pt x="155" y="35"/>
                    <a:pt x="155" y="35"/>
                    <a:pt x="155" y="35"/>
                  </a:cubicBezTo>
                  <a:cubicBezTo>
                    <a:pt x="147" y="5"/>
                    <a:pt x="147" y="5"/>
                    <a:pt x="147" y="5"/>
                  </a:cubicBezTo>
                  <a:cubicBezTo>
                    <a:pt x="146" y="2"/>
                    <a:pt x="143" y="0"/>
                    <a:pt x="140" y="1"/>
                  </a:cubicBezTo>
                  <a:cubicBezTo>
                    <a:pt x="122" y="4"/>
                    <a:pt x="122" y="4"/>
                    <a:pt x="122" y="4"/>
                  </a:cubicBezTo>
                  <a:cubicBezTo>
                    <a:pt x="119" y="4"/>
                    <a:pt x="117" y="7"/>
                    <a:pt x="117" y="10"/>
                  </a:cubicBezTo>
                  <a:cubicBezTo>
                    <a:pt x="118" y="40"/>
                    <a:pt x="118" y="40"/>
                    <a:pt x="118" y="40"/>
                  </a:cubicBezTo>
                  <a:cubicBezTo>
                    <a:pt x="116" y="40"/>
                    <a:pt x="114" y="41"/>
                    <a:pt x="112" y="41"/>
                  </a:cubicBezTo>
                  <a:cubicBezTo>
                    <a:pt x="112" y="41"/>
                    <a:pt x="112" y="41"/>
                    <a:pt x="112" y="41"/>
                  </a:cubicBezTo>
                  <a:cubicBezTo>
                    <a:pt x="93" y="16"/>
                    <a:pt x="93" y="16"/>
                    <a:pt x="93" y="16"/>
                  </a:cubicBezTo>
                  <a:cubicBezTo>
                    <a:pt x="92" y="14"/>
                    <a:pt x="88" y="13"/>
                    <a:pt x="86" y="15"/>
                  </a:cubicBezTo>
                  <a:cubicBezTo>
                    <a:pt x="70" y="24"/>
                    <a:pt x="70" y="24"/>
                    <a:pt x="70" y="24"/>
                  </a:cubicBezTo>
                  <a:cubicBezTo>
                    <a:pt x="68" y="25"/>
                    <a:pt x="67" y="28"/>
                    <a:pt x="68" y="31"/>
                  </a:cubicBezTo>
                  <a:cubicBezTo>
                    <a:pt x="79" y="59"/>
                    <a:pt x="79" y="59"/>
                    <a:pt x="79" y="59"/>
                  </a:cubicBezTo>
                  <a:cubicBezTo>
                    <a:pt x="77" y="60"/>
                    <a:pt x="76" y="62"/>
                    <a:pt x="74" y="63"/>
                  </a:cubicBezTo>
                  <a:cubicBezTo>
                    <a:pt x="74" y="63"/>
                    <a:pt x="74" y="63"/>
                    <a:pt x="74" y="63"/>
                  </a:cubicBezTo>
                  <a:cubicBezTo>
                    <a:pt x="48" y="47"/>
                    <a:pt x="48" y="47"/>
                    <a:pt x="48" y="47"/>
                  </a:cubicBezTo>
                  <a:cubicBezTo>
                    <a:pt x="45" y="45"/>
                    <a:pt x="42" y="46"/>
                    <a:pt x="40" y="48"/>
                  </a:cubicBezTo>
                  <a:cubicBezTo>
                    <a:pt x="28" y="62"/>
                    <a:pt x="28" y="62"/>
                    <a:pt x="28" y="62"/>
                  </a:cubicBezTo>
                  <a:cubicBezTo>
                    <a:pt x="27" y="64"/>
                    <a:pt x="27" y="68"/>
                    <a:pt x="29" y="70"/>
                  </a:cubicBezTo>
                  <a:cubicBezTo>
                    <a:pt x="50" y="92"/>
                    <a:pt x="50" y="92"/>
                    <a:pt x="50" y="92"/>
                  </a:cubicBezTo>
                  <a:cubicBezTo>
                    <a:pt x="50" y="92"/>
                    <a:pt x="50" y="92"/>
                    <a:pt x="50" y="92"/>
                  </a:cubicBezTo>
                  <a:cubicBezTo>
                    <a:pt x="49" y="94"/>
                    <a:pt x="48" y="97"/>
                    <a:pt x="47" y="99"/>
                  </a:cubicBezTo>
                  <a:cubicBezTo>
                    <a:pt x="46" y="99"/>
                    <a:pt x="46" y="99"/>
                    <a:pt x="46" y="99"/>
                  </a:cubicBezTo>
                  <a:cubicBezTo>
                    <a:pt x="16" y="94"/>
                    <a:pt x="16" y="94"/>
                    <a:pt x="16" y="94"/>
                  </a:cubicBezTo>
                  <a:cubicBezTo>
                    <a:pt x="13" y="93"/>
                    <a:pt x="10" y="95"/>
                    <a:pt x="10" y="98"/>
                  </a:cubicBezTo>
                  <a:cubicBezTo>
                    <a:pt x="4" y="115"/>
                    <a:pt x="4" y="115"/>
                    <a:pt x="4" y="115"/>
                  </a:cubicBezTo>
                  <a:cubicBezTo>
                    <a:pt x="3" y="118"/>
                    <a:pt x="5" y="121"/>
                    <a:pt x="8" y="122"/>
                  </a:cubicBezTo>
                  <a:cubicBezTo>
                    <a:pt x="36" y="135"/>
                    <a:pt x="36" y="135"/>
                    <a:pt x="36" y="135"/>
                  </a:cubicBezTo>
                  <a:cubicBezTo>
                    <a:pt x="36" y="135"/>
                    <a:pt x="36" y="135"/>
                    <a:pt x="36" y="135"/>
                  </a:cubicBezTo>
                  <a:cubicBezTo>
                    <a:pt x="36" y="137"/>
                    <a:pt x="36" y="139"/>
                    <a:pt x="35" y="141"/>
                  </a:cubicBezTo>
                  <a:cubicBezTo>
                    <a:pt x="35" y="141"/>
                    <a:pt x="35" y="141"/>
                    <a:pt x="35" y="141"/>
                  </a:cubicBezTo>
                  <a:cubicBezTo>
                    <a:pt x="5" y="149"/>
                    <a:pt x="5" y="149"/>
                    <a:pt x="5" y="149"/>
                  </a:cubicBezTo>
                  <a:cubicBezTo>
                    <a:pt x="2" y="149"/>
                    <a:pt x="0" y="152"/>
                    <a:pt x="1" y="155"/>
                  </a:cubicBezTo>
                  <a:cubicBezTo>
                    <a:pt x="3" y="173"/>
                    <a:pt x="3" y="173"/>
                    <a:pt x="3" y="173"/>
                  </a:cubicBezTo>
                  <a:cubicBezTo>
                    <a:pt x="3" y="176"/>
                    <a:pt x="6" y="178"/>
                    <a:pt x="9" y="178"/>
                  </a:cubicBezTo>
                  <a:cubicBezTo>
                    <a:pt x="39" y="178"/>
                    <a:pt x="39" y="178"/>
                    <a:pt x="39" y="178"/>
                  </a:cubicBezTo>
                  <a:cubicBezTo>
                    <a:pt x="40" y="180"/>
                    <a:pt x="41" y="183"/>
                    <a:pt x="42" y="185"/>
                  </a:cubicBezTo>
                  <a:cubicBezTo>
                    <a:pt x="17" y="202"/>
                    <a:pt x="17" y="202"/>
                    <a:pt x="17" y="202"/>
                  </a:cubicBezTo>
                  <a:cubicBezTo>
                    <a:pt x="15" y="204"/>
                    <a:pt x="14" y="207"/>
                    <a:pt x="16" y="210"/>
                  </a:cubicBezTo>
                  <a:cubicBezTo>
                    <a:pt x="24" y="226"/>
                    <a:pt x="24" y="226"/>
                    <a:pt x="24" y="226"/>
                  </a:cubicBezTo>
                  <a:cubicBezTo>
                    <a:pt x="25" y="228"/>
                    <a:pt x="29" y="229"/>
                    <a:pt x="32" y="228"/>
                  </a:cubicBezTo>
                  <a:cubicBezTo>
                    <a:pt x="59" y="218"/>
                    <a:pt x="59" y="218"/>
                    <a:pt x="59" y="218"/>
                  </a:cubicBezTo>
                  <a:cubicBezTo>
                    <a:pt x="61" y="219"/>
                    <a:pt x="62" y="221"/>
                    <a:pt x="64" y="223"/>
                  </a:cubicBezTo>
                  <a:cubicBezTo>
                    <a:pt x="48" y="248"/>
                    <a:pt x="48" y="248"/>
                    <a:pt x="48" y="248"/>
                  </a:cubicBezTo>
                  <a:cubicBezTo>
                    <a:pt x="47" y="250"/>
                    <a:pt x="47" y="254"/>
                    <a:pt x="50" y="255"/>
                  </a:cubicBezTo>
                  <a:cubicBezTo>
                    <a:pt x="64" y="267"/>
                    <a:pt x="64" y="267"/>
                    <a:pt x="64" y="267"/>
                  </a:cubicBezTo>
                  <a:cubicBezTo>
                    <a:pt x="66" y="269"/>
                    <a:pt x="69" y="268"/>
                    <a:pt x="72" y="266"/>
                  </a:cubicBezTo>
                  <a:cubicBezTo>
                    <a:pt x="92" y="246"/>
                    <a:pt x="92" y="246"/>
                    <a:pt x="92" y="246"/>
                  </a:cubicBezTo>
                  <a:cubicBezTo>
                    <a:pt x="95" y="247"/>
                    <a:pt x="97" y="249"/>
                    <a:pt x="100" y="250"/>
                  </a:cubicBezTo>
                  <a:cubicBezTo>
                    <a:pt x="95" y="279"/>
                    <a:pt x="95" y="279"/>
                    <a:pt x="95" y="279"/>
                  </a:cubicBezTo>
                  <a:cubicBezTo>
                    <a:pt x="95" y="282"/>
                    <a:pt x="96" y="284"/>
                    <a:pt x="99" y="285"/>
                  </a:cubicBezTo>
                  <a:cubicBezTo>
                    <a:pt x="117" y="290"/>
                    <a:pt x="117" y="290"/>
                    <a:pt x="117" y="290"/>
                  </a:cubicBezTo>
                  <a:cubicBezTo>
                    <a:pt x="119" y="291"/>
                    <a:pt x="122" y="290"/>
                    <a:pt x="124" y="287"/>
                  </a:cubicBezTo>
                  <a:cubicBezTo>
                    <a:pt x="135" y="260"/>
                    <a:pt x="135" y="260"/>
                    <a:pt x="135" y="260"/>
                  </a:cubicBezTo>
                  <a:cubicBezTo>
                    <a:pt x="136" y="260"/>
                    <a:pt x="138" y="260"/>
                    <a:pt x="139" y="260"/>
                  </a:cubicBezTo>
                  <a:cubicBezTo>
                    <a:pt x="146" y="288"/>
                    <a:pt x="146" y="288"/>
                    <a:pt x="146" y="288"/>
                  </a:cubicBezTo>
                  <a:cubicBezTo>
                    <a:pt x="147" y="291"/>
                    <a:pt x="150" y="293"/>
                    <a:pt x="152" y="292"/>
                  </a:cubicBezTo>
                  <a:cubicBezTo>
                    <a:pt x="171" y="290"/>
                    <a:pt x="171" y="290"/>
                    <a:pt x="171" y="290"/>
                  </a:cubicBezTo>
                  <a:cubicBezTo>
                    <a:pt x="173" y="290"/>
                    <a:pt x="176" y="287"/>
                    <a:pt x="176" y="284"/>
                  </a:cubicBezTo>
                  <a:cubicBezTo>
                    <a:pt x="176" y="257"/>
                    <a:pt x="176" y="257"/>
                    <a:pt x="176" y="257"/>
                  </a:cubicBezTo>
                  <a:cubicBezTo>
                    <a:pt x="178" y="256"/>
                    <a:pt x="181" y="256"/>
                    <a:pt x="184" y="255"/>
                  </a:cubicBezTo>
                  <a:cubicBezTo>
                    <a:pt x="200" y="277"/>
                    <a:pt x="200" y="277"/>
                    <a:pt x="200" y="277"/>
                  </a:cubicBezTo>
                  <a:cubicBezTo>
                    <a:pt x="202" y="279"/>
                    <a:pt x="205" y="280"/>
                    <a:pt x="207" y="279"/>
                  </a:cubicBezTo>
                  <a:cubicBezTo>
                    <a:pt x="224" y="270"/>
                    <a:pt x="224" y="270"/>
                    <a:pt x="224" y="270"/>
                  </a:cubicBezTo>
                  <a:cubicBezTo>
                    <a:pt x="226" y="268"/>
                    <a:pt x="227" y="265"/>
                    <a:pt x="226" y="262"/>
                  </a:cubicBezTo>
                  <a:cubicBezTo>
                    <a:pt x="216" y="238"/>
                    <a:pt x="216" y="238"/>
                    <a:pt x="216" y="238"/>
                  </a:cubicBezTo>
                  <a:cubicBezTo>
                    <a:pt x="218" y="236"/>
                    <a:pt x="221" y="234"/>
                    <a:pt x="223" y="232"/>
                  </a:cubicBezTo>
                  <a:cubicBezTo>
                    <a:pt x="246" y="246"/>
                    <a:pt x="246" y="246"/>
                    <a:pt x="246" y="246"/>
                  </a:cubicBezTo>
                  <a:cubicBezTo>
                    <a:pt x="248" y="248"/>
                    <a:pt x="252" y="248"/>
                    <a:pt x="253" y="245"/>
                  </a:cubicBezTo>
                  <a:cubicBezTo>
                    <a:pt x="265" y="231"/>
                    <a:pt x="265" y="231"/>
                    <a:pt x="265" y="231"/>
                  </a:cubicBezTo>
                  <a:cubicBezTo>
                    <a:pt x="267" y="229"/>
                    <a:pt x="267" y="226"/>
                    <a:pt x="265" y="223"/>
                  </a:cubicBezTo>
                  <a:cubicBezTo>
                    <a:pt x="246" y="204"/>
                    <a:pt x="246" y="204"/>
                    <a:pt x="246" y="204"/>
                  </a:cubicBezTo>
                  <a:cubicBezTo>
                    <a:pt x="247" y="201"/>
                    <a:pt x="249" y="198"/>
                    <a:pt x="250" y="196"/>
                  </a:cubicBezTo>
                  <a:cubicBezTo>
                    <a:pt x="277" y="200"/>
                    <a:pt x="277" y="200"/>
                    <a:pt x="277" y="200"/>
                  </a:cubicBezTo>
                  <a:cubicBezTo>
                    <a:pt x="280" y="200"/>
                    <a:pt x="283" y="198"/>
                    <a:pt x="283" y="196"/>
                  </a:cubicBezTo>
                  <a:lnTo>
                    <a:pt x="288" y="178"/>
                  </a:lnTo>
                  <a:close/>
                  <a:moveTo>
                    <a:pt x="133" y="231"/>
                  </a:moveTo>
                  <a:cubicBezTo>
                    <a:pt x="142" y="199"/>
                    <a:pt x="142" y="199"/>
                    <a:pt x="142" y="199"/>
                  </a:cubicBezTo>
                  <a:cubicBezTo>
                    <a:pt x="152" y="200"/>
                    <a:pt x="162" y="198"/>
                    <a:pt x="171" y="193"/>
                  </a:cubicBezTo>
                  <a:cubicBezTo>
                    <a:pt x="195" y="218"/>
                    <a:pt x="195" y="218"/>
                    <a:pt x="195" y="218"/>
                  </a:cubicBezTo>
                  <a:cubicBezTo>
                    <a:pt x="177" y="230"/>
                    <a:pt x="155" y="236"/>
                    <a:pt x="133" y="231"/>
                  </a:cubicBezTo>
                  <a:close/>
                  <a:moveTo>
                    <a:pt x="70" y="182"/>
                  </a:moveTo>
                  <a:cubicBezTo>
                    <a:pt x="104" y="174"/>
                    <a:pt x="104" y="174"/>
                    <a:pt x="104" y="174"/>
                  </a:cubicBezTo>
                  <a:cubicBezTo>
                    <a:pt x="109" y="182"/>
                    <a:pt x="116" y="189"/>
                    <a:pt x="126" y="194"/>
                  </a:cubicBezTo>
                  <a:cubicBezTo>
                    <a:pt x="116" y="227"/>
                    <a:pt x="116" y="227"/>
                    <a:pt x="116" y="227"/>
                  </a:cubicBezTo>
                  <a:cubicBezTo>
                    <a:pt x="95" y="218"/>
                    <a:pt x="79" y="202"/>
                    <a:pt x="70" y="182"/>
                  </a:cubicBezTo>
                  <a:close/>
                  <a:moveTo>
                    <a:pt x="163" y="65"/>
                  </a:moveTo>
                  <a:cubicBezTo>
                    <a:pt x="153" y="97"/>
                    <a:pt x="153" y="97"/>
                    <a:pt x="153" y="97"/>
                  </a:cubicBezTo>
                  <a:cubicBezTo>
                    <a:pt x="142" y="96"/>
                    <a:pt x="131" y="99"/>
                    <a:pt x="122" y="104"/>
                  </a:cubicBezTo>
                  <a:cubicBezTo>
                    <a:pt x="98" y="80"/>
                    <a:pt x="98" y="80"/>
                    <a:pt x="98" y="80"/>
                  </a:cubicBezTo>
                  <a:cubicBezTo>
                    <a:pt x="116" y="66"/>
                    <a:pt x="139" y="61"/>
                    <a:pt x="163" y="65"/>
                  </a:cubicBezTo>
                  <a:close/>
                  <a:moveTo>
                    <a:pt x="226" y="116"/>
                  </a:moveTo>
                  <a:cubicBezTo>
                    <a:pt x="193" y="125"/>
                    <a:pt x="193" y="125"/>
                    <a:pt x="193" y="125"/>
                  </a:cubicBezTo>
                  <a:cubicBezTo>
                    <a:pt x="188" y="115"/>
                    <a:pt x="180" y="107"/>
                    <a:pt x="170" y="102"/>
                  </a:cubicBezTo>
                  <a:cubicBezTo>
                    <a:pt x="179" y="70"/>
                    <a:pt x="179" y="70"/>
                    <a:pt x="179" y="70"/>
                  </a:cubicBezTo>
                  <a:cubicBezTo>
                    <a:pt x="201" y="78"/>
                    <a:pt x="218" y="96"/>
                    <a:pt x="226" y="116"/>
                  </a:cubicBezTo>
                  <a:close/>
                  <a:moveTo>
                    <a:pt x="198" y="141"/>
                  </a:moveTo>
                  <a:cubicBezTo>
                    <a:pt x="231" y="133"/>
                    <a:pt x="231" y="133"/>
                    <a:pt x="231" y="133"/>
                  </a:cubicBezTo>
                  <a:cubicBezTo>
                    <a:pt x="233" y="145"/>
                    <a:pt x="233" y="159"/>
                    <a:pt x="229" y="172"/>
                  </a:cubicBezTo>
                  <a:cubicBezTo>
                    <a:pt x="225" y="185"/>
                    <a:pt x="218" y="198"/>
                    <a:pt x="208" y="207"/>
                  </a:cubicBezTo>
                  <a:cubicBezTo>
                    <a:pt x="185" y="183"/>
                    <a:pt x="185" y="183"/>
                    <a:pt x="185" y="183"/>
                  </a:cubicBezTo>
                  <a:cubicBezTo>
                    <a:pt x="190" y="177"/>
                    <a:pt x="195" y="170"/>
                    <a:pt x="197" y="162"/>
                  </a:cubicBezTo>
                  <a:cubicBezTo>
                    <a:pt x="199" y="155"/>
                    <a:pt x="199" y="148"/>
                    <a:pt x="198" y="141"/>
                  </a:cubicBezTo>
                  <a:close/>
                  <a:moveTo>
                    <a:pt x="169" y="154"/>
                  </a:moveTo>
                  <a:cubicBezTo>
                    <a:pt x="166" y="166"/>
                    <a:pt x="153" y="173"/>
                    <a:pt x="142" y="169"/>
                  </a:cubicBezTo>
                  <a:cubicBezTo>
                    <a:pt x="130" y="166"/>
                    <a:pt x="123" y="154"/>
                    <a:pt x="127" y="142"/>
                  </a:cubicBezTo>
                  <a:cubicBezTo>
                    <a:pt x="130" y="130"/>
                    <a:pt x="142" y="123"/>
                    <a:pt x="154" y="127"/>
                  </a:cubicBezTo>
                  <a:cubicBezTo>
                    <a:pt x="166" y="130"/>
                    <a:pt x="172" y="142"/>
                    <a:pt x="169" y="154"/>
                  </a:cubicBezTo>
                  <a:close/>
                  <a:moveTo>
                    <a:pt x="98" y="157"/>
                  </a:moveTo>
                  <a:cubicBezTo>
                    <a:pt x="65" y="166"/>
                    <a:pt x="65" y="166"/>
                    <a:pt x="65" y="166"/>
                  </a:cubicBezTo>
                  <a:cubicBezTo>
                    <a:pt x="62" y="152"/>
                    <a:pt x="62" y="138"/>
                    <a:pt x="66" y="125"/>
                  </a:cubicBezTo>
                  <a:cubicBezTo>
                    <a:pt x="70" y="112"/>
                    <a:pt x="77" y="101"/>
                    <a:pt x="85" y="91"/>
                  </a:cubicBezTo>
                  <a:cubicBezTo>
                    <a:pt x="108" y="116"/>
                    <a:pt x="108" y="116"/>
                    <a:pt x="108" y="116"/>
                  </a:cubicBezTo>
                  <a:cubicBezTo>
                    <a:pt x="104" y="121"/>
                    <a:pt x="101" y="127"/>
                    <a:pt x="99" y="134"/>
                  </a:cubicBezTo>
                  <a:cubicBezTo>
                    <a:pt x="96" y="142"/>
                    <a:pt x="96" y="150"/>
                    <a:pt x="98"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30" name="Freeform 29"/>
            <p:cNvSpPr>
              <a:spLocks noEditPoints="1"/>
            </p:cNvSpPr>
            <p:nvPr/>
          </p:nvSpPr>
          <p:spPr bwMode="auto">
            <a:xfrm>
              <a:off x="1347" y="1208"/>
              <a:ext cx="571" cy="573"/>
            </a:xfrm>
            <a:custGeom>
              <a:avLst/>
              <a:gdLst>
                <a:gd name="T0" fmla="*/ 259 w 291"/>
                <a:gd name="T1" fmla="*/ 160 h 292"/>
                <a:gd name="T2" fmla="*/ 291 w 291"/>
                <a:gd name="T3" fmla="*/ 138 h 292"/>
                <a:gd name="T4" fmla="*/ 255 w 291"/>
                <a:gd name="T5" fmla="*/ 114 h 292"/>
                <a:gd name="T6" fmla="*/ 276 w 291"/>
                <a:gd name="T7" fmla="*/ 83 h 292"/>
                <a:gd name="T8" fmla="*/ 233 w 291"/>
                <a:gd name="T9" fmla="*/ 75 h 292"/>
                <a:gd name="T10" fmla="*/ 243 w 291"/>
                <a:gd name="T11" fmla="*/ 38 h 292"/>
                <a:gd name="T12" fmla="*/ 198 w 291"/>
                <a:gd name="T13" fmla="*/ 47 h 292"/>
                <a:gd name="T14" fmla="*/ 201 w 291"/>
                <a:gd name="T15" fmla="*/ 16 h 292"/>
                <a:gd name="T16" fmla="*/ 173 w 291"/>
                <a:gd name="T17" fmla="*/ 8 h 292"/>
                <a:gd name="T18" fmla="*/ 155 w 291"/>
                <a:gd name="T19" fmla="*/ 35 h 292"/>
                <a:gd name="T20" fmla="*/ 122 w 291"/>
                <a:gd name="T21" fmla="*/ 4 h 292"/>
                <a:gd name="T22" fmla="*/ 112 w 291"/>
                <a:gd name="T23" fmla="*/ 41 h 292"/>
                <a:gd name="T24" fmla="*/ 86 w 291"/>
                <a:gd name="T25" fmla="*/ 14 h 292"/>
                <a:gd name="T26" fmla="*/ 79 w 291"/>
                <a:gd name="T27" fmla="*/ 59 h 292"/>
                <a:gd name="T28" fmla="*/ 47 w 291"/>
                <a:gd name="T29" fmla="*/ 47 h 292"/>
                <a:gd name="T30" fmla="*/ 29 w 291"/>
                <a:gd name="T31" fmla="*/ 70 h 292"/>
                <a:gd name="T32" fmla="*/ 46 w 291"/>
                <a:gd name="T33" fmla="*/ 99 h 292"/>
                <a:gd name="T34" fmla="*/ 9 w 291"/>
                <a:gd name="T35" fmla="*/ 97 h 292"/>
                <a:gd name="T36" fmla="*/ 36 w 291"/>
                <a:gd name="T37" fmla="*/ 134 h 292"/>
                <a:gd name="T38" fmla="*/ 35 w 291"/>
                <a:gd name="T39" fmla="*/ 141 h 292"/>
                <a:gd name="T40" fmla="*/ 3 w 291"/>
                <a:gd name="T41" fmla="*/ 173 h 292"/>
                <a:gd name="T42" fmla="*/ 41 w 291"/>
                <a:gd name="T43" fmla="*/ 185 h 292"/>
                <a:gd name="T44" fmla="*/ 24 w 291"/>
                <a:gd name="T45" fmla="*/ 226 h 292"/>
                <a:gd name="T46" fmla="*/ 64 w 291"/>
                <a:gd name="T47" fmla="*/ 223 h 292"/>
                <a:gd name="T48" fmla="*/ 64 w 291"/>
                <a:gd name="T49" fmla="*/ 266 h 292"/>
                <a:gd name="T50" fmla="*/ 99 w 291"/>
                <a:gd name="T51" fmla="*/ 250 h 292"/>
                <a:gd name="T52" fmla="*/ 117 w 291"/>
                <a:gd name="T53" fmla="*/ 290 h 292"/>
                <a:gd name="T54" fmla="*/ 139 w 291"/>
                <a:gd name="T55" fmla="*/ 260 h 292"/>
                <a:gd name="T56" fmla="*/ 170 w 291"/>
                <a:gd name="T57" fmla="*/ 290 h 292"/>
                <a:gd name="T58" fmla="*/ 183 w 291"/>
                <a:gd name="T59" fmla="*/ 255 h 292"/>
                <a:gd name="T60" fmla="*/ 223 w 291"/>
                <a:gd name="T61" fmla="*/ 269 h 292"/>
                <a:gd name="T62" fmla="*/ 223 w 291"/>
                <a:gd name="T63" fmla="*/ 232 h 292"/>
                <a:gd name="T64" fmla="*/ 265 w 291"/>
                <a:gd name="T65" fmla="*/ 231 h 292"/>
                <a:gd name="T66" fmla="*/ 250 w 291"/>
                <a:gd name="T67" fmla="*/ 196 h 292"/>
                <a:gd name="T68" fmla="*/ 288 w 291"/>
                <a:gd name="T69" fmla="*/ 178 h 292"/>
                <a:gd name="T70" fmla="*/ 171 w 291"/>
                <a:gd name="T71" fmla="*/ 193 h 292"/>
                <a:gd name="T72" fmla="*/ 70 w 291"/>
                <a:gd name="T73" fmla="*/ 182 h 292"/>
                <a:gd name="T74" fmla="*/ 116 w 291"/>
                <a:gd name="T75" fmla="*/ 226 h 292"/>
                <a:gd name="T76" fmla="*/ 153 w 291"/>
                <a:gd name="T77" fmla="*/ 97 h 292"/>
                <a:gd name="T78" fmla="*/ 163 w 291"/>
                <a:gd name="T79" fmla="*/ 65 h 292"/>
                <a:gd name="T80" fmla="*/ 170 w 291"/>
                <a:gd name="T81" fmla="*/ 102 h 292"/>
                <a:gd name="T82" fmla="*/ 198 w 291"/>
                <a:gd name="T83" fmla="*/ 141 h 292"/>
                <a:gd name="T84" fmla="*/ 208 w 291"/>
                <a:gd name="T85" fmla="*/ 207 h 292"/>
                <a:gd name="T86" fmla="*/ 198 w 291"/>
                <a:gd name="T87" fmla="*/ 141 h 292"/>
                <a:gd name="T88" fmla="*/ 126 w 291"/>
                <a:gd name="T89" fmla="*/ 142 h 292"/>
                <a:gd name="T90" fmla="*/ 97 w 291"/>
                <a:gd name="T91" fmla="*/ 157 h 292"/>
                <a:gd name="T92" fmla="*/ 85 w 291"/>
                <a:gd name="T93" fmla="*/ 91 h 292"/>
                <a:gd name="T94" fmla="*/ 97 w 291"/>
                <a:gd name="T95"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1" h="292">
                  <a:moveTo>
                    <a:pt x="288" y="178"/>
                  </a:moveTo>
                  <a:cubicBezTo>
                    <a:pt x="289" y="175"/>
                    <a:pt x="287" y="172"/>
                    <a:pt x="285" y="171"/>
                  </a:cubicBezTo>
                  <a:cubicBezTo>
                    <a:pt x="259" y="160"/>
                    <a:pt x="259" y="160"/>
                    <a:pt x="259" y="160"/>
                  </a:cubicBezTo>
                  <a:cubicBezTo>
                    <a:pt x="260" y="157"/>
                    <a:pt x="260" y="154"/>
                    <a:pt x="260" y="151"/>
                  </a:cubicBezTo>
                  <a:cubicBezTo>
                    <a:pt x="287" y="144"/>
                    <a:pt x="287" y="144"/>
                    <a:pt x="287" y="144"/>
                  </a:cubicBezTo>
                  <a:cubicBezTo>
                    <a:pt x="289" y="143"/>
                    <a:pt x="291" y="140"/>
                    <a:pt x="291" y="138"/>
                  </a:cubicBezTo>
                  <a:cubicBezTo>
                    <a:pt x="289" y="119"/>
                    <a:pt x="289" y="119"/>
                    <a:pt x="289" y="119"/>
                  </a:cubicBezTo>
                  <a:cubicBezTo>
                    <a:pt x="289" y="117"/>
                    <a:pt x="286" y="114"/>
                    <a:pt x="283" y="114"/>
                  </a:cubicBezTo>
                  <a:cubicBezTo>
                    <a:pt x="255" y="114"/>
                    <a:pt x="255" y="114"/>
                    <a:pt x="255" y="114"/>
                  </a:cubicBezTo>
                  <a:cubicBezTo>
                    <a:pt x="254" y="112"/>
                    <a:pt x="253" y="109"/>
                    <a:pt x="252" y="106"/>
                  </a:cubicBezTo>
                  <a:cubicBezTo>
                    <a:pt x="274" y="90"/>
                    <a:pt x="274" y="90"/>
                    <a:pt x="274" y="90"/>
                  </a:cubicBezTo>
                  <a:cubicBezTo>
                    <a:pt x="277" y="89"/>
                    <a:pt x="278" y="85"/>
                    <a:pt x="276" y="83"/>
                  </a:cubicBezTo>
                  <a:cubicBezTo>
                    <a:pt x="267" y="67"/>
                    <a:pt x="267" y="67"/>
                    <a:pt x="267" y="67"/>
                  </a:cubicBezTo>
                  <a:cubicBezTo>
                    <a:pt x="266" y="64"/>
                    <a:pt x="263" y="63"/>
                    <a:pt x="260" y="64"/>
                  </a:cubicBezTo>
                  <a:cubicBezTo>
                    <a:pt x="233" y="75"/>
                    <a:pt x="233" y="75"/>
                    <a:pt x="233" y="75"/>
                  </a:cubicBezTo>
                  <a:cubicBezTo>
                    <a:pt x="231" y="73"/>
                    <a:pt x="230" y="71"/>
                    <a:pt x="228" y="69"/>
                  </a:cubicBezTo>
                  <a:cubicBezTo>
                    <a:pt x="243" y="46"/>
                    <a:pt x="243" y="46"/>
                    <a:pt x="243" y="46"/>
                  </a:cubicBezTo>
                  <a:cubicBezTo>
                    <a:pt x="245" y="43"/>
                    <a:pt x="245" y="40"/>
                    <a:pt x="243" y="38"/>
                  </a:cubicBezTo>
                  <a:cubicBezTo>
                    <a:pt x="229" y="26"/>
                    <a:pt x="229" y="26"/>
                    <a:pt x="229" y="26"/>
                  </a:cubicBezTo>
                  <a:cubicBezTo>
                    <a:pt x="227" y="24"/>
                    <a:pt x="223" y="24"/>
                    <a:pt x="221" y="26"/>
                  </a:cubicBezTo>
                  <a:cubicBezTo>
                    <a:pt x="198" y="47"/>
                    <a:pt x="198" y="47"/>
                    <a:pt x="198" y="47"/>
                  </a:cubicBezTo>
                  <a:cubicBezTo>
                    <a:pt x="198" y="47"/>
                    <a:pt x="198" y="47"/>
                    <a:pt x="198" y="47"/>
                  </a:cubicBezTo>
                  <a:cubicBezTo>
                    <a:pt x="197" y="47"/>
                    <a:pt x="197" y="47"/>
                    <a:pt x="196" y="46"/>
                  </a:cubicBezTo>
                  <a:cubicBezTo>
                    <a:pt x="201" y="16"/>
                    <a:pt x="201" y="16"/>
                    <a:pt x="201" y="16"/>
                  </a:cubicBezTo>
                  <a:cubicBezTo>
                    <a:pt x="202" y="13"/>
                    <a:pt x="200" y="10"/>
                    <a:pt x="197" y="10"/>
                  </a:cubicBezTo>
                  <a:cubicBezTo>
                    <a:pt x="179" y="5"/>
                    <a:pt x="179" y="5"/>
                    <a:pt x="179" y="5"/>
                  </a:cubicBezTo>
                  <a:cubicBezTo>
                    <a:pt x="177" y="4"/>
                    <a:pt x="174" y="5"/>
                    <a:pt x="173" y="8"/>
                  </a:cubicBezTo>
                  <a:cubicBezTo>
                    <a:pt x="161" y="36"/>
                    <a:pt x="161" y="36"/>
                    <a:pt x="161" y="36"/>
                  </a:cubicBezTo>
                  <a:cubicBezTo>
                    <a:pt x="159" y="36"/>
                    <a:pt x="157" y="36"/>
                    <a:pt x="155" y="36"/>
                  </a:cubicBezTo>
                  <a:cubicBezTo>
                    <a:pt x="155" y="35"/>
                    <a:pt x="155" y="35"/>
                    <a:pt x="155" y="35"/>
                  </a:cubicBezTo>
                  <a:cubicBezTo>
                    <a:pt x="147" y="5"/>
                    <a:pt x="147" y="5"/>
                    <a:pt x="147" y="5"/>
                  </a:cubicBezTo>
                  <a:cubicBezTo>
                    <a:pt x="146" y="2"/>
                    <a:pt x="143" y="0"/>
                    <a:pt x="140" y="1"/>
                  </a:cubicBezTo>
                  <a:cubicBezTo>
                    <a:pt x="122" y="4"/>
                    <a:pt x="122" y="4"/>
                    <a:pt x="122" y="4"/>
                  </a:cubicBezTo>
                  <a:cubicBezTo>
                    <a:pt x="119" y="4"/>
                    <a:pt x="117" y="6"/>
                    <a:pt x="117" y="10"/>
                  </a:cubicBezTo>
                  <a:cubicBezTo>
                    <a:pt x="118" y="39"/>
                    <a:pt x="118" y="39"/>
                    <a:pt x="118" y="39"/>
                  </a:cubicBezTo>
                  <a:cubicBezTo>
                    <a:pt x="116" y="40"/>
                    <a:pt x="114" y="40"/>
                    <a:pt x="112" y="41"/>
                  </a:cubicBezTo>
                  <a:cubicBezTo>
                    <a:pt x="112" y="40"/>
                    <a:pt x="112" y="40"/>
                    <a:pt x="112" y="40"/>
                  </a:cubicBezTo>
                  <a:cubicBezTo>
                    <a:pt x="93" y="16"/>
                    <a:pt x="93" y="16"/>
                    <a:pt x="93" y="16"/>
                  </a:cubicBezTo>
                  <a:cubicBezTo>
                    <a:pt x="91" y="14"/>
                    <a:pt x="88" y="13"/>
                    <a:pt x="86" y="14"/>
                  </a:cubicBezTo>
                  <a:cubicBezTo>
                    <a:pt x="70" y="24"/>
                    <a:pt x="70" y="24"/>
                    <a:pt x="70" y="24"/>
                  </a:cubicBezTo>
                  <a:cubicBezTo>
                    <a:pt x="67" y="25"/>
                    <a:pt x="66" y="28"/>
                    <a:pt x="68" y="31"/>
                  </a:cubicBezTo>
                  <a:cubicBezTo>
                    <a:pt x="79" y="59"/>
                    <a:pt x="79" y="59"/>
                    <a:pt x="79" y="59"/>
                  </a:cubicBezTo>
                  <a:cubicBezTo>
                    <a:pt x="77" y="60"/>
                    <a:pt x="75" y="62"/>
                    <a:pt x="74" y="63"/>
                  </a:cubicBezTo>
                  <a:cubicBezTo>
                    <a:pt x="73" y="63"/>
                    <a:pt x="73" y="63"/>
                    <a:pt x="73" y="63"/>
                  </a:cubicBezTo>
                  <a:cubicBezTo>
                    <a:pt x="47" y="47"/>
                    <a:pt x="47" y="47"/>
                    <a:pt x="47" y="47"/>
                  </a:cubicBezTo>
                  <a:cubicBezTo>
                    <a:pt x="45" y="45"/>
                    <a:pt x="41" y="45"/>
                    <a:pt x="40" y="48"/>
                  </a:cubicBezTo>
                  <a:cubicBezTo>
                    <a:pt x="28" y="62"/>
                    <a:pt x="28" y="62"/>
                    <a:pt x="28" y="62"/>
                  </a:cubicBezTo>
                  <a:cubicBezTo>
                    <a:pt x="26" y="64"/>
                    <a:pt x="27" y="67"/>
                    <a:pt x="29" y="70"/>
                  </a:cubicBezTo>
                  <a:cubicBezTo>
                    <a:pt x="50" y="92"/>
                    <a:pt x="50" y="92"/>
                    <a:pt x="50" y="92"/>
                  </a:cubicBezTo>
                  <a:cubicBezTo>
                    <a:pt x="50" y="92"/>
                    <a:pt x="50" y="92"/>
                    <a:pt x="50" y="92"/>
                  </a:cubicBezTo>
                  <a:cubicBezTo>
                    <a:pt x="49" y="94"/>
                    <a:pt x="48" y="96"/>
                    <a:pt x="46" y="99"/>
                  </a:cubicBezTo>
                  <a:cubicBezTo>
                    <a:pt x="46" y="99"/>
                    <a:pt x="46" y="99"/>
                    <a:pt x="46" y="99"/>
                  </a:cubicBezTo>
                  <a:cubicBezTo>
                    <a:pt x="16" y="94"/>
                    <a:pt x="16" y="94"/>
                    <a:pt x="16" y="94"/>
                  </a:cubicBezTo>
                  <a:cubicBezTo>
                    <a:pt x="13" y="93"/>
                    <a:pt x="10" y="95"/>
                    <a:pt x="9" y="97"/>
                  </a:cubicBezTo>
                  <a:cubicBezTo>
                    <a:pt x="4" y="115"/>
                    <a:pt x="4" y="115"/>
                    <a:pt x="4" y="115"/>
                  </a:cubicBezTo>
                  <a:cubicBezTo>
                    <a:pt x="3" y="118"/>
                    <a:pt x="5" y="121"/>
                    <a:pt x="8" y="122"/>
                  </a:cubicBezTo>
                  <a:cubicBezTo>
                    <a:pt x="36" y="134"/>
                    <a:pt x="36" y="134"/>
                    <a:pt x="36" y="134"/>
                  </a:cubicBezTo>
                  <a:cubicBezTo>
                    <a:pt x="36" y="134"/>
                    <a:pt x="36" y="134"/>
                    <a:pt x="36" y="134"/>
                  </a:cubicBezTo>
                  <a:cubicBezTo>
                    <a:pt x="36" y="137"/>
                    <a:pt x="35" y="139"/>
                    <a:pt x="35" y="141"/>
                  </a:cubicBezTo>
                  <a:cubicBezTo>
                    <a:pt x="35" y="141"/>
                    <a:pt x="35" y="141"/>
                    <a:pt x="35" y="141"/>
                  </a:cubicBezTo>
                  <a:cubicBezTo>
                    <a:pt x="5" y="148"/>
                    <a:pt x="5" y="148"/>
                    <a:pt x="5" y="148"/>
                  </a:cubicBezTo>
                  <a:cubicBezTo>
                    <a:pt x="2" y="149"/>
                    <a:pt x="0" y="152"/>
                    <a:pt x="1" y="155"/>
                  </a:cubicBezTo>
                  <a:cubicBezTo>
                    <a:pt x="3" y="173"/>
                    <a:pt x="3" y="173"/>
                    <a:pt x="3" y="173"/>
                  </a:cubicBezTo>
                  <a:cubicBezTo>
                    <a:pt x="3" y="176"/>
                    <a:pt x="6" y="178"/>
                    <a:pt x="9" y="178"/>
                  </a:cubicBezTo>
                  <a:cubicBezTo>
                    <a:pt x="39" y="178"/>
                    <a:pt x="39" y="178"/>
                    <a:pt x="39" y="178"/>
                  </a:cubicBezTo>
                  <a:cubicBezTo>
                    <a:pt x="40" y="180"/>
                    <a:pt x="41" y="183"/>
                    <a:pt x="41" y="185"/>
                  </a:cubicBezTo>
                  <a:cubicBezTo>
                    <a:pt x="17" y="202"/>
                    <a:pt x="17" y="202"/>
                    <a:pt x="17" y="202"/>
                  </a:cubicBezTo>
                  <a:cubicBezTo>
                    <a:pt x="15" y="204"/>
                    <a:pt x="14" y="207"/>
                    <a:pt x="15" y="209"/>
                  </a:cubicBezTo>
                  <a:cubicBezTo>
                    <a:pt x="24" y="226"/>
                    <a:pt x="24" y="226"/>
                    <a:pt x="24" y="226"/>
                  </a:cubicBezTo>
                  <a:cubicBezTo>
                    <a:pt x="25" y="228"/>
                    <a:pt x="28" y="229"/>
                    <a:pt x="31" y="228"/>
                  </a:cubicBezTo>
                  <a:cubicBezTo>
                    <a:pt x="59" y="217"/>
                    <a:pt x="59" y="217"/>
                    <a:pt x="59" y="217"/>
                  </a:cubicBezTo>
                  <a:cubicBezTo>
                    <a:pt x="61" y="219"/>
                    <a:pt x="62" y="221"/>
                    <a:pt x="64" y="223"/>
                  </a:cubicBezTo>
                  <a:cubicBezTo>
                    <a:pt x="48" y="247"/>
                    <a:pt x="48" y="247"/>
                    <a:pt x="48" y="247"/>
                  </a:cubicBezTo>
                  <a:cubicBezTo>
                    <a:pt x="47" y="250"/>
                    <a:pt x="47" y="253"/>
                    <a:pt x="49" y="255"/>
                  </a:cubicBezTo>
                  <a:cubicBezTo>
                    <a:pt x="64" y="266"/>
                    <a:pt x="64" y="266"/>
                    <a:pt x="64" y="266"/>
                  </a:cubicBezTo>
                  <a:cubicBezTo>
                    <a:pt x="66" y="268"/>
                    <a:pt x="69" y="268"/>
                    <a:pt x="71" y="266"/>
                  </a:cubicBezTo>
                  <a:cubicBezTo>
                    <a:pt x="92" y="246"/>
                    <a:pt x="92" y="246"/>
                    <a:pt x="92" y="246"/>
                  </a:cubicBezTo>
                  <a:cubicBezTo>
                    <a:pt x="95" y="247"/>
                    <a:pt x="97" y="248"/>
                    <a:pt x="99" y="250"/>
                  </a:cubicBezTo>
                  <a:cubicBezTo>
                    <a:pt x="95" y="278"/>
                    <a:pt x="95" y="278"/>
                    <a:pt x="95" y="278"/>
                  </a:cubicBezTo>
                  <a:cubicBezTo>
                    <a:pt x="94" y="281"/>
                    <a:pt x="96" y="284"/>
                    <a:pt x="99" y="285"/>
                  </a:cubicBezTo>
                  <a:cubicBezTo>
                    <a:pt x="117" y="290"/>
                    <a:pt x="117" y="290"/>
                    <a:pt x="117" y="290"/>
                  </a:cubicBezTo>
                  <a:cubicBezTo>
                    <a:pt x="119" y="291"/>
                    <a:pt x="122" y="289"/>
                    <a:pt x="123" y="286"/>
                  </a:cubicBezTo>
                  <a:cubicBezTo>
                    <a:pt x="135" y="260"/>
                    <a:pt x="135" y="260"/>
                    <a:pt x="135" y="260"/>
                  </a:cubicBezTo>
                  <a:cubicBezTo>
                    <a:pt x="136" y="260"/>
                    <a:pt x="138" y="260"/>
                    <a:pt x="139" y="260"/>
                  </a:cubicBezTo>
                  <a:cubicBezTo>
                    <a:pt x="146" y="287"/>
                    <a:pt x="146" y="287"/>
                    <a:pt x="146" y="287"/>
                  </a:cubicBezTo>
                  <a:cubicBezTo>
                    <a:pt x="147" y="290"/>
                    <a:pt x="149" y="292"/>
                    <a:pt x="152" y="292"/>
                  </a:cubicBezTo>
                  <a:cubicBezTo>
                    <a:pt x="170" y="290"/>
                    <a:pt x="170" y="290"/>
                    <a:pt x="170" y="290"/>
                  </a:cubicBezTo>
                  <a:cubicBezTo>
                    <a:pt x="173" y="290"/>
                    <a:pt x="175" y="287"/>
                    <a:pt x="175" y="284"/>
                  </a:cubicBezTo>
                  <a:cubicBezTo>
                    <a:pt x="175" y="257"/>
                    <a:pt x="175" y="257"/>
                    <a:pt x="175" y="257"/>
                  </a:cubicBezTo>
                  <a:cubicBezTo>
                    <a:pt x="178" y="256"/>
                    <a:pt x="181" y="255"/>
                    <a:pt x="183" y="255"/>
                  </a:cubicBezTo>
                  <a:cubicBezTo>
                    <a:pt x="200" y="277"/>
                    <a:pt x="200" y="277"/>
                    <a:pt x="200" y="277"/>
                  </a:cubicBezTo>
                  <a:cubicBezTo>
                    <a:pt x="202" y="279"/>
                    <a:pt x="205" y="280"/>
                    <a:pt x="207" y="278"/>
                  </a:cubicBezTo>
                  <a:cubicBezTo>
                    <a:pt x="223" y="269"/>
                    <a:pt x="223" y="269"/>
                    <a:pt x="223" y="269"/>
                  </a:cubicBezTo>
                  <a:cubicBezTo>
                    <a:pt x="226" y="268"/>
                    <a:pt x="227" y="265"/>
                    <a:pt x="226" y="262"/>
                  </a:cubicBezTo>
                  <a:cubicBezTo>
                    <a:pt x="216" y="238"/>
                    <a:pt x="216" y="238"/>
                    <a:pt x="216" y="238"/>
                  </a:cubicBezTo>
                  <a:cubicBezTo>
                    <a:pt x="218" y="236"/>
                    <a:pt x="220" y="234"/>
                    <a:pt x="223" y="232"/>
                  </a:cubicBezTo>
                  <a:cubicBezTo>
                    <a:pt x="246" y="246"/>
                    <a:pt x="246" y="246"/>
                    <a:pt x="246" y="246"/>
                  </a:cubicBezTo>
                  <a:cubicBezTo>
                    <a:pt x="248" y="248"/>
                    <a:pt x="252" y="247"/>
                    <a:pt x="253" y="245"/>
                  </a:cubicBezTo>
                  <a:cubicBezTo>
                    <a:pt x="265" y="231"/>
                    <a:pt x="265" y="231"/>
                    <a:pt x="265" y="231"/>
                  </a:cubicBezTo>
                  <a:cubicBezTo>
                    <a:pt x="267" y="229"/>
                    <a:pt x="267" y="225"/>
                    <a:pt x="264" y="223"/>
                  </a:cubicBezTo>
                  <a:cubicBezTo>
                    <a:pt x="246" y="203"/>
                    <a:pt x="246" y="203"/>
                    <a:pt x="246" y="203"/>
                  </a:cubicBezTo>
                  <a:cubicBezTo>
                    <a:pt x="247" y="201"/>
                    <a:pt x="248" y="198"/>
                    <a:pt x="250" y="196"/>
                  </a:cubicBezTo>
                  <a:cubicBezTo>
                    <a:pt x="277" y="200"/>
                    <a:pt x="277" y="200"/>
                    <a:pt x="277" y="200"/>
                  </a:cubicBezTo>
                  <a:cubicBezTo>
                    <a:pt x="280" y="200"/>
                    <a:pt x="282" y="198"/>
                    <a:pt x="283" y="196"/>
                  </a:cubicBezTo>
                  <a:lnTo>
                    <a:pt x="288" y="178"/>
                  </a:lnTo>
                  <a:close/>
                  <a:moveTo>
                    <a:pt x="133" y="231"/>
                  </a:moveTo>
                  <a:cubicBezTo>
                    <a:pt x="142" y="199"/>
                    <a:pt x="142" y="199"/>
                    <a:pt x="142" y="199"/>
                  </a:cubicBezTo>
                  <a:cubicBezTo>
                    <a:pt x="152" y="200"/>
                    <a:pt x="162" y="198"/>
                    <a:pt x="171" y="193"/>
                  </a:cubicBezTo>
                  <a:cubicBezTo>
                    <a:pt x="195" y="218"/>
                    <a:pt x="195" y="218"/>
                    <a:pt x="195" y="218"/>
                  </a:cubicBezTo>
                  <a:cubicBezTo>
                    <a:pt x="177" y="230"/>
                    <a:pt x="155" y="235"/>
                    <a:pt x="133" y="231"/>
                  </a:cubicBezTo>
                  <a:close/>
                  <a:moveTo>
                    <a:pt x="70" y="182"/>
                  </a:moveTo>
                  <a:cubicBezTo>
                    <a:pt x="103" y="173"/>
                    <a:pt x="103" y="173"/>
                    <a:pt x="103" y="173"/>
                  </a:cubicBezTo>
                  <a:cubicBezTo>
                    <a:pt x="108" y="182"/>
                    <a:pt x="116" y="189"/>
                    <a:pt x="125" y="194"/>
                  </a:cubicBezTo>
                  <a:cubicBezTo>
                    <a:pt x="116" y="226"/>
                    <a:pt x="116" y="226"/>
                    <a:pt x="116" y="226"/>
                  </a:cubicBezTo>
                  <a:cubicBezTo>
                    <a:pt x="95" y="218"/>
                    <a:pt x="79" y="202"/>
                    <a:pt x="70" y="182"/>
                  </a:cubicBezTo>
                  <a:close/>
                  <a:moveTo>
                    <a:pt x="163" y="65"/>
                  </a:moveTo>
                  <a:cubicBezTo>
                    <a:pt x="153" y="97"/>
                    <a:pt x="153" y="97"/>
                    <a:pt x="153" y="97"/>
                  </a:cubicBezTo>
                  <a:cubicBezTo>
                    <a:pt x="142" y="96"/>
                    <a:pt x="131" y="99"/>
                    <a:pt x="121" y="104"/>
                  </a:cubicBezTo>
                  <a:cubicBezTo>
                    <a:pt x="98" y="80"/>
                    <a:pt x="98" y="80"/>
                    <a:pt x="98" y="80"/>
                  </a:cubicBezTo>
                  <a:cubicBezTo>
                    <a:pt x="116" y="66"/>
                    <a:pt x="139" y="60"/>
                    <a:pt x="163" y="65"/>
                  </a:cubicBezTo>
                  <a:close/>
                  <a:moveTo>
                    <a:pt x="226" y="116"/>
                  </a:moveTo>
                  <a:cubicBezTo>
                    <a:pt x="193" y="124"/>
                    <a:pt x="193" y="124"/>
                    <a:pt x="193" y="124"/>
                  </a:cubicBezTo>
                  <a:cubicBezTo>
                    <a:pt x="188" y="115"/>
                    <a:pt x="180" y="107"/>
                    <a:pt x="170" y="102"/>
                  </a:cubicBezTo>
                  <a:cubicBezTo>
                    <a:pt x="179" y="69"/>
                    <a:pt x="179" y="69"/>
                    <a:pt x="179" y="69"/>
                  </a:cubicBezTo>
                  <a:cubicBezTo>
                    <a:pt x="201" y="78"/>
                    <a:pt x="218" y="95"/>
                    <a:pt x="226" y="116"/>
                  </a:cubicBezTo>
                  <a:close/>
                  <a:moveTo>
                    <a:pt x="198" y="141"/>
                  </a:moveTo>
                  <a:cubicBezTo>
                    <a:pt x="231" y="133"/>
                    <a:pt x="231" y="133"/>
                    <a:pt x="231" y="133"/>
                  </a:cubicBezTo>
                  <a:cubicBezTo>
                    <a:pt x="233" y="145"/>
                    <a:pt x="233" y="158"/>
                    <a:pt x="229" y="171"/>
                  </a:cubicBezTo>
                  <a:cubicBezTo>
                    <a:pt x="225" y="185"/>
                    <a:pt x="218" y="197"/>
                    <a:pt x="208" y="207"/>
                  </a:cubicBezTo>
                  <a:cubicBezTo>
                    <a:pt x="185" y="183"/>
                    <a:pt x="185" y="183"/>
                    <a:pt x="185" y="183"/>
                  </a:cubicBezTo>
                  <a:cubicBezTo>
                    <a:pt x="190" y="177"/>
                    <a:pt x="194" y="170"/>
                    <a:pt x="197" y="162"/>
                  </a:cubicBezTo>
                  <a:cubicBezTo>
                    <a:pt x="199" y="155"/>
                    <a:pt x="199" y="148"/>
                    <a:pt x="198" y="141"/>
                  </a:cubicBezTo>
                  <a:close/>
                  <a:moveTo>
                    <a:pt x="169" y="154"/>
                  </a:moveTo>
                  <a:cubicBezTo>
                    <a:pt x="165" y="166"/>
                    <a:pt x="153" y="172"/>
                    <a:pt x="142" y="169"/>
                  </a:cubicBezTo>
                  <a:cubicBezTo>
                    <a:pt x="130" y="166"/>
                    <a:pt x="123" y="153"/>
                    <a:pt x="126" y="142"/>
                  </a:cubicBezTo>
                  <a:cubicBezTo>
                    <a:pt x="130" y="130"/>
                    <a:pt x="142" y="123"/>
                    <a:pt x="154" y="127"/>
                  </a:cubicBezTo>
                  <a:cubicBezTo>
                    <a:pt x="165" y="130"/>
                    <a:pt x="172" y="142"/>
                    <a:pt x="169" y="154"/>
                  </a:cubicBezTo>
                  <a:close/>
                  <a:moveTo>
                    <a:pt x="97" y="157"/>
                  </a:moveTo>
                  <a:cubicBezTo>
                    <a:pt x="65" y="165"/>
                    <a:pt x="65" y="165"/>
                    <a:pt x="65" y="165"/>
                  </a:cubicBezTo>
                  <a:cubicBezTo>
                    <a:pt x="62" y="152"/>
                    <a:pt x="62" y="138"/>
                    <a:pt x="66" y="124"/>
                  </a:cubicBezTo>
                  <a:cubicBezTo>
                    <a:pt x="70" y="112"/>
                    <a:pt x="76" y="100"/>
                    <a:pt x="85" y="91"/>
                  </a:cubicBezTo>
                  <a:cubicBezTo>
                    <a:pt x="108" y="115"/>
                    <a:pt x="108" y="115"/>
                    <a:pt x="108" y="115"/>
                  </a:cubicBezTo>
                  <a:cubicBezTo>
                    <a:pt x="104" y="121"/>
                    <a:pt x="101" y="127"/>
                    <a:pt x="99" y="134"/>
                  </a:cubicBezTo>
                  <a:cubicBezTo>
                    <a:pt x="96" y="142"/>
                    <a:pt x="96" y="150"/>
                    <a:pt x="9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31" name="Freeform 30"/>
            <p:cNvSpPr>
              <a:spLocks noEditPoints="1"/>
            </p:cNvSpPr>
            <p:nvPr/>
          </p:nvSpPr>
          <p:spPr bwMode="auto">
            <a:xfrm>
              <a:off x="3904" y="2525"/>
              <a:ext cx="517" cy="519"/>
            </a:xfrm>
            <a:custGeom>
              <a:avLst/>
              <a:gdLst>
                <a:gd name="T0" fmla="*/ 234 w 263"/>
                <a:gd name="T1" fmla="*/ 145 h 264"/>
                <a:gd name="T2" fmla="*/ 262 w 263"/>
                <a:gd name="T3" fmla="*/ 124 h 264"/>
                <a:gd name="T4" fmla="*/ 230 w 263"/>
                <a:gd name="T5" fmla="*/ 103 h 264"/>
                <a:gd name="T6" fmla="*/ 249 w 263"/>
                <a:gd name="T7" fmla="*/ 75 h 264"/>
                <a:gd name="T8" fmla="*/ 210 w 263"/>
                <a:gd name="T9" fmla="*/ 67 h 264"/>
                <a:gd name="T10" fmla="*/ 219 w 263"/>
                <a:gd name="T11" fmla="*/ 34 h 264"/>
                <a:gd name="T12" fmla="*/ 179 w 263"/>
                <a:gd name="T13" fmla="*/ 42 h 264"/>
                <a:gd name="T14" fmla="*/ 181 w 263"/>
                <a:gd name="T15" fmla="*/ 15 h 264"/>
                <a:gd name="T16" fmla="*/ 156 w 263"/>
                <a:gd name="T17" fmla="*/ 7 h 264"/>
                <a:gd name="T18" fmla="*/ 140 w 263"/>
                <a:gd name="T19" fmla="*/ 31 h 264"/>
                <a:gd name="T20" fmla="*/ 110 w 263"/>
                <a:gd name="T21" fmla="*/ 3 h 264"/>
                <a:gd name="T22" fmla="*/ 101 w 263"/>
                <a:gd name="T23" fmla="*/ 37 h 264"/>
                <a:gd name="T24" fmla="*/ 77 w 263"/>
                <a:gd name="T25" fmla="*/ 13 h 264"/>
                <a:gd name="T26" fmla="*/ 71 w 263"/>
                <a:gd name="T27" fmla="*/ 53 h 264"/>
                <a:gd name="T28" fmla="*/ 43 w 263"/>
                <a:gd name="T29" fmla="*/ 42 h 264"/>
                <a:gd name="T30" fmla="*/ 26 w 263"/>
                <a:gd name="T31" fmla="*/ 63 h 264"/>
                <a:gd name="T32" fmla="*/ 42 w 263"/>
                <a:gd name="T33" fmla="*/ 89 h 264"/>
                <a:gd name="T34" fmla="*/ 8 w 263"/>
                <a:gd name="T35" fmla="*/ 88 h 264"/>
                <a:gd name="T36" fmla="*/ 32 w 263"/>
                <a:gd name="T37" fmla="*/ 121 h 264"/>
                <a:gd name="T38" fmla="*/ 31 w 263"/>
                <a:gd name="T39" fmla="*/ 127 h 264"/>
                <a:gd name="T40" fmla="*/ 3 w 263"/>
                <a:gd name="T41" fmla="*/ 156 h 264"/>
                <a:gd name="T42" fmla="*/ 37 w 263"/>
                <a:gd name="T43" fmla="*/ 167 h 264"/>
                <a:gd name="T44" fmla="*/ 22 w 263"/>
                <a:gd name="T45" fmla="*/ 203 h 264"/>
                <a:gd name="T46" fmla="*/ 57 w 263"/>
                <a:gd name="T47" fmla="*/ 201 h 264"/>
                <a:gd name="T48" fmla="*/ 57 w 263"/>
                <a:gd name="T49" fmla="*/ 240 h 264"/>
                <a:gd name="T50" fmla="*/ 90 w 263"/>
                <a:gd name="T51" fmla="*/ 225 h 264"/>
                <a:gd name="T52" fmla="*/ 105 w 263"/>
                <a:gd name="T53" fmla="*/ 261 h 264"/>
                <a:gd name="T54" fmla="*/ 125 w 263"/>
                <a:gd name="T55" fmla="*/ 234 h 264"/>
                <a:gd name="T56" fmla="*/ 154 w 263"/>
                <a:gd name="T57" fmla="*/ 261 h 264"/>
                <a:gd name="T58" fmla="*/ 165 w 263"/>
                <a:gd name="T59" fmla="*/ 229 h 264"/>
                <a:gd name="T60" fmla="*/ 201 w 263"/>
                <a:gd name="T61" fmla="*/ 243 h 264"/>
                <a:gd name="T62" fmla="*/ 201 w 263"/>
                <a:gd name="T63" fmla="*/ 209 h 264"/>
                <a:gd name="T64" fmla="*/ 239 w 263"/>
                <a:gd name="T65" fmla="*/ 208 h 264"/>
                <a:gd name="T66" fmla="*/ 225 w 263"/>
                <a:gd name="T67" fmla="*/ 176 h 264"/>
                <a:gd name="T68" fmla="*/ 260 w 263"/>
                <a:gd name="T69" fmla="*/ 160 h 264"/>
                <a:gd name="T70" fmla="*/ 154 w 263"/>
                <a:gd name="T71" fmla="*/ 174 h 264"/>
                <a:gd name="T72" fmla="*/ 63 w 263"/>
                <a:gd name="T73" fmla="*/ 164 h 264"/>
                <a:gd name="T74" fmla="*/ 105 w 263"/>
                <a:gd name="T75" fmla="*/ 204 h 264"/>
                <a:gd name="T76" fmla="*/ 138 w 263"/>
                <a:gd name="T77" fmla="*/ 88 h 264"/>
                <a:gd name="T78" fmla="*/ 147 w 263"/>
                <a:gd name="T79" fmla="*/ 58 h 264"/>
                <a:gd name="T80" fmla="*/ 153 w 263"/>
                <a:gd name="T81" fmla="*/ 92 h 264"/>
                <a:gd name="T82" fmla="*/ 179 w 263"/>
                <a:gd name="T83" fmla="*/ 127 h 264"/>
                <a:gd name="T84" fmla="*/ 188 w 263"/>
                <a:gd name="T85" fmla="*/ 187 h 264"/>
                <a:gd name="T86" fmla="*/ 179 w 263"/>
                <a:gd name="T87" fmla="*/ 127 h 264"/>
                <a:gd name="T88" fmla="*/ 114 w 263"/>
                <a:gd name="T89" fmla="*/ 128 h 264"/>
                <a:gd name="T90" fmla="*/ 88 w 263"/>
                <a:gd name="T91" fmla="*/ 142 h 264"/>
                <a:gd name="T92" fmla="*/ 76 w 263"/>
                <a:gd name="T93" fmla="*/ 82 h 264"/>
                <a:gd name="T94" fmla="*/ 88 w 263"/>
                <a:gd name="T95" fmla="*/ 14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264">
                  <a:moveTo>
                    <a:pt x="260" y="160"/>
                  </a:moveTo>
                  <a:cubicBezTo>
                    <a:pt x="260" y="158"/>
                    <a:pt x="259" y="155"/>
                    <a:pt x="257" y="154"/>
                  </a:cubicBezTo>
                  <a:cubicBezTo>
                    <a:pt x="234" y="145"/>
                    <a:pt x="234" y="145"/>
                    <a:pt x="234" y="145"/>
                  </a:cubicBezTo>
                  <a:cubicBezTo>
                    <a:pt x="234" y="142"/>
                    <a:pt x="235" y="139"/>
                    <a:pt x="235" y="136"/>
                  </a:cubicBezTo>
                  <a:cubicBezTo>
                    <a:pt x="258" y="130"/>
                    <a:pt x="258" y="130"/>
                    <a:pt x="258" y="130"/>
                  </a:cubicBezTo>
                  <a:cubicBezTo>
                    <a:pt x="261" y="129"/>
                    <a:pt x="263" y="126"/>
                    <a:pt x="262" y="124"/>
                  </a:cubicBezTo>
                  <a:cubicBezTo>
                    <a:pt x="260" y="108"/>
                    <a:pt x="260" y="108"/>
                    <a:pt x="260" y="108"/>
                  </a:cubicBezTo>
                  <a:cubicBezTo>
                    <a:pt x="260" y="105"/>
                    <a:pt x="258" y="103"/>
                    <a:pt x="255" y="103"/>
                  </a:cubicBezTo>
                  <a:cubicBezTo>
                    <a:pt x="230" y="103"/>
                    <a:pt x="230" y="103"/>
                    <a:pt x="230" y="103"/>
                  </a:cubicBezTo>
                  <a:cubicBezTo>
                    <a:pt x="229" y="100"/>
                    <a:pt x="228" y="98"/>
                    <a:pt x="227" y="95"/>
                  </a:cubicBezTo>
                  <a:cubicBezTo>
                    <a:pt x="247" y="81"/>
                    <a:pt x="247" y="81"/>
                    <a:pt x="247" y="81"/>
                  </a:cubicBezTo>
                  <a:cubicBezTo>
                    <a:pt x="249" y="80"/>
                    <a:pt x="250" y="77"/>
                    <a:pt x="249" y="75"/>
                  </a:cubicBezTo>
                  <a:cubicBezTo>
                    <a:pt x="241" y="60"/>
                    <a:pt x="241" y="60"/>
                    <a:pt x="241" y="60"/>
                  </a:cubicBezTo>
                  <a:cubicBezTo>
                    <a:pt x="240" y="58"/>
                    <a:pt x="237" y="57"/>
                    <a:pt x="235" y="58"/>
                  </a:cubicBezTo>
                  <a:cubicBezTo>
                    <a:pt x="210" y="67"/>
                    <a:pt x="210" y="67"/>
                    <a:pt x="210" y="67"/>
                  </a:cubicBezTo>
                  <a:cubicBezTo>
                    <a:pt x="209" y="65"/>
                    <a:pt x="207" y="64"/>
                    <a:pt x="206" y="62"/>
                  </a:cubicBezTo>
                  <a:cubicBezTo>
                    <a:pt x="220" y="41"/>
                    <a:pt x="220" y="41"/>
                    <a:pt x="220" y="41"/>
                  </a:cubicBezTo>
                  <a:cubicBezTo>
                    <a:pt x="221" y="39"/>
                    <a:pt x="221" y="36"/>
                    <a:pt x="219" y="34"/>
                  </a:cubicBezTo>
                  <a:cubicBezTo>
                    <a:pt x="206" y="24"/>
                    <a:pt x="206" y="24"/>
                    <a:pt x="206" y="24"/>
                  </a:cubicBezTo>
                  <a:cubicBezTo>
                    <a:pt x="204" y="22"/>
                    <a:pt x="201" y="22"/>
                    <a:pt x="199" y="24"/>
                  </a:cubicBezTo>
                  <a:cubicBezTo>
                    <a:pt x="179" y="42"/>
                    <a:pt x="179" y="42"/>
                    <a:pt x="179" y="42"/>
                  </a:cubicBezTo>
                  <a:cubicBezTo>
                    <a:pt x="179" y="42"/>
                    <a:pt x="179" y="42"/>
                    <a:pt x="179" y="42"/>
                  </a:cubicBezTo>
                  <a:cubicBezTo>
                    <a:pt x="178" y="42"/>
                    <a:pt x="178" y="42"/>
                    <a:pt x="177" y="42"/>
                  </a:cubicBezTo>
                  <a:cubicBezTo>
                    <a:pt x="181" y="15"/>
                    <a:pt x="181" y="15"/>
                    <a:pt x="181" y="15"/>
                  </a:cubicBezTo>
                  <a:cubicBezTo>
                    <a:pt x="182" y="12"/>
                    <a:pt x="180" y="9"/>
                    <a:pt x="178" y="9"/>
                  </a:cubicBezTo>
                  <a:cubicBezTo>
                    <a:pt x="162" y="4"/>
                    <a:pt x="162" y="4"/>
                    <a:pt x="162" y="4"/>
                  </a:cubicBezTo>
                  <a:cubicBezTo>
                    <a:pt x="160" y="3"/>
                    <a:pt x="157" y="5"/>
                    <a:pt x="156" y="7"/>
                  </a:cubicBezTo>
                  <a:cubicBezTo>
                    <a:pt x="145" y="32"/>
                    <a:pt x="145" y="32"/>
                    <a:pt x="145" y="32"/>
                  </a:cubicBezTo>
                  <a:cubicBezTo>
                    <a:pt x="143" y="32"/>
                    <a:pt x="142" y="32"/>
                    <a:pt x="140" y="32"/>
                  </a:cubicBezTo>
                  <a:cubicBezTo>
                    <a:pt x="140" y="31"/>
                    <a:pt x="140" y="31"/>
                    <a:pt x="140" y="31"/>
                  </a:cubicBezTo>
                  <a:cubicBezTo>
                    <a:pt x="132" y="4"/>
                    <a:pt x="132" y="4"/>
                    <a:pt x="132" y="4"/>
                  </a:cubicBezTo>
                  <a:cubicBezTo>
                    <a:pt x="131" y="2"/>
                    <a:pt x="129" y="0"/>
                    <a:pt x="126" y="1"/>
                  </a:cubicBezTo>
                  <a:cubicBezTo>
                    <a:pt x="110" y="3"/>
                    <a:pt x="110" y="3"/>
                    <a:pt x="110" y="3"/>
                  </a:cubicBezTo>
                  <a:cubicBezTo>
                    <a:pt x="108" y="3"/>
                    <a:pt x="106" y="6"/>
                    <a:pt x="106" y="8"/>
                  </a:cubicBezTo>
                  <a:cubicBezTo>
                    <a:pt x="106" y="35"/>
                    <a:pt x="106" y="35"/>
                    <a:pt x="106" y="35"/>
                  </a:cubicBezTo>
                  <a:cubicBezTo>
                    <a:pt x="105" y="36"/>
                    <a:pt x="103" y="36"/>
                    <a:pt x="101" y="37"/>
                  </a:cubicBezTo>
                  <a:cubicBezTo>
                    <a:pt x="101" y="36"/>
                    <a:pt x="101" y="36"/>
                    <a:pt x="101" y="36"/>
                  </a:cubicBezTo>
                  <a:cubicBezTo>
                    <a:pt x="84" y="14"/>
                    <a:pt x="84" y="14"/>
                    <a:pt x="84" y="14"/>
                  </a:cubicBezTo>
                  <a:cubicBezTo>
                    <a:pt x="82" y="12"/>
                    <a:pt x="79" y="11"/>
                    <a:pt x="77" y="13"/>
                  </a:cubicBezTo>
                  <a:cubicBezTo>
                    <a:pt x="63" y="21"/>
                    <a:pt x="63" y="21"/>
                    <a:pt x="63" y="21"/>
                  </a:cubicBezTo>
                  <a:cubicBezTo>
                    <a:pt x="61" y="22"/>
                    <a:pt x="60" y="25"/>
                    <a:pt x="61" y="28"/>
                  </a:cubicBezTo>
                  <a:cubicBezTo>
                    <a:pt x="71" y="53"/>
                    <a:pt x="71" y="53"/>
                    <a:pt x="71" y="53"/>
                  </a:cubicBezTo>
                  <a:cubicBezTo>
                    <a:pt x="70" y="54"/>
                    <a:pt x="68" y="55"/>
                    <a:pt x="66" y="57"/>
                  </a:cubicBezTo>
                  <a:cubicBezTo>
                    <a:pt x="66" y="57"/>
                    <a:pt x="66" y="57"/>
                    <a:pt x="66" y="57"/>
                  </a:cubicBezTo>
                  <a:cubicBezTo>
                    <a:pt x="43" y="42"/>
                    <a:pt x="43" y="42"/>
                    <a:pt x="43" y="42"/>
                  </a:cubicBezTo>
                  <a:cubicBezTo>
                    <a:pt x="40" y="40"/>
                    <a:pt x="37" y="41"/>
                    <a:pt x="36" y="43"/>
                  </a:cubicBezTo>
                  <a:cubicBezTo>
                    <a:pt x="25" y="56"/>
                    <a:pt x="25" y="56"/>
                    <a:pt x="25" y="56"/>
                  </a:cubicBezTo>
                  <a:cubicBezTo>
                    <a:pt x="24" y="58"/>
                    <a:pt x="24" y="61"/>
                    <a:pt x="26" y="63"/>
                  </a:cubicBezTo>
                  <a:cubicBezTo>
                    <a:pt x="45" y="83"/>
                    <a:pt x="45" y="83"/>
                    <a:pt x="45" y="83"/>
                  </a:cubicBezTo>
                  <a:cubicBezTo>
                    <a:pt x="45" y="83"/>
                    <a:pt x="45" y="83"/>
                    <a:pt x="45" y="83"/>
                  </a:cubicBezTo>
                  <a:cubicBezTo>
                    <a:pt x="44" y="85"/>
                    <a:pt x="43" y="87"/>
                    <a:pt x="42" y="89"/>
                  </a:cubicBezTo>
                  <a:cubicBezTo>
                    <a:pt x="42" y="89"/>
                    <a:pt x="42" y="89"/>
                    <a:pt x="42" y="89"/>
                  </a:cubicBezTo>
                  <a:cubicBezTo>
                    <a:pt x="14" y="84"/>
                    <a:pt x="14" y="84"/>
                    <a:pt x="14" y="84"/>
                  </a:cubicBezTo>
                  <a:cubicBezTo>
                    <a:pt x="12" y="84"/>
                    <a:pt x="9" y="85"/>
                    <a:pt x="8" y="88"/>
                  </a:cubicBezTo>
                  <a:cubicBezTo>
                    <a:pt x="4" y="104"/>
                    <a:pt x="4" y="104"/>
                    <a:pt x="4" y="104"/>
                  </a:cubicBezTo>
                  <a:cubicBezTo>
                    <a:pt x="3" y="106"/>
                    <a:pt x="4" y="109"/>
                    <a:pt x="7" y="110"/>
                  </a:cubicBezTo>
                  <a:cubicBezTo>
                    <a:pt x="32" y="121"/>
                    <a:pt x="32" y="121"/>
                    <a:pt x="32" y="121"/>
                  </a:cubicBezTo>
                  <a:cubicBezTo>
                    <a:pt x="32" y="121"/>
                    <a:pt x="32" y="121"/>
                    <a:pt x="32" y="121"/>
                  </a:cubicBezTo>
                  <a:cubicBezTo>
                    <a:pt x="32" y="123"/>
                    <a:pt x="32" y="125"/>
                    <a:pt x="32" y="127"/>
                  </a:cubicBezTo>
                  <a:cubicBezTo>
                    <a:pt x="31" y="127"/>
                    <a:pt x="31" y="127"/>
                    <a:pt x="31" y="127"/>
                  </a:cubicBezTo>
                  <a:cubicBezTo>
                    <a:pt x="5" y="134"/>
                    <a:pt x="5" y="134"/>
                    <a:pt x="5" y="134"/>
                  </a:cubicBezTo>
                  <a:cubicBezTo>
                    <a:pt x="2" y="134"/>
                    <a:pt x="0" y="137"/>
                    <a:pt x="1" y="139"/>
                  </a:cubicBezTo>
                  <a:cubicBezTo>
                    <a:pt x="3" y="156"/>
                    <a:pt x="3" y="156"/>
                    <a:pt x="3" y="156"/>
                  </a:cubicBezTo>
                  <a:cubicBezTo>
                    <a:pt x="3" y="158"/>
                    <a:pt x="5" y="160"/>
                    <a:pt x="8" y="160"/>
                  </a:cubicBezTo>
                  <a:cubicBezTo>
                    <a:pt x="35" y="160"/>
                    <a:pt x="35" y="160"/>
                    <a:pt x="35" y="160"/>
                  </a:cubicBezTo>
                  <a:cubicBezTo>
                    <a:pt x="36" y="162"/>
                    <a:pt x="36" y="164"/>
                    <a:pt x="37" y="167"/>
                  </a:cubicBezTo>
                  <a:cubicBezTo>
                    <a:pt x="15" y="182"/>
                    <a:pt x="15" y="182"/>
                    <a:pt x="15" y="182"/>
                  </a:cubicBezTo>
                  <a:cubicBezTo>
                    <a:pt x="13" y="184"/>
                    <a:pt x="12" y="187"/>
                    <a:pt x="14" y="189"/>
                  </a:cubicBezTo>
                  <a:cubicBezTo>
                    <a:pt x="22" y="203"/>
                    <a:pt x="22" y="203"/>
                    <a:pt x="22" y="203"/>
                  </a:cubicBezTo>
                  <a:cubicBezTo>
                    <a:pt x="23" y="206"/>
                    <a:pt x="26" y="207"/>
                    <a:pt x="28" y="206"/>
                  </a:cubicBezTo>
                  <a:cubicBezTo>
                    <a:pt x="53" y="196"/>
                    <a:pt x="53" y="196"/>
                    <a:pt x="53" y="196"/>
                  </a:cubicBezTo>
                  <a:cubicBezTo>
                    <a:pt x="55" y="198"/>
                    <a:pt x="56" y="199"/>
                    <a:pt x="57" y="201"/>
                  </a:cubicBezTo>
                  <a:cubicBezTo>
                    <a:pt x="43" y="223"/>
                    <a:pt x="43" y="223"/>
                    <a:pt x="43" y="223"/>
                  </a:cubicBezTo>
                  <a:cubicBezTo>
                    <a:pt x="42" y="225"/>
                    <a:pt x="42" y="228"/>
                    <a:pt x="44" y="230"/>
                  </a:cubicBezTo>
                  <a:cubicBezTo>
                    <a:pt x="57" y="240"/>
                    <a:pt x="57" y="240"/>
                    <a:pt x="57" y="240"/>
                  </a:cubicBezTo>
                  <a:cubicBezTo>
                    <a:pt x="59" y="242"/>
                    <a:pt x="62" y="242"/>
                    <a:pt x="64" y="240"/>
                  </a:cubicBezTo>
                  <a:cubicBezTo>
                    <a:pt x="83" y="222"/>
                    <a:pt x="83" y="222"/>
                    <a:pt x="83" y="222"/>
                  </a:cubicBezTo>
                  <a:cubicBezTo>
                    <a:pt x="85" y="223"/>
                    <a:pt x="87" y="224"/>
                    <a:pt x="90" y="225"/>
                  </a:cubicBezTo>
                  <a:cubicBezTo>
                    <a:pt x="85" y="251"/>
                    <a:pt x="85" y="251"/>
                    <a:pt x="85" y="251"/>
                  </a:cubicBezTo>
                  <a:cubicBezTo>
                    <a:pt x="85" y="254"/>
                    <a:pt x="87" y="256"/>
                    <a:pt x="89" y="257"/>
                  </a:cubicBezTo>
                  <a:cubicBezTo>
                    <a:pt x="105" y="261"/>
                    <a:pt x="105" y="261"/>
                    <a:pt x="105" y="261"/>
                  </a:cubicBezTo>
                  <a:cubicBezTo>
                    <a:pt x="107" y="262"/>
                    <a:pt x="110" y="261"/>
                    <a:pt x="111" y="258"/>
                  </a:cubicBezTo>
                  <a:cubicBezTo>
                    <a:pt x="122" y="234"/>
                    <a:pt x="122" y="234"/>
                    <a:pt x="122" y="234"/>
                  </a:cubicBezTo>
                  <a:cubicBezTo>
                    <a:pt x="123" y="234"/>
                    <a:pt x="124" y="234"/>
                    <a:pt x="125" y="234"/>
                  </a:cubicBezTo>
                  <a:cubicBezTo>
                    <a:pt x="132" y="259"/>
                    <a:pt x="132" y="259"/>
                    <a:pt x="132" y="259"/>
                  </a:cubicBezTo>
                  <a:cubicBezTo>
                    <a:pt x="132" y="262"/>
                    <a:pt x="135" y="264"/>
                    <a:pt x="137" y="263"/>
                  </a:cubicBezTo>
                  <a:cubicBezTo>
                    <a:pt x="154" y="261"/>
                    <a:pt x="154" y="261"/>
                    <a:pt x="154" y="261"/>
                  </a:cubicBezTo>
                  <a:cubicBezTo>
                    <a:pt x="156" y="261"/>
                    <a:pt x="158" y="259"/>
                    <a:pt x="158" y="256"/>
                  </a:cubicBezTo>
                  <a:cubicBezTo>
                    <a:pt x="158" y="232"/>
                    <a:pt x="158" y="232"/>
                    <a:pt x="158" y="232"/>
                  </a:cubicBezTo>
                  <a:cubicBezTo>
                    <a:pt x="161" y="231"/>
                    <a:pt x="163" y="230"/>
                    <a:pt x="165" y="229"/>
                  </a:cubicBezTo>
                  <a:cubicBezTo>
                    <a:pt x="180" y="249"/>
                    <a:pt x="180" y="249"/>
                    <a:pt x="180" y="249"/>
                  </a:cubicBezTo>
                  <a:cubicBezTo>
                    <a:pt x="182" y="252"/>
                    <a:pt x="185" y="252"/>
                    <a:pt x="187" y="251"/>
                  </a:cubicBezTo>
                  <a:cubicBezTo>
                    <a:pt x="201" y="243"/>
                    <a:pt x="201" y="243"/>
                    <a:pt x="201" y="243"/>
                  </a:cubicBezTo>
                  <a:cubicBezTo>
                    <a:pt x="204" y="242"/>
                    <a:pt x="205" y="239"/>
                    <a:pt x="204" y="236"/>
                  </a:cubicBezTo>
                  <a:cubicBezTo>
                    <a:pt x="194" y="214"/>
                    <a:pt x="194" y="214"/>
                    <a:pt x="194" y="214"/>
                  </a:cubicBezTo>
                  <a:cubicBezTo>
                    <a:pt x="197" y="212"/>
                    <a:pt x="199" y="211"/>
                    <a:pt x="201" y="209"/>
                  </a:cubicBezTo>
                  <a:cubicBezTo>
                    <a:pt x="221" y="222"/>
                    <a:pt x="221" y="222"/>
                    <a:pt x="221" y="222"/>
                  </a:cubicBezTo>
                  <a:cubicBezTo>
                    <a:pt x="224" y="223"/>
                    <a:pt x="227" y="223"/>
                    <a:pt x="228" y="221"/>
                  </a:cubicBezTo>
                  <a:cubicBezTo>
                    <a:pt x="239" y="208"/>
                    <a:pt x="239" y="208"/>
                    <a:pt x="239" y="208"/>
                  </a:cubicBezTo>
                  <a:cubicBezTo>
                    <a:pt x="241" y="206"/>
                    <a:pt x="240" y="203"/>
                    <a:pt x="238" y="201"/>
                  </a:cubicBezTo>
                  <a:cubicBezTo>
                    <a:pt x="221" y="183"/>
                    <a:pt x="221" y="183"/>
                    <a:pt x="221" y="183"/>
                  </a:cubicBezTo>
                  <a:cubicBezTo>
                    <a:pt x="223" y="181"/>
                    <a:pt x="224" y="179"/>
                    <a:pt x="225" y="176"/>
                  </a:cubicBezTo>
                  <a:cubicBezTo>
                    <a:pt x="249" y="180"/>
                    <a:pt x="249" y="180"/>
                    <a:pt x="249" y="180"/>
                  </a:cubicBezTo>
                  <a:cubicBezTo>
                    <a:pt x="252" y="180"/>
                    <a:pt x="255" y="179"/>
                    <a:pt x="255" y="176"/>
                  </a:cubicBezTo>
                  <a:lnTo>
                    <a:pt x="260" y="160"/>
                  </a:lnTo>
                  <a:close/>
                  <a:moveTo>
                    <a:pt x="120" y="208"/>
                  </a:moveTo>
                  <a:cubicBezTo>
                    <a:pt x="128" y="179"/>
                    <a:pt x="128" y="179"/>
                    <a:pt x="128" y="179"/>
                  </a:cubicBezTo>
                  <a:cubicBezTo>
                    <a:pt x="137" y="180"/>
                    <a:pt x="146" y="178"/>
                    <a:pt x="154" y="174"/>
                  </a:cubicBezTo>
                  <a:cubicBezTo>
                    <a:pt x="176" y="197"/>
                    <a:pt x="176" y="197"/>
                    <a:pt x="176" y="197"/>
                  </a:cubicBezTo>
                  <a:cubicBezTo>
                    <a:pt x="160" y="207"/>
                    <a:pt x="140" y="212"/>
                    <a:pt x="120" y="208"/>
                  </a:cubicBezTo>
                  <a:close/>
                  <a:moveTo>
                    <a:pt x="63" y="164"/>
                  </a:moveTo>
                  <a:cubicBezTo>
                    <a:pt x="93" y="156"/>
                    <a:pt x="93" y="156"/>
                    <a:pt x="93" y="156"/>
                  </a:cubicBezTo>
                  <a:cubicBezTo>
                    <a:pt x="98" y="164"/>
                    <a:pt x="105" y="171"/>
                    <a:pt x="113" y="175"/>
                  </a:cubicBezTo>
                  <a:cubicBezTo>
                    <a:pt x="105" y="204"/>
                    <a:pt x="105" y="204"/>
                    <a:pt x="105" y="204"/>
                  </a:cubicBezTo>
                  <a:cubicBezTo>
                    <a:pt x="85" y="196"/>
                    <a:pt x="71" y="182"/>
                    <a:pt x="63" y="164"/>
                  </a:cubicBezTo>
                  <a:close/>
                  <a:moveTo>
                    <a:pt x="147" y="58"/>
                  </a:moveTo>
                  <a:cubicBezTo>
                    <a:pt x="138" y="88"/>
                    <a:pt x="138" y="88"/>
                    <a:pt x="138" y="88"/>
                  </a:cubicBezTo>
                  <a:cubicBezTo>
                    <a:pt x="128" y="86"/>
                    <a:pt x="118" y="89"/>
                    <a:pt x="109" y="94"/>
                  </a:cubicBezTo>
                  <a:cubicBezTo>
                    <a:pt x="88" y="72"/>
                    <a:pt x="88" y="72"/>
                    <a:pt x="88" y="72"/>
                  </a:cubicBezTo>
                  <a:cubicBezTo>
                    <a:pt x="104" y="60"/>
                    <a:pt x="126" y="54"/>
                    <a:pt x="147" y="58"/>
                  </a:cubicBezTo>
                  <a:close/>
                  <a:moveTo>
                    <a:pt x="204" y="105"/>
                  </a:moveTo>
                  <a:cubicBezTo>
                    <a:pt x="174" y="112"/>
                    <a:pt x="174" y="112"/>
                    <a:pt x="174" y="112"/>
                  </a:cubicBezTo>
                  <a:cubicBezTo>
                    <a:pt x="169" y="103"/>
                    <a:pt x="162" y="96"/>
                    <a:pt x="153" y="92"/>
                  </a:cubicBezTo>
                  <a:cubicBezTo>
                    <a:pt x="162" y="62"/>
                    <a:pt x="162" y="62"/>
                    <a:pt x="162" y="62"/>
                  </a:cubicBezTo>
                  <a:cubicBezTo>
                    <a:pt x="181" y="70"/>
                    <a:pt x="196" y="86"/>
                    <a:pt x="204" y="105"/>
                  </a:cubicBezTo>
                  <a:close/>
                  <a:moveTo>
                    <a:pt x="179" y="127"/>
                  </a:moveTo>
                  <a:cubicBezTo>
                    <a:pt x="208" y="120"/>
                    <a:pt x="208" y="120"/>
                    <a:pt x="208" y="120"/>
                  </a:cubicBezTo>
                  <a:cubicBezTo>
                    <a:pt x="210" y="131"/>
                    <a:pt x="210" y="143"/>
                    <a:pt x="206" y="154"/>
                  </a:cubicBezTo>
                  <a:cubicBezTo>
                    <a:pt x="203" y="167"/>
                    <a:pt x="196" y="178"/>
                    <a:pt x="188" y="187"/>
                  </a:cubicBezTo>
                  <a:cubicBezTo>
                    <a:pt x="167" y="165"/>
                    <a:pt x="167" y="165"/>
                    <a:pt x="167" y="165"/>
                  </a:cubicBezTo>
                  <a:cubicBezTo>
                    <a:pt x="171" y="160"/>
                    <a:pt x="175" y="153"/>
                    <a:pt x="177" y="146"/>
                  </a:cubicBezTo>
                  <a:cubicBezTo>
                    <a:pt x="179" y="140"/>
                    <a:pt x="180" y="133"/>
                    <a:pt x="179" y="127"/>
                  </a:cubicBezTo>
                  <a:close/>
                  <a:moveTo>
                    <a:pt x="152" y="139"/>
                  </a:moveTo>
                  <a:cubicBezTo>
                    <a:pt x="149" y="149"/>
                    <a:pt x="138" y="155"/>
                    <a:pt x="128" y="152"/>
                  </a:cubicBezTo>
                  <a:cubicBezTo>
                    <a:pt x="117" y="149"/>
                    <a:pt x="111" y="138"/>
                    <a:pt x="114" y="128"/>
                  </a:cubicBezTo>
                  <a:cubicBezTo>
                    <a:pt x="117" y="117"/>
                    <a:pt x="128" y="111"/>
                    <a:pt x="139" y="114"/>
                  </a:cubicBezTo>
                  <a:cubicBezTo>
                    <a:pt x="149" y="117"/>
                    <a:pt x="155" y="128"/>
                    <a:pt x="152" y="139"/>
                  </a:cubicBezTo>
                  <a:close/>
                  <a:moveTo>
                    <a:pt x="88" y="142"/>
                  </a:moveTo>
                  <a:cubicBezTo>
                    <a:pt x="58" y="149"/>
                    <a:pt x="58" y="149"/>
                    <a:pt x="58" y="149"/>
                  </a:cubicBezTo>
                  <a:cubicBezTo>
                    <a:pt x="56" y="137"/>
                    <a:pt x="56" y="125"/>
                    <a:pt x="60" y="112"/>
                  </a:cubicBezTo>
                  <a:cubicBezTo>
                    <a:pt x="63" y="101"/>
                    <a:pt x="69" y="90"/>
                    <a:pt x="76" y="82"/>
                  </a:cubicBezTo>
                  <a:cubicBezTo>
                    <a:pt x="98" y="104"/>
                    <a:pt x="98" y="104"/>
                    <a:pt x="98" y="104"/>
                  </a:cubicBezTo>
                  <a:cubicBezTo>
                    <a:pt x="94" y="109"/>
                    <a:pt x="91" y="114"/>
                    <a:pt x="89" y="120"/>
                  </a:cubicBezTo>
                  <a:cubicBezTo>
                    <a:pt x="87" y="128"/>
                    <a:pt x="87" y="135"/>
                    <a:pt x="88"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32" name="Freeform 31"/>
            <p:cNvSpPr>
              <a:spLocks noEditPoints="1"/>
            </p:cNvSpPr>
            <p:nvPr/>
          </p:nvSpPr>
          <p:spPr bwMode="auto">
            <a:xfrm>
              <a:off x="3898" y="2529"/>
              <a:ext cx="517" cy="517"/>
            </a:xfrm>
            <a:custGeom>
              <a:avLst/>
              <a:gdLst>
                <a:gd name="T0" fmla="*/ 234 w 263"/>
                <a:gd name="T1" fmla="*/ 144 h 263"/>
                <a:gd name="T2" fmla="*/ 262 w 263"/>
                <a:gd name="T3" fmla="*/ 124 h 263"/>
                <a:gd name="T4" fmla="*/ 230 w 263"/>
                <a:gd name="T5" fmla="*/ 103 h 263"/>
                <a:gd name="T6" fmla="*/ 249 w 263"/>
                <a:gd name="T7" fmla="*/ 74 h 263"/>
                <a:gd name="T8" fmla="*/ 210 w 263"/>
                <a:gd name="T9" fmla="*/ 67 h 263"/>
                <a:gd name="T10" fmla="*/ 219 w 263"/>
                <a:gd name="T11" fmla="*/ 34 h 263"/>
                <a:gd name="T12" fmla="*/ 179 w 263"/>
                <a:gd name="T13" fmla="*/ 42 h 263"/>
                <a:gd name="T14" fmla="*/ 182 w 263"/>
                <a:gd name="T15" fmla="*/ 14 h 263"/>
                <a:gd name="T16" fmla="*/ 156 w 263"/>
                <a:gd name="T17" fmla="*/ 7 h 263"/>
                <a:gd name="T18" fmla="*/ 140 w 263"/>
                <a:gd name="T19" fmla="*/ 31 h 263"/>
                <a:gd name="T20" fmla="*/ 110 w 263"/>
                <a:gd name="T21" fmla="*/ 3 h 263"/>
                <a:gd name="T22" fmla="*/ 101 w 263"/>
                <a:gd name="T23" fmla="*/ 37 h 263"/>
                <a:gd name="T24" fmla="*/ 78 w 263"/>
                <a:gd name="T25" fmla="*/ 12 h 263"/>
                <a:gd name="T26" fmla="*/ 71 w 263"/>
                <a:gd name="T27" fmla="*/ 52 h 263"/>
                <a:gd name="T28" fmla="*/ 43 w 263"/>
                <a:gd name="T29" fmla="*/ 42 h 263"/>
                <a:gd name="T30" fmla="*/ 26 w 263"/>
                <a:gd name="T31" fmla="*/ 62 h 263"/>
                <a:gd name="T32" fmla="*/ 42 w 263"/>
                <a:gd name="T33" fmla="*/ 88 h 263"/>
                <a:gd name="T34" fmla="*/ 9 w 263"/>
                <a:gd name="T35" fmla="*/ 87 h 263"/>
                <a:gd name="T36" fmla="*/ 32 w 263"/>
                <a:gd name="T37" fmla="*/ 121 h 263"/>
                <a:gd name="T38" fmla="*/ 31 w 263"/>
                <a:gd name="T39" fmla="*/ 127 h 263"/>
                <a:gd name="T40" fmla="*/ 3 w 263"/>
                <a:gd name="T41" fmla="*/ 156 h 263"/>
                <a:gd name="T42" fmla="*/ 37 w 263"/>
                <a:gd name="T43" fmla="*/ 166 h 263"/>
                <a:gd name="T44" fmla="*/ 22 w 263"/>
                <a:gd name="T45" fmla="*/ 203 h 263"/>
                <a:gd name="T46" fmla="*/ 57 w 263"/>
                <a:gd name="T47" fmla="*/ 200 h 263"/>
                <a:gd name="T48" fmla="*/ 58 w 263"/>
                <a:gd name="T49" fmla="*/ 240 h 263"/>
                <a:gd name="T50" fmla="*/ 90 w 263"/>
                <a:gd name="T51" fmla="*/ 225 h 263"/>
                <a:gd name="T52" fmla="*/ 105 w 263"/>
                <a:gd name="T53" fmla="*/ 261 h 263"/>
                <a:gd name="T54" fmla="*/ 125 w 263"/>
                <a:gd name="T55" fmla="*/ 234 h 263"/>
                <a:gd name="T56" fmla="*/ 154 w 263"/>
                <a:gd name="T57" fmla="*/ 261 h 263"/>
                <a:gd name="T58" fmla="*/ 166 w 263"/>
                <a:gd name="T59" fmla="*/ 229 h 263"/>
                <a:gd name="T60" fmla="*/ 202 w 263"/>
                <a:gd name="T61" fmla="*/ 242 h 263"/>
                <a:gd name="T62" fmla="*/ 201 w 263"/>
                <a:gd name="T63" fmla="*/ 208 h 263"/>
                <a:gd name="T64" fmla="*/ 239 w 263"/>
                <a:gd name="T65" fmla="*/ 208 h 263"/>
                <a:gd name="T66" fmla="*/ 225 w 263"/>
                <a:gd name="T67" fmla="*/ 176 h 263"/>
                <a:gd name="T68" fmla="*/ 260 w 263"/>
                <a:gd name="T69" fmla="*/ 160 h 263"/>
                <a:gd name="T70" fmla="*/ 154 w 263"/>
                <a:gd name="T71" fmla="*/ 174 h 263"/>
                <a:gd name="T72" fmla="*/ 63 w 263"/>
                <a:gd name="T73" fmla="*/ 163 h 263"/>
                <a:gd name="T74" fmla="*/ 105 w 263"/>
                <a:gd name="T75" fmla="*/ 204 h 263"/>
                <a:gd name="T76" fmla="*/ 138 w 263"/>
                <a:gd name="T77" fmla="*/ 87 h 263"/>
                <a:gd name="T78" fmla="*/ 147 w 263"/>
                <a:gd name="T79" fmla="*/ 58 h 263"/>
                <a:gd name="T80" fmla="*/ 153 w 263"/>
                <a:gd name="T81" fmla="*/ 91 h 263"/>
                <a:gd name="T82" fmla="*/ 179 w 263"/>
                <a:gd name="T83" fmla="*/ 126 h 263"/>
                <a:gd name="T84" fmla="*/ 188 w 263"/>
                <a:gd name="T85" fmla="*/ 186 h 263"/>
                <a:gd name="T86" fmla="*/ 179 w 263"/>
                <a:gd name="T87" fmla="*/ 126 h 263"/>
                <a:gd name="T88" fmla="*/ 114 w 263"/>
                <a:gd name="T89" fmla="*/ 127 h 263"/>
                <a:gd name="T90" fmla="*/ 88 w 263"/>
                <a:gd name="T91" fmla="*/ 141 h 263"/>
                <a:gd name="T92" fmla="*/ 77 w 263"/>
                <a:gd name="T93" fmla="*/ 82 h 263"/>
                <a:gd name="T94" fmla="*/ 88 w 263"/>
                <a:gd name="T95" fmla="*/ 14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263">
                  <a:moveTo>
                    <a:pt x="260" y="160"/>
                  </a:moveTo>
                  <a:cubicBezTo>
                    <a:pt x="261" y="157"/>
                    <a:pt x="259" y="155"/>
                    <a:pt x="257" y="154"/>
                  </a:cubicBezTo>
                  <a:cubicBezTo>
                    <a:pt x="234" y="144"/>
                    <a:pt x="234" y="144"/>
                    <a:pt x="234" y="144"/>
                  </a:cubicBezTo>
                  <a:cubicBezTo>
                    <a:pt x="234" y="141"/>
                    <a:pt x="235" y="138"/>
                    <a:pt x="235" y="135"/>
                  </a:cubicBezTo>
                  <a:cubicBezTo>
                    <a:pt x="258" y="129"/>
                    <a:pt x="258" y="129"/>
                    <a:pt x="258" y="129"/>
                  </a:cubicBezTo>
                  <a:cubicBezTo>
                    <a:pt x="261" y="129"/>
                    <a:pt x="263" y="126"/>
                    <a:pt x="262" y="124"/>
                  </a:cubicBezTo>
                  <a:cubicBezTo>
                    <a:pt x="260" y="107"/>
                    <a:pt x="260" y="107"/>
                    <a:pt x="260" y="107"/>
                  </a:cubicBezTo>
                  <a:cubicBezTo>
                    <a:pt x="260" y="105"/>
                    <a:pt x="258" y="103"/>
                    <a:pt x="255" y="103"/>
                  </a:cubicBezTo>
                  <a:cubicBezTo>
                    <a:pt x="230" y="103"/>
                    <a:pt x="230" y="103"/>
                    <a:pt x="230" y="103"/>
                  </a:cubicBezTo>
                  <a:cubicBezTo>
                    <a:pt x="229" y="100"/>
                    <a:pt x="228" y="98"/>
                    <a:pt x="227" y="95"/>
                  </a:cubicBezTo>
                  <a:cubicBezTo>
                    <a:pt x="247" y="81"/>
                    <a:pt x="247" y="81"/>
                    <a:pt x="247" y="81"/>
                  </a:cubicBezTo>
                  <a:cubicBezTo>
                    <a:pt x="250" y="79"/>
                    <a:pt x="250" y="76"/>
                    <a:pt x="249" y="74"/>
                  </a:cubicBezTo>
                  <a:cubicBezTo>
                    <a:pt x="241" y="60"/>
                    <a:pt x="241" y="60"/>
                    <a:pt x="241" y="60"/>
                  </a:cubicBezTo>
                  <a:cubicBezTo>
                    <a:pt x="240" y="57"/>
                    <a:pt x="237" y="56"/>
                    <a:pt x="235" y="57"/>
                  </a:cubicBezTo>
                  <a:cubicBezTo>
                    <a:pt x="210" y="67"/>
                    <a:pt x="210" y="67"/>
                    <a:pt x="210" y="67"/>
                  </a:cubicBezTo>
                  <a:cubicBezTo>
                    <a:pt x="209" y="65"/>
                    <a:pt x="207" y="63"/>
                    <a:pt x="206" y="62"/>
                  </a:cubicBezTo>
                  <a:cubicBezTo>
                    <a:pt x="220" y="41"/>
                    <a:pt x="220" y="41"/>
                    <a:pt x="220" y="41"/>
                  </a:cubicBezTo>
                  <a:cubicBezTo>
                    <a:pt x="221" y="39"/>
                    <a:pt x="221" y="35"/>
                    <a:pt x="219" y="34"/>
                  </a:cubicBezTo>
                  <a:cubicBezTo>
                    <a:pt x="206" y="23"/>
                    <a:pt x="206" y="23"/>
                    <a:pt x="206" y="23"/>
                  </a:cubicBezTo>
                  <a:cubicBezTo>
                    <a:pt x="204" y="21"/>
                    <a:pt x="201" y="21"/>
                    <a:pt x="199" y="23"/>
                  </a:cubicBezTo>
                  <a:cubicBezTo>
                    <a:pt x="179" y="42"/>
                    <a:pt x="179" y="42"/>
                    <a:pt x="179" y="42"/>
                  </a:cubicBezTo>
                  <a:cubicBezTo>
                    <a:pt x="179" y="42"/>
                    <a:pt x="179" y="42"/>
                    <a:pt x="179" y="42"/>
                  </a:cubicBezTo>
                  <a:cubicBezTo>
                    <a:pt x="178" y="42"/>
                    <a:pt x="178" y="42"/>
                    <a:pt x="177" y="41"/>
                  </a:cubicBezTo>
                  <a:cubicBezTo>
                    <a:pt x="182" y="14"/>
                    <a:pt x="182" y="14"/>
                    <a:pt x="182" y="14"/>
                  </a:cubicBezTo>
                  <a:cubicBezTo>
                    <a:pt x="182" y="11"/>
                    <a:pt x="180" y="9"/>
                    <a:pt x="178" y="8"/>
                  </a:cubicBezTo>
                  <a:cubicBezTo>
                    <a:pt x="162" y="4"/>
                    <a:pt x="162" y="4"/>
                    <a:pt x="162" y="4"/>
                  </a:cubicBezTo>
                  <a:cubicBezTo>
                    <a:pt x="160" y="3"/>
                    <a:pt x="157" y="4"/>
                    <a:pt x="156" y="7"/>
                  </a:cubicBezTo>
                  <a:cubicBezTo>
                    <a:pt x="145" y="32"/>
                    <a:pt x="145" y="32"/>
                    <a:pt x="145" y="32"/>
                  </a:cubicBezTo>
                  <a:cubicBezTo>
                    <a:pt x="143" y="32"/>
                    <a:pt x="142" y="32"/>
                    <a:pt x="140" y="32"/>
                  </a:cubicBezTo>
                  <a:cubicBezTo>
                    <a:pt x="140" y="31"/>
                    <a:pt x="140" y="31"/>
                    <a:pt x="140" y="31"/>
                  </a:cubicBezTo>
                  <a:cubicBezTo>
                    <a:pt x="132" y="4"/>
                    <a:pt x="132" y="4"/>
                    <a:pt x="132" y="4"/>
                  </a:cubicBezTo>
                  <a:cubicBezTo>
                    <a:pt x="132" y="1"/>
                    <a:pt x="129" y="0"/>
                    <a:pt x="127" y="0"/>
                  </a:cubicBezTo>
                  <a:cubicBezTo>
                    <a:pt x="110" y="3"/>
                    <a:pt x="110" y="3"/>
                    <a:pt x="110" y="3"/>
                  </a:cubicBezTo>
                  <a:cubicBezTo>
                    <a:pt x="108" y="3"/>
                    <a:pt x="106" y="5"/>
                    <a:pt x="106" y="8"/>
                  </a:cubicBezTo>
                  <a:cubicBezTo>
                    <a:pt x="107" y="35"/>
                    <a:pt x="107" y="35"/>
                    <a:pt x="107" y="35"/>
                  </a:cubicBezTo>
                  <a:cubicBezTo>
                    <a:pt x="105" y="35"/>
                    <a:pt x="103" y="36"/>
                    <a:pt x="101" y="37"/>
                  </a:cubicBezTo>
                  <a:cubicBezTo>
                    <a:pt x="101" y="36"/>
                    <a:pt x="101" y="36"/>
                    <a:pt x="101" y="36"/>
                  </a:cubicBezTo>
                  <a:cubicBezTo>
                    <a:pt x="84" y="14"/>
                    <a:pt x="84" y="14"/>
                    <a:pt x="84" y="14"/>
                  </a:cubicBezTo>
                  <a:cubicBezTo>
                    <a:pt x="83" y="12"/>
                    <a:pt x="80" y="11"/>
                    <a:pt x="78" y="12"/>
                  </a:cubicBezTo>
                  <a:cubicBezTo>
                    <a:pt x="63" y="21"/>
                    <a:pt x="63" y="21"/>
                    <a:pt x="63" y="21"/>
                  </a:cubicBezTo>
                  <a:cubicBezTo>
                    <a:pt x="61" y="22"/>
                    <a:pt x="60" y="25"/>
                    <a:pt x="61" y="27"/>
                  </a:cubicBezTo>
                  <a:cubicBezTo>
                    <a:pt x="71" y="52"/>
                    <a:pt x="71" y="52"/>
                    <a:pt x="71" y="52"/>
                  </a:cubicBezTo>
                  <a:cubicBezTo>
                    <a:pt x="70" y="54"/>
                    <a:pt x="68" y="55"/>
                    <a:pt x="66" y="56"/>
                  </a:cubicBezTo>
                  <a:cubicBezTo>
                    <a:pt x="66" y="56"/>
                    <a:pt x="66" y="56"/>
                    <a:pt x="66" y="56"/>
                  </a:cubicBezTo>
                  <a:cubicBezTo>
                    <a:pt x="43" y="42"/>
                    <a:pt x="43" y="42"/>
                    <a:pt x="43" y="42"/>
                  </a:cubicBezTo>
                  <a:cubicBezTo>
                    <a:pt x="41" y="40"/>
                    <a:pt x="37" y="40"/>
                    <a:pt x="36" y="42"/>
                  </a:cubicBezTo>
                  <a:cubicBezTo>
                    <a:pt x="26" y="55"/>
                    <a:pt x="26" y="55"/>
                    <a:pt x="26" y="55"/>
                  </a:cubicBezTo>
                  <a:cubicBezTo>
                    <a:pt x="24" y="57"/>
                    <a:pt x="24" y="60"/>
                    <a:pt x="26" y="62"/>
                  </a:cubicBezTo>
                  <a:cubicBezTo>
                    <a:pt x="45" y="82"/>
                    <a:pt x="45" y="82"/>
                    <a:pt x="45" y="82"/>
                  </a:cubicBezTo>
                  <a:cubicBezTo>
                    <a:pt x="45" y="82"/>
                    <a:pt x="45" y="82"/>
                    <a:pt x="45" y="82"/>
                  </a:cubicBezTo>
                  <a:cubicBezTo>
                    <a:pt x="44" y="84"/>
                    <a:pt x="43" y="86"/>
                    <a:pt x="42" y="88"/>
                  </a:cubicBezTo>
                  <a:cubicBezTo>
                    <a:pt x="42" y="88"/>
                    <a:pt x="42" y="88"/>
                    <a:pt x="42" y="88"/>
                  </a:cubicBezTo>
                  <a:cubicBezTo>
                    <a:pt x="14" y="84"/>
                    <a:pt x="14" y="84"/>
                    <a:pt x="14" y="84"/>
                  </a:cubicBezTo>
                  <a:cubicBezTo>
                    <a:pt x="12" y="83"/>
                    <a:pt x="9" y="85"/>
                    <a:pt x="9" y="87"/>
                  </a:cubicBezTo>
                  <a:cubicBezTo>
                    <a:pt x="4" y="103"/>
                    <a:pt x="4" y="103"/>
                    <a:pt x="4" y="103"/>
                  </a:cubicBezTo>
                  <a:cubicBezTo>
                    <a:pt x="3" y="106"/>
                    <a:pt x="4" y="108"/>
                    <a:pt x="7" y="109"/>
                  </a:cubicBezTo>
                  <a:cubicBezTo>
                    <a:pt x="32" y="121"/>
                    <a:pt x="32" y="121"/>
                    <a:pt x="32" y="121"/>
                  </a:cubicBezTo>
                  <a:cubicBezTo>
                    <a:pt x="32" y="121"/>
                    <a:pt x="32" y="121"/>
                    <a:pt x="32" y="121"/>
                  </a:cubicBezTo>
                  <a:cubicBezTo>
                    <a:pt x="32" y="123"/>
                    <a:pt x="32" y="125"/>
                    <a:pt x="32" y="126"/>
                  </a:cubicBezTo>
                  <a:cubicBezTo>
                    <a:pt x="31" y="127"/>
                    <a:pt x="31" y="127"/>
                    <a:pt x="31" y="127"/>
                  </a:cubicBezTo>
                  <a:cubicBezTo>
                    <a:pt x="5" y="133"/>
                    <a:pt x="5" y="133"/>
                    <a:pt x="5" y="133"/>
                  </a:cubicBezTo>
                  <a:cubicBezTo>
                    <a:pt x="2" y="134"/>
                    <a:pt x="0" y="137"/>
                    <a:pt x="1" y="139"/>
                  </a:cubicBezTo>
                  <a:cubicBezTo>
                    <a:pt x="3" y="156"/>
                    <a:pt x="3" y="156"/>
                    <a:pt x="3" y="156"/>
                  </a:cubicBezTo>
                  <a:cubicBezTo>
                    <a:pt x="3" y="158"/>
                    <a:pt x="5" y="160"/>
                    <a:pt x="8" y="160"/>
                  </a:cubicBezTo>
                  <a:cubicBezTo>
                    <a:pt x="35" y="160"/>
                    <a:pt x="35" y="160"/>
                    <a:pt x="35" y="160"/>
                  </a:cubicBezTo>
                  <a:cubicBezTo>
                    <a:pt x="36" y="162"/>
                    <a:pt x="37" y="164"/>
                    <a:pt x="37" y="166"/>
                  </a:cubicBezTo>
                  <a:cubicBezTo>
                    <a:pt x="16" y="182"/>
                    <a:pt x="16" y="182"/>
                    <a:pt x="16" y="182"/>
                  </a:cubicBezTo>
                  <a:cubicBezTo>
                    <a:pt x="13" y="183"/>
                    <a:pt x="13" y="186"/>
                    <a:pt x="14" y="188"/>
                  </a:cubicBezTo>
                  <a:cubicBezTo>
                    <a:pt x="22" y="203"/>
                    <a:pt x="22" y="203"/>
                    <a:pt x="22" y="203"/>
                  </a:cubicBezTo>
                  <a:cubicBezTo>
                    <a:pt x="23" y="205"/>
                    <a:pt x="26" y="206"/>
                    <a:pt x="28" y="205"/>
                  </a:cubicBezTo>
                  <a:cubicBezTo>
                    <a:pt x="53" y="196"/>
                    <a:pt x="53" y="196"/>
                    <a:pt x="53" y="196"/>
                  </a:cubicBezTo>
                  <a:cubicBezTo>
                    <a:pt x="55" y="197"/>
                    <a:pt x="56" y="199"/>
                    <a:pt x="57" y="200"/>
                  </a:cubicBezTo>
                  <a:cubicBezTo>
                    <a:pt x="44" y="222"/>
                    <a:pt x="44" y="222"/>
                    <a:pt x="44" y="222"/>
                  </a:cubicBezTo>
                  <a:cubicBezTo>
                    <a:pt x="42" y="225"/>
                    <a:pt x="43" y="228"/>
                    <a:pt x="45" y="229"/>
                  </a:cubicBezTo>
                  <a:cubicBezTo>
                    <a:pt x="58" y="240"/>
                    <a:pt x="58" y="240"/>
                    <a:pt x="58" y="240"/>
                  </a:cubicBezTo>
                  <a:cubicBezTo>
                    <a:pt x="59" y="241"/>
                    <a:pt x="62" y="241"/>
                    <a:pt x="64" y="239"/>
                  </a:cubicBezTo>
                  <a:cubicBezTo>
                    <a:pt x="83" y="221"/>
                    <a:pt x="83" y="221"/>
                    <a:pt x="83" y="221"/>
                  </a:cubicBezTo>
                  <a:cubicBezTo>
                    <a:pt x="85" y="222"/>
                    <a:pt x="87" y="223"/>
                    <a:pt x="90" y="225"/>
                  </a:cubicBezTo>
                  <a:cubicBezTo>
                    <a:pt x="86" y="250"/>
                    <a:pt x="86" y="250"/>
                    <a:pt x="86" y="250"/>
                  </a:cubicBezTo>
                  <a:cubicBezTo>
                    <a:pt x="85" y="253"/>
                    <a:pt x="87" y="256"/>
                    <a:pt x="89" y="256"/>
                  </a:cubicBezTo>
                  <a:cubicBezTo>
                    <a:pt x="105" y="261"/>
                    <a:pt x="105" y="261"/>
                    <a:pt x="105" y="261"/>
                  </a:cubicBezTo>
                  <a:cubicBezTo>
                    <a:pt x="107" y="262"/>
                    <a:pt x="110" y="260"/>
                    <a:pt x="111" y="258"/>
                  </a:cubicBezTo>
                  <a:cubicBezTo>
                    <a:pt x="122" y="234"/>
                    <a:pt x="122" y="234"/>
                    <a:pt x="122" y="234"/>
                  </a:cubicBezTo>
                  <a:cubicBezTo>
                    <a:pt x="123" y="234"/>
                    <a:pt x="124" y="234"/>
                    <a:pt x="125" y="234"/>
                  </a:cubicBezTo>
                  <a:cubicBezTo>
                    <a:pt x="132" y="259"/>
                    <a:pt x="132" y="259"/>
                    <a:pt x="132" y="259"/>
                  </a:cubicBezTo>
                  <a:cubicBezTo>
                    <a:pt x="132" y="261"/>
                    <a:pt x="135" y="263"/>
                    <a:pt x="137" y="263"/>
                  </a:cubicBezTo>
                  <a:cubicBezTo>
                    <a:pt x="154" y="261"/>
                    <a:pt x="154" y="261"/>
                    <a:pt x="154" y="261"/>
                  </a:cubicBezTo>
                  <a:cubicBezTo>
                    <a:pt x="156" y="261"/>
                    <a:pt x="158" y="258"/>
                    <a:pt x="158" y="256"/>
                  </a:cubicBezTo>
                  <a:cubicBezTo>
                    <a:pt x="158" y="231"/>
                    <a:pt x="158" y="231"/>
                    <a:pt x="158" y="231"/>
                  </a:cubicBezTo>
                  <a:cubicBezTo>
                    <a:pt x="161" y="231"/>
                    <a:pt x="163" y="230"/>
                    <a:pt x="166" y="229"/>
                  </a:cubicBezTo>
                  <a:cubicBezTo>
                    <a:pt x="180" y="249"/>
                    <a:pt x="180" y="249"/>
                    <a:pt x="180" y="249"/>
                  </a:cubicBezTo>
                  <a:cubicBezTo>
                    <a:pt x="182" y="251"/>
                    <a:pt x="185" y="252"/>
                    <a:pt x="187" y="251"/>
                  </a:cubicBezTo>
                  <a:cubicBezTo>
                    <a:pt x="202" y="242"/>
                    <a:pt x="202" y="242"/>
                    <a:pt x="202" y="242"/>
                  </a:cubicBezTo>
                  <a:cubicBezTo>
                    <a:pt x="204" y="241"/>
                    <a:pt x="205" y="238"/>
                    <a:pt x="204" y="236"/>
                  </a:cubicBezTo>
                  <a:cubicBezTo>
                    <a:pt x="195" y="214"/>
                    <a:pt x="195" y="214"/>
                    <a:pt x="195" y="214"/>
                  </a:cubicBezTo>
                  <a:cubicBezTo>
                    <a:pt x="197" y="212"/>
                    <a:pt x="199" y="210"/>
                    <a:pt x="201" y="208"/>
                  </a:cubicBezTo>
                  <a:cubicBezTo>
                    <a:pt x="222" y="221"/>
                    <a:pt x="222" y="221"/>
                    <a:pt x="222" y="221"/>
                  </a:cubicBezTo>
                  <a:cubicBezTo>
                    <a:pt x="224" y="223"/>
                    <a:pt x="227" y="223"/>
                    <a:pt x="228" y="221"/>
                  </a:cubicBezTo>
                  <a:cubicBezTo>
                    <a:pt x="239" y="208"/>
                    <a:pt x="239" y="208"/>
                    <a:pt x="239" y="208"/>
                  </a:cubicBezTo>
                  <a:cubicBezTo>
                    <a:pt x="241" y="206"/>
                    <a:pt x="240" y="203"/>
                    <a:pt x="239" y="201"/>
                  </a:cubicBezTo>
                  <a:cubicBezTo>
                    <a:pt x="222" y="183"/>
                    <a:pt x="222" y="183"/>
                    <a:pt x="222" y="183"/>
                  </a:cubicBezTo>
                  <a:cubicBezTo>
                    <a:pt x="223" y="181"/>
                    <a:pt x="224" y="178"/>
                    <a:pt x="225" y="176"/>
                  </a:cubicBezTo>
                  <a:cubicBezTo>
                    <a:pt x="249" y="179"/>
                    <a:pt x="249" y="179"/>
                    <a:pt x="249" y="179"/>
                  </a:cubicBezTo>
                  <a:cubicBezTo>
                    <a:pt x="252" y="180"/>
                    <a:pt x="255" y="178"/>
                    <a:pt x="255" y="176"/>
                  </a:cubicBezTo>
                  <a:lnTo>
                    <a:pt x="260" y="160"/>
                  </a:lnTo>
                  <a:close/>
                  <a:moveTo>
                    <a:pt x="120" y="208"/>
                  </a:moveTo>
                  <a:cubicBezTo>
                    <a:pt x="128" y="179"/>
                    <a:pt x="128" y="179"/>
                    <a:pt x="128" y="179"/>
                  </a:cubicBezTo>
                  <a:cubicBezTo>
                    <a:pt x="137" y="180"/>
                    <a:pt x="146" y="178"/>
                    <a:pt x="154" y="174"/>
                  </a:cubicBezTo>
                  <a:cubicBezTo>
                    <a:pt x="176" y="196"/>
                    <a:pt x="176" y="196"/>
                    <a:pt x="176" y="196"/>
                  </a:cubicBezTo>
                  <a:cubicBezTo>
                    <a:pt x="160" y="207"/>
                    <a:pt x="140" y="212"/>
                    <a:pt x="120" y="208"/>
                  </a:cubicBezTo>
                  <a:close/>
                  <a:moveTo>
                    <a:pt x="63" y="163"/>
                  </a:moveTo>
                  <a:cubicBezTo>
                    <a:pt x="93" y="156"/>
                    <a:pt x="93" y="156"/>
                    <a:pt x="93" y="156"/>
                  </a:cubicBezTo>
                  <a:cubicBezTo>
                    <a:pt x="98" y="164"/>
                    <a:pt x="105" y="170"/>
                    <a:pt x="113" y="174"/>
                  </a:cubicBezTo>
                  <a:cubicBezTo>
                    <a:pt x="105" y="204"/>
                    <a:pt x="105" y="204"/>
                    <a:pt x="105" y="204"/>
                  </a:cubicBezTo>
                  <a:cubicBezTo>
                    <a:pt x="86" y="196"/>
                    <a:pt x="71" y="181"/>
                    <a:pt x="63" y="163"/>
                  </a:cubicBezTo>
                  <a:close/>
                  <a:moveTo>
                    <a:pt x="147" y="58"/>
                  </a:moveTo>
                  <a:cubicBezTo>
                    <a:pt x="138" y="87"/>
                    <a:pt x="138" y="87"/>
                    <a:pt x="138" y="87"/>
                  </a:cubicBezTo>
                  <a:cubicBezTo>
                    <a:pt x="128" y="86"/>
                    <a:pt x="118" y="88"/>
                    <a:pt x="110" y="93"/>
                  </a:cubicBezTo>
                  <a:cubicBezTo>
                    <a:pt x="88" y="71"/>
                    <a:pt x="88" y="71"/>
                    <a:pt x="88" y="71"/>
                  </a:cubicBezTo>
                  <a:cubicBezTo>
                    <a:pt x="105" y="59"/>
                    <a:pt x="126" y="54"/>
                    <a:pt x="147" y="58"/>
                  </a:cubicBezTo>
                  <a:close/>
                  <a:moveTo>
                    <a:pt x="204" y="104"/>
                  </a:moveTo>
                  <a:cubicBezTo>
                    <a:pt x="174" y="112"/>
                    <a:pt x="174" y="112"/>
                    <a:pt x="174" y="112"/>
                  </a:cubicBezTo>
                  <a:cubicBezTo>
                    <a:pt x="170" y="103"/>
                    <a:pt x="162" y="96"/>
                    <a:pt x="153" y="91"/>
                  </a:cubicBezTo>
                  <a:cubicBezTo>
                    <a:pt x="162" y="62"/>
                    <a:pt x="162" y="62"/>
                    <a:pt x="162" y="62"/>
                  </a:cubicBezTo>
                  <a:cubicBezTo>
                    <a:pt x="182" y="70"/>
                    <a:pt x="196" y="86"/>
                    <a:pt x="204" y="104"/>
                  </a:cubicBezTo>
                  <a:close/>
                  <a:moveTo>
                    <a:pt x="179" y="126"/>
                  </a:moveTo>
                  <a:cubicBezTo>
                    <a:pt x="208" y="119"/>
                    <a:pt x="208" y="119"/>
                    <a:pt x="208" y="119"/>
                  </a:cubicBezTo>
                  <a:cubicBezTo>
                    <a:pt x="210" y="130"/>
                    <a:pt x="210" y="142"/>
                    <a:pt x="207" y="154"/>
                  </a:cubicBezTo>
                  <a:cubicBezTo>
                    <a:pt x="203" y="167"/>
                    <a:pt x="196" y="177"/>
                    <a:pt x="188" y="186"/>
                  </a:cubicBezTo>
                  <a:cubicBezTo>
                    <a:pt x="167" y="164"/>
                    <a:pt x="167" y="164"/>
                    <a:pt x="167" y="164"/>
                  </a:cubicBezTo>
                  <a:cubicBezTo>
                    <a:pt x="172" y="159"/>
                    <a:pt x="175" y="153"/>
                    <a:pt x="177" y="146"/>
                  </a:cubicBezTo>
                  <a:cubicBezTo>
                    <a:pt x="179" y="139"/>
                    <a:pt x="180" y="133"/>
                    <a:pt x="179" y="126"/>
                  </a:cubicBezTo>
                  <a:close/>
                  <a:moveTo>
                    <a:pt x="152" y="138"/>
                  </a:moveTo>
                  <a:cubicBezTo>
                    <a:pt x="149" y="149"/>
                    <a:pt x="138" y="155"/>
                    <a:pt x="128" y="152"/>
                  </a:cubicBezTo>
                  <a:cubicBezTo>
                    <a:pt x="117" y="149"/>
                    <a:pt x="111" y="138"/>
                    <a:pt x="114" y="127"/>
                  </a:cubicBezTo>
                  <a:cubicBezTo>
                    <a:pt x="117" y="117"/>
                    <a:pt x="128" y="111"/>
                    <a:pt x="139" y="114"/>
                  </a:cubicBezTo>
                  <a:cubicBezTo>
                    <a:pt x="149" y="117"/>
                    <a:pt x="155" y="128"/>
                    <a:pt x="152" y="138"/>
                  </a:cubicBezTo>
                  <a:close/>
                  <a:moveTo>
                    <a:pt x="88" y="141"/>
                  </a:moveTo>
                  <a:cubicBezTo>
                    <a:pt x="58" y="149"/>
                    <a:pt x="58" y="149"/>
                    <a:pt x="58" y="149"/>
                  </a:cubicBezTo>
                  <a:cubicBezTo>
                    <a:pt x="56" y="137"/>
                    <a:pt x="56" y="124"/>
                    <a:pt x="60" y="112"/>
                  </a:cubicBezTo>
                  <a:cubicBezTo>
                    <a:pt x="63" y="100"/>
                    <a:pt x="69" y="90"/>
                    <a:pt x="77" y="82"/>
                  </a:cubicBezTo>
                  <a:cubicBezTo>
                    <a:pt x="98" y="104"/>
                    <a:pt x="98" y="104"/>
                    <a:pt x="98" y="104"/>
                  </a:cubicBezTo>
                  <a:cubicBezTo>
                    <a:pt x="94" y="108"/>
                    <a:pt x="91" y="114"/>
                    <a:pt x="89" y="120"/>
                  </a:cubicBezTo>
                  <a:cubicBezTo>
                    <a:pt x="87" y="127"/>
                    <a:pt x="87" y="134"/>
                    <a:pt x="88"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33" name="Freeform 32"/>
            <p:cNvSpPr>
              <a:spLocks noEditPoints="1"/>
            </p:cNvSpPr>
            <p:nvPr/>
          </p:nvSpPr>
          <p:spPr bwMode="auto">
            <a:xfrm>
              <a:off x="2543" y="978"/>
              <a:ext cx="1104" cy="1107"/>
            </a:xfrm>
            <a:custGeom>
              <a:avLst/>
              <a:gdLst>
                <a:gd name="T0" fmla="*/ 500 w 562"/>
                <a:gd name="T1" fmla="*/ 309 h 564"/>
                <a:gd name="T2" fmla="*/ 561 w 562"/>
                <a:gd name="T3" fmla="*/ 265 h 564"/>
                <a:gd name="T4" fmla="*/ 492 w 562"/>
                <a:gd name="T5" fmla="*/ 221 h 564"/>
                <a:gd name="T6" fmla="*/ 532 w 562"/>
                <a:gd name="T7" fmla="*/ 160 h 564"/>
                <a:gd name="T8" fmla="*/ 449 w 562"/>
                <a:gd name="T9" fmla="*/ 144 h 564"/>
                <a:gd name="T10" fmla="*/ 468 w 562"/>
                <a:gd name="T11" fmla="*/ 74 h 564"/>
                <a:gd name="T12" fmla="*/ 382 w 562"/>
                <a:gd name="T13" fmla="*/ 91 h 564"/>
                <a:gd name="T14" fmla="*/ 388 w 562"/>
                <a:gd name="T15" fmla="*/ 32 h 564"/>
                <a:gd name="T16" fmla="*/ 333 w 562"/>
                <a:gd name="T17" fmla="*/ 16 h 564"/>
                <a:gd name="T18" fmla="*/ 299 w 562"/>
                <a:gd name="T19" fmla="*/ 67 h 564"/>
                <a:gd name="T20" fmla="*/ 235 w 562"/>
                <a:gd name="T21" fmla="*/ 7 h 564"/>
                <a:gd name="T22" fmla="*/ 216 w 562"/>
                <a:gd name="T23" fmla="*/ 79 h 564"/>
                <a:gd name="T24" fmla="*/ 166 w 562"/>
                <a:gd name="T25" fmla="*/ 28 h 564"/>
                <a:gd name="T26" fmla="*/ 153 w 562"/>
                <a:gd name="T27" fmla="*/ 113 h 564"/>
                <a:gd name="T28" fmla="*/ 91 w 562"/>
                <a:gd name="T29" fmla="*/ 90 h 564"/>
                <a:gd name="T30" fmla="*/ 55 w 562"/>
                <a:gd name="T31" fmla="*/ 134 h 564"/>
                <a:gd name="T32" fmla="*/ 90 w 562"/>
                <a:gd name="T33" fmla="*/ 190 h 564"/>
                <a:gd name="T34" fmla="*/ 18 w 562"/>
                <a:gd name="T35" fmla="*/ 188 h 564"/>
                <a:gd name="T36" fmla="*/ 69 w 562"/>
                <a:gd name="T37" fmla="*/ 259 h 564"/>
                <a:gd name="T38" fmla="*/ 67 w 562"/>
                <a:gd name="T39" fmla="*/ 272 h 564"/>
                <a:gd name="T40" fmla="*/ 6 w 562"/>
                <a:gd name="T41" fmla="*/ 334 h 564"/>
                <a:gd name="T42" fmla="*/ 80 w 562"/>
                <a:gd name="T43" fmla="*/ 356 h 564"/>
                <a:gd name="T44" fmla="*/ 47 w 562"/>
                <a:gd name="T45" fmla="*/ 435 h 564"/>
                <a:gd name="T46" fmla="*/ 123 w 562"/>
                <a:gd name="T47" fmla="*/ 429 h 564"/>
                <a:gd name="T48" fmla="*/ 123 w 562"/>
                <a:gd name="T49" fmla="*/ 514 h 564"/>
                <a:gd name="T50" fmla="*/ 191 w 562"/>
                <a:gd name="T51" fmla="*/ 481 h 564"/>
                <a:gd name="T52" fmla="*/ 225 w 562"/>
                <a:gd name="T53" fmla="*/ 559 h 564"/>
                <a:gd name="T54" fmla="*/ 268 w 562"/>
                <a:gd name="T55" fmla="*/ 501 h 564"/>
                <a:gd name="T56" fmla="*/ 328 w 562"/>
                <a:gd name="T57" fmla="*/ 558 h 564"/>
                <a:gd name="T58" fmla="*/ 354 w 562"/>
                <a:gd name="T59" fmla="*/ 491 h 564"/>
                <a:gd name="T60" fmla="*/ 430 w 562"/>
                <a:gd name="T61" fmla="*/ 519 h 564"/>
                <a:gd name="T62" fmla="*/ 429 w 562"/>
                <a:gd name="T63" fmla="*/ 447 h 564"/>
                <a:gd name="T64" fmla="*/ 511 w 562"/>
                <a:gd name="T65" fmla="*/ 445 h 564"/>
                <a:gd name="T66" fmla="*/ 481 w 562"/>
                <a:gd name="T67" fmla="*/ 377 h 564"/>
                <a:gd name="T68" fmla="*/ 555 w 562"/>
                <a:gd name="T69" fmla="*/ 343 h 564"/>
                <a:gd name="T70" fmla="*/ 330 w 562"/>
                <a:gd name="T71" fmla="*/ 372 h 564"/>
                <a:gd name="T72" fmla="*/ 135 w 562"/>
                <a:gd name="T73" fmla="*/ 350 h 564"/>
                <a:gd name="T74" fmla="*/ 224 w 562"/>
                <a:gd name="T75" fmla="*/ 437 h 564"/>
                <a:gd name="T76" fmla="*/ 295 w 562"/>
                <a:gd name="T77" fmla="*/ 187 h 564"/>
                <a:gd name="T78" fmla="*/ 314 w 562"/>
                <a:gd name="T79" fmla="*/ 125 h 564"/>
                <a:gd name="T80" fmla="*/ 327 w 562"/>
                <a:gd name="T81" fmla="*/ 197 h 564"/>
                <a:gd name="T82" fmla="*/ 382 w 562"/>
                <a:gd name="T83" fmla="*/ 272 h 564"/>
                <a:gd name="T84" fmla="*/ 401 w 562"/>
                <a:gd name="T85" fmla="*/ 399 h 564"/>
                <a:gd name="T86" fmla="*/ 382 w 562"/>
                <a:gd name="T87" fmla="*/ 272 h 564"/>
                <a:gd name="T88" fmla="*/ 244 w 562"/>
                <a:gd name="T89" fmla="*/ 273 h 564"/>
                <a:gd name="T90" fmla="*/ 188 w 562"/>
                <a:gd name="T91" fmla="*/ 303 h 564"/>
                <a:gd name="T92" fmla="*/ 164 w 562"/>
                <a:gd name="T93" fmla="*/ 176 h 564"/>
                <a:gd name="T94" fmla="*/ 188 w 562"/>
                <a:gd name="T95" fmla="*/ 30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564">
                  <a:moveTo>
                    <a:pt x="555" y="343"/>
                  </a:moveTo>
                  <a:cubicBezTo>
                    <a:pt x="557" y="338"/>
                    <a:pt x="554" y="332"/>
                    <a:pt x="548" y="330"/>
                  </a:cubicBezTo>
                  <a:cubicBezTo>
                    <a:pt x="500" y="309"/>
                    <a:pt x="500" y="309"/>
                    <a:pt x="500" y="309"/>
                  </a:cubicBezTo>
                  <a:cubicBezTo>
                    <a:pt x="501" y="303"/>
                    <a:pt x="501" y="297"/>
                    <a:pt x="501" y="290"/>
                  </a:cubicBezTo>
                  <a:cubicBezTo>
                    <a:pt x="552" y="277"/>
                    <a:pt x="552" y="277"/>
                    <a:pt x="552" y="277"/>
                  </a:cubicBezTo>
                  <a:cubicBezTo>
                    <a:pt x="558" y="276"/>
                    <a:pt x="562" y="271"/>
                    <a:pt x="561" y="265"/>
                  </a:cubicBezTo>
                  <a:cubicBezTo>
                    <a:pt x="556" y="230"/>
                    <a:pt x="556" y="230"/>
                    <a:pt x="556" y="230"/>
                  </a:cubicBezTo>
                  <a:cubicBezTo>
                    <a:pt x="556" y="225"/>
                    <a:pt x="551" y="221"/>
                    <a:pt x="545" y="221"/>
                  </a:cubicBezTo>
                  <a:cubicBezTo>
                    <a:pt x="492" y="221"/>
                    <a:pt x="492" y="221"/>
                    <a:pt x="492" y="221"/>
                  </a:cubicBezTo>
                  <a:cubicBezTo>
                    <a:pt x="490" y="215"/>
                    <a:pt x="488" y="210"/>
                    <a:pt x="486" y="204"/>
                  </a:cubicBezTo>
                  <a:cubicBezTo>
                    <a:pt x="528" y="174"/>
                    <a:pt x="528" y="174"/>
                    <a:pt x="528" y="174"/>
                  </a:cubicBezTo>
                  <a:cubicBezTo>
                    <a:pt x="533" y="171"/>
                    <a:pt x="535" y="164"/>
                    <a:pt x="532" y="160"/>
                  </a:cubicBezTo>
                  <a:cubicBezTo>
                    <a:pt x="515" y="129"/>
                    <a:pt x="515" y="129"/>
                    <a:pt x="515" y="129"/>
                  </a:cubicBezTo>
                  <a:cubicBezTo>
                    <a:pt x="513" y="124"/>
                    <a:pt x="507" y="122"/>
                    <a:pt x="502" y="124"/>
                  </a:cubicBezTo>
                  <a:cubicBezTo>
                    <a:pt x="449" y="144"/>
                    <a:pt x="449" y="144"/>
                    <a:pt x="449" y="144"/>
                  </a:cubicBezTo>
                  <a:cubicBezTo>
                    <a:pt x="446" y="140"/>
                    <a:pt x="443" y="137"/>
                    <a:pt x="439" y="133"/>
                  </a:cubicBezTo>
                  <a:cubicBezTo>
                    <a:pt x="469" y="89"/>
                    <a:pt x="469" y="89"/>
                    <a:pt x="469" y="89"/>
                  </a:cubicBezTo>
                  <a:cubicBezTo>
                    <a:pt x="473" y="84"/>
                    <a:pt x="472" y="77"/>
                    <a:pt x="468" y="74"/>
                  </a:cubicBezTo>
                  <a:cubicBezTo>
                    <a:pt x="441" y="51"/>
                    <a:pt x="441" y="51"/>
                    <a:pt x="441" y="51"/>
                  </a:cubicBezTo>
                  <a:cubicBezTo>
                    <a:pt x="437" y="47"/>
                    <a:pt x="430" y="47"/>
                    <a:pt x="426" y="51"/>
                  </a:cubicBezTo>
                  <a:cubicBezTo>
                    <a:pt x="382" y="91"/>
                    <a:pt x="382" y="91"/>
                    <a:pt x="382" y="91"/>
                  </a:cubicBezTo>
                  <a:cubicBezTo>
                    <a:pt x="382" y="91"/>
                    <a:pt x="382" y="91"/>
                    <a:pt x="382" y="91"/>
                  </a:cubicBezTo>
                  <a:cubicBezTo>
                    <a:pt x="381" y="91"/>
                    <a:pt x="380" y="90"/>
                    <a:pt x="379" y="90"/>
                  </a:cubicBezTo>
                  <a:cubicBezTo>
                    <a:pt x="388" y="32"/>
                    <a:pt x="388" y="32"/>
                    <a:pt x="388" y="32"/>
                  </a:cubicBezTo>
                  <a:cubicBezTo>
                    <a:pt x="389" y="26"/>
                    <a:pt x="385" y="20"/>
                    <a:pt x="380" y="19"/>
                  </a:cubicBezTo>
                  <a:cubicBezTo>
                    <a:pt x="346" y="9"/>
                    <a:pt x="346" y="9"/>
                    <a:pt x="346" y="9"/>
                  </a:cubicBezTo>
                  <a:cubicBezTo>
                    <a:pt x="341" y="7"/>
                    <a:pt x="335" y="10"/>
                    <a:pt x="333" y="16"/>
                  </a:cubicBezTo>
                  <a:cubicBezTo>
                    <a:pt x="310" y="70"/>
                    <a:pt x="310" y="70"/>
                    <a:pt x="310" y="70"/>
                  </a:cubicBezTo>
                  <a:cubicBezTo>
                    <a:pt x="306" y="69"/>
                    <a:pt x="303" y="69"/>
                    <a:pt x="299" y="69"/>
                  </a:cubicBezTo>
                  <a:cubicBezTo>
                    <a:pt x="299" y="68"/>
                    <a:pt x="299" y="67"/>
                    <a:pt x="299" y="67"/>
                  </a:cubicBezTo>
                  <a:cubicBezTo>
                    <a:pt x="283" y="10"/>
                    <a:pt x="283" y="10"/>
                    <a:pt x="283" y="10"/>
                  </a:cubicBezTo>
                  <a:cubicBezTo>
                    <a:pt x="281" y="4"/>
                    <a:pt x="276" y="0"/>
                    <a:pt x="270" y="2"/>
                  </a:cubicBezTo>
                  <a:cubicBezTo>
                    <a:pt x="235" y="7"/>
                    <a:pt x="235" y="7"/>
                    <a:pt x="235" y="7"/>
                  </a:cubicBezTo>
                  <a:cubicBezTo>
                    <a:pt x="230" y="7"/>
                    <a:pt x="226" y="13"/>
                    <a:pt x="226" y="19"/>
                  </a:cubicBezTo>
                  <a:cubicBezTo>
                    <a:pt x="228" y="76"/>
                    <a:pt x="228" y="76"/>
                    <a:pt x="228" y="76"/>
                  </a:cubicBezTo>
                  <a:cubicBezTo>
                    <a:pt x="224" y="77"/>
                    <a:pt x="220" y="78"/>
                    <a:pt x="216" y="79"/>
                  </a:cubicBezTo>
                  <a:cubicBezTo>
                    <a:pt x="215" y="78"/>
                    <a:pt x="215" y="78"/>
                    <a:pt x="215" y="78"/>
                  </a:cubicBezTo>
                  <a:cubicBezTo>
                    <a:pt x="180" y="31"/>
                    <a:pt x="180" y="31"/>
                    <a:pt x="180" y="31"/>
                  </a:cubicBezTo>
                  <a:cubicBezTo>
                    <a:pt x="176" y="26"/>
                    <a:pt x="170" y="25"/>
                    <a:pt x="166" y="28"/>
                  </a:cubicBezTo>
                  <a:cubicBezTo>
                    <a:pt x="135" y="46"/>
                    <a:pt x="135" y="46"/>
                    <a:pt x="135" y="46"/>
                  </a:cubicBezTo>
                  <a:cubicBezTo>
                    <a:pt x="130" y="48"/>
                    <a:pt x="128" y="54"/>
                    <a:pt x="130" y="59"/>
                  </a:cubicBezTo>
                  <a:cubicBezTo>
                    <a:pt x="153" y="113"/>
                    <a:pt x="153" y="113"/>
                    <a:pt x="153" y="113"/>
                  </a:cubicBezTo>
                  <a:cubicBezTo>
                    <a:pt x="149" y="116"/>
                    <a:pt x="145" y="119"/>
                    <a:pt x="142" y="122"/>
                  </a:cubicBezTo>
                  <a:cubicBezTo>
                    <a:pt x="141" y="121"/>
                    <a:pt x="141" y="121"/>
                    <a:pt x="141" y="121"/>
                  </a:cubicBezTo>
                  <a:cubicBezTo>
                    <a:pt x="91" y="90"/>
                    <a:pt x="91" y="90"/>
                    <a:pt x="91" y="90"/>
                  </a:cubicBezTo>
                  <a:cubicBezTo>
                    <a:pt x="86" y="87"/>
                    <a:pt x="80" y="88"/>
                    <a:pt x="77" y="92"/>
                  </a:cubicBezTo>
                  <a:cubicBezTo>
                    <a:pt x="54" y="120"/>
                    <a:pt x="54" y="120"/>
                    <a:pt x="54" y="120"/>
                  </a:cubicBezTo>
                  <a:cubicBezTo>
                    <a:pt x="51" y="123"/>
                    <a:pt x="51" y="130"/>
                    <a:pt x="55" y="134"/>
                  </a:cubicBezTo>
                  <a:cubicBezTo>
                    <a:pt x="96" y="177"/>
                    <a:pt x="96" y="177"/>
                    <a:pt x="96" y="177"/>
                  </a:cubicBezTo>
                  <a:cubicBezTo>
                    <a:pt x="96" y="177"/>
                    <a:pt x="96" y="177"/>
                    <a:pt x="96" y="177"/>
                  </a:cubicBezTo>
                  <a:cubicBezTo>
                    <a:pt x="94" y="182"/>
                    <a:pt x="92" y="186"/>
                    <a:pt x="90" y="190"/>
                  </a:cubicBezTo>
                  <a:cubicBezTo>
                    <a:pt x="89" y="190"/>
                    <a:pt x="89" y="190"/>
                    <a:pt x="89" y="190"/>
                  </a:cubicBezTo>
                  <a:cubicBezTo>
                    <a:pt x="31" y="180"/>
                    <a:pt x="31" y="180"/>
                    <a:pt x="31" y="180"/>
                  </a:cubicBezTo>
                  <a:cubicBezTo>
                    <a:pt x="25" y="179"/>
                    <a:pt x="19" y="183"/>
                    <a:pt x="18" y="188"/>
                  </a:cubicBezTo>
                  <a:cubicBezTo>
                    <a:pt x="8" y="222"/>
                    <a:pt x="8" y="222"/>
                    <a:pt x="8" y="222"/>
                  </a:cubicBezTo>
                  <a:cubicBezTo>
                    <a:pt x="6" y="227"/>
                    <a:pt x="9" y="233"/>
                    <a:pt x="15" y="235"/>
                  </a:cubicBezTo>
                  <a:cubicBezTo>
                    <a:pt x="69" y="259"/>
                    <a:pt x="69" y="259"/>
                    <a:pt x="69" y="259"/>
                  </a:cubicBezTo>
                  <a:cubicBezTo>
                    <a:pt x="69" y="259"/>
                    <a:pt x="69" y="259"/>
                    <a:pt x="69" y="259"/>
                  </a:cubicBezTo>
                  <a:cubicBezTo>
                    <a:pt x="69" y="263"/>
                    <a:pt x="68" y="267"/>
                    <a:pt x="68" y="272"/>
                  </a:cubicBezTo>
                  <a:cubicBezTo>
                    <a:pt x="67" y="272"/>
                    <a:pt x="67" y="272"/>
                    <a:pt x="67" y="272"/>
                  </a:cubicBezTo>
                  <a:cubicBezTo>
                    <a:pt x="10" y="286"/>
                    <a:pt x="10" y="286"/>
                    <a:pt x="10" y="286"/>
                  </a:cubicBezTo>
                  <a:cubicBezTo>
                    <a:pt x="4" y="288"/>
                    <a:pt x="0" y="293"/>
                    <a:pt x="1" y="298"/>
                  </a:cubicBezTo>
                  <a:cubicBezTo>
                    <a:pt x="6" y="334"/>
                    <a:pt x="6" y="334"/>
                    <a:pt x="6" y="334"/>
                  </a:cubicBezTo>
                  <a:cubicBezTo>
                    <a:pt x="6" y="339"/>
                    <a:pt x="11" y="343"/>
                    <a:pt x="17" y="343"/>
                  </a:cubicBezTo>
                  <a:cubicBezTo>
                    <a:pt x="76" y="343"/>
                    <a:pt x="76" y="343"/>
                    <a:pt x="76" y="343"/>
                  </a:cubicBezTo>
                  <a:cubicBezTo>
                    <a:pt x="77" y="347"/>
                    <a:pt x="78" y="352"/>
                    <a:pt x="80" y="356"/>
                  </a:cubicBezTo>
                  <a:cubicBezTo>
                    <a:pt x="33" y="389"/>
                    <a:pt x="33" y="389"/>
                    <a:pt x="33" y="389"/>
                  </a:cubicBezTo>
                  <a:cubicBezTo>
                    <a:pt x="28" y="393"/>
                    <a:pt x="27" y="399"/>
                    <a:pt x="30" y="404"/>
                  </a:cubicBezTo>
                  <a:cubicBezTo>
                    <a:pt x="47" y="435"/>
                    <a:pt x="47" y="435"/>
                    <a:pt x="47" y="435"/>
                  </a:cubicBezTo>
                  <a:cubicBezTo>
                    <a:pt x="49" y="440"/>
                    <a:pt x="55" y="442"/>
                    <a:pt x="61" y="440"/>
                  </a:cubicBezTo>
                  <a:cubicBezTo>
                    <a:pt x="114" y="419"/>
                    <a:pt x="114" y="419"/>
                    <a:pt x="114" y="419"/>
                  </a:cubicBezTo>
                  <a:cubicBezTo>
                    <a:pt x="117" y="423"/>
                    <a:pt x="120" y="426"/>
                    <a:pt x="123" y="429"/>
                  </a:cubicBezTo>
                  <a:cubicBezTo>
                    <a:pt x="93" y="477"/>
                    <a:pt x="93" y="477"/>
                    <a:pt x="93" y="477"/>
                  </a:cubicBezTo>
                  <a:cubicBezTo>
                    <a:pt x="90" y="482"/>
                    <a:pt x="91" y="488"/>
                    <a:pt x="95" y="491"/>
                  </a:cubicBezTo>
                  <a:cubicBezTo>
                    <a:pt x="123" y="514"/>
                    <a:pt x="123" y="514"/>
                    <a:pt x="123" y="514"/>
                  </a:cubicBezTo>
                  <a:cubicBezTo>
                    <a:pt x="127" y="517"/>
                    <a:pt x="133" y="517"/>
                    <a:pt x="138" y="513"/>
                  </a:cubicBezTo>
                  <a:cubicBezTo>
                    <a:pt x="178" y="474"/>
                    <a:pt x="178" y="474"/>
                    <a:pt x="178" y="474"/>
                  </a:cubicBezTo>
                  <a:cubicBezTo>
                    <a:pt x="182" y="476"/>
                    <a:pt x="187" y="479"/>
                    <a:pt x="191" y="481"/>
                  </a:cubicBezTo>
                  <a:cubicBezTo>
                    <a:pt x="183" y="536"/>
                    <a:pt x="183" y="536"/>
                    <a:pt x="183" y="536"/>
                  </a:cubicBezTo>
                  <a:cubicBezTo>
                    <a:pt x="182" y="542"/>
                    <a:pt x="185" y="548"/>
                    <a:pt x="190" y="549"/>
                  </a:cubicBezTo>
                  <a:cubicBezTo>
                    <a:pt x="225" y="559"/>
                    <a:pt x="225" y="559"/>
                    <a:pt x="225" y="559"/>
                  </a:cubicBezTo>
                  <a:cubicBezTo>
                    <a:pt x="230" y="561"/>
                    <a:pt x="235" y="558"/>
                    <a:pt x="238" y="552"/>
                  </a:cubicBezTo>
                  <a:cubicBezTo>
                    <a:pt x="260" y="501"/>
                    <a:pt x="260" y="501"/>
                    <a:pt x="260" y="501"/>
                  </a:cubicBezTo>
                  <a:cubicBezTo>
                    <a:pt x="263" y="501"/>
                    <a:pt x="265" y="501"/>
                    <a:pt x="268" y="501"/>
                  </a:cubicBezTo>
                  <a:cubicBezTo>
                    <a:pt x="281" y="554"/>
                    <a:pt x="281" y="554"/>
                    <a:pt x="281" y="554"/>
                  </a:cubicBezTo>
                  <a:cubicBezTo>
                    <a:pt x="283" y="560"/>
                    <a:pt x="288" y="564"/>
                    <a:pt x="293" y="563"/>
                  </a:cubicBezTo>
                  <a:cubicBezTo>
                    <a:pt x="328" y="558"/>
                    <a:pt x="328" y="558"/>
                    <a:pt x="328" y="558"/>
                  </a:cubicBezTo>
                  <a:cubicBezTo>
                    <a:pt x="334" y="558"/>
                    <a:pt x="338" y="553"/>
                    <a:pt x="338" y="547"/>
                  </a:cubicBezTo>
                  <a:cubicBezTo>
                    <a:pt x="338" y="495"/>
                    <a:pt x="338" y="495"/>
                    <a:pt x="338" y="495"/>
                  </a:cubicBezTo>
                  <a:cubicBezTo>
                    <a:pt x="343" y="494"/>
                    <a:pt x="348" y="492"/>
                    <a:pt x="354" y="491"/>
                  </a:cubicBezTo>
                  <a:cubicBezTo>
                    <a:pt x="385" y="533"/>
                    <a:pt x="385" y="533"/>
                    <a:pt x="385" y="533"/>
                  </a:cubicBezTo>
                  <a:cubicBezTo>
                    <a:pt x="389" y="538"/>
                    <a:pt x="395" y="540"/>
                    <a:pt x="400" y="537"/>
                  </a:cubicBezTo>
                  <a:cubicBezTo>
                    <a:pt x="430" y="519"/>
                    <a:pt x="430" y="519"/>
                    <a:pt x="430" y="519"/>
                  </a:cubicBezTo>
                  <a:cubicBezTo>
                    <a:pt x="435" y="517"/>
                    <a:pt x="437" y="511"/>
                    <a:pt x="435" y="505"/>
                  </a:cubicBezTo>
                  <a:cubicBezTo>
                    <a:pt x="416" y="458"/>
                    <a:pt x="416" y="458"/>
                    <a:pt x="416" y="458"/>
                  </a:cubicBezTo>
                  <a:cubicBezTo>
                    <a:pt x="420" y="454"/>
                    <a:pt x="425" y="451"/>
                    <a:pt x="429" y="447"/>
                  </a:cubicBezTo>
                  <a:cubicBezTo>
                    <a:pt x="473" y="475"/>
                    <a:pt x="473" y="475"/>
                    <a:pt x="473" y="475"/>
                  </a:cubicBezTo>
                  <a:cubicBezTo>
                    <a:pt x="478" y="478"/>
                    <a:pt x="485" y="477"/>
                    <a:pt x="488" y="472"/>
                  </a:cubicBezTo>
                  <a:cubicBezTo>
                    <a:pt x="511" y="445"/>
                    <a:pt x="511" y="445"/>
                    <a:pt x="511" y="445"/>
                  </a:cubicBezTo>
                  <a:cubicBezTo>
                    <a:pt x="514" y="441"/>
                    <a:pt x="514" y="435"/>
                    <a:pt x="510" y="430"/>
                  </a:cubicBezTo>
                  <a:cubicBezTo>
                    <a:pt x="473" y="392"/>
                    <a:pt x="473" y="392"/>
                    <a:pt x="473" y="392"/>
                  </a:cubicBezTo>
                  <a:cubicBezTo>
                    <a:pt x="476" y="387"/>
                    <a:pt x="479" y="382"/>
                    <a:pt x="481" y="377"/>
                  </a:cubicBezTo>
                  <a:cubicBezTo>
                    <a:pt x="533" y="385"/>
                    <a:pt x="533" y="385"/>
                    <a:pt x="533" y="385"/>
                  </a:cubicBezTo>
                  <a:cubicBezTo>
                    <a:pt x="539" y="385"/>
                    <a:pt x="544" y="382"/>
                    <a:pt x="545" y="377"/>
                  </a:cubicBezTo>
                  <a:lnTo>
                    <a:pt x="555" y="343"/>
                  </a:lnTo>
                  <a:close/>
                  <a:moveTo>
                    <a:pt x="256" y="446"/>
                  </a:moveTo>
                  <a:cubicBezTo>
                    <a:pt x="274" y="383"/>
                    <a:pt x="274" y="383"/>
                    <a:pt x="274" y="383"/>
                  </a:cubicBezTo>
                  <a:cubicBezTo>
                    <a:pt x="293" y="385"/>
                    <a:pt x="313" y="381"/>
                    <a:pt x="330" y="372"/>
                  </a:cubicBezTo>
                  <a:cubicBezTo>
                    <a:pt x="376" y="420"/>
                    <a:pt x="376" y="420"/>
                    <a:pt x="376" y="420"/>
                  </a:cubicBezTo>
                  <a:cubicBezTo>
                    <a:pt x="341" y="443"/>
                    <a:pt x="299" y="454"/>
                    <a:pt x="256" y="446"/>
                  </a:cubicBezTo>
                  <a:close/>
                  <a:moveTo>
                    <a:pt x="135" y="350"/>
                  </a:moveTo>
                  <a:cubicBezTo>
                    <a:pt x="199" y="334"/>
                    <a:pt x="199" y="334"/>
                    <a:pt x="199" y="334"/>
                  </a:cubicBezTo>
                  <a:cubicBezTo>
                    <a:pt x="209" y="351"/>
                    <a:pt x="224" y="365"/>
                    <a:pt x="242" y="374"/>
                  </a:cubicBezTo>
                  <a:cubicBezTo>
                    <a:pt x="224" y="437"/>
                    <a:pt x="224" y="437"/>
                    <a:pt x="224" y="437"/>
                  </a:cubicBezTo>
                  <a:cubicBezTo>
                    <a:pt x="183" y="420"/>
                    <a:pt x="152" y="389"/>
                    <a:pt x="135" y="350"/>
                  </a:cubicBezTo>
                  <a:close/>
                  <a:moveTo>
                    <a:pt x="314" y="125"/>
                  </a:moveTo>
                  <a:cubicBezTo>
                    <a:pt x="295" y="187"/>
                    <a:pt x="295" y="187"/>
                    <a:pt x="295" y="187"/>
                  </a:cubicBezTo>
                  <a:cubicBezTo>
                    <a:pt x="274" y="185"/>
                    <a:pt x="252" y="190"/>
                    <a:pt x="234" y="201"/>
                  </a:cubicBezTo>
                  <a:cubicBezTo>
                    <a:pt x="188" y="153"/>
                    <a:pt x="188" y="153"/>
                    <a:pt x="188" y="153"/>
                  </a:cubicBezTo>
                  <a:cubicBezTo>
                    <a:pt x="223" y="128"/>
                    <a:pt x="268" y="116"/>
                    <a:pt x="314" y="125"/>
                  </a:cubicBezTo>
                  <a:close/>
                  <a:moveTo>
                    <a:pt x="436" y="224"/>
                  </a:moveTo>
                  <a:cubicBezTo>
                    <a:pt x="372" y="240"/>
                    <a:pt x="372" y="240"/>
                    <a:pt x="372" y="240"/>
                  </a:cubicBezTo>
                  <a:cubicBezTo>
                    <a:pt x="362" y="221"/>
                    <a:pt x="347" y="206"/>
                    <a:pt x="327" y="197"/>
                  </a:cubicBezTo>
                  <a:cubicBezTo>
                    <a:pt x="345" y="134"/>
                    <a:pt x="345" y="134"/>
                    <a:pt x="345" y="134"/>
                  </a:cubicBezTo>
                  <a:cubicBezTo>
                    <a:pt x="388" y="151"/>
                    <a:pt x="420" y="184"/>
                    <a:pt x="436" y="224"/>
                  </a:cubicBezTo>
                  <a:close/>
                  <a:moveTo>
                    <a:pt x="382" y="272"/>
                  </a:moveTo>
                  <a:cubicBezTo>
                    <a:pt x="445" y="256"/>
                    <a:pt x="445" y="256"/>
                    <a:pt x="445" y="256"/>
                  </a:cubicBezTo>
                  <a:cubicBezTo>
                    <a:pt x="449" y="280"/>
                    <a:pt x="449" y="305"/>
                    <a:pt x="441" y="330"/>
                  </a:cubicBezTo>
                  <a:cubicBezTo>
                    <a:pt x="434" y="357"/>
                    <a:pt x="420" y="380"/>
                    <a:pt x="401" y="399"/>
                  </a:cubicBezTo>
                  <a:cubicBezTo>
                    <a:pt x="356" y="352"/>
                    <a:pt x="356" y="352"/>
                    <a:pt x="356" y="352"/>
                  </a:cubicBezTo>
                  <a:cubicBezTo>
                    <a:pt x="367" y="341"/>
                    <a:pt x="375" y="328"/>
                    <a:pt x="379" y="312"/>
                  </a:cubicBezTo>
                  <a:cubicBezTo>
                    <a:pt x="383" y="299"/>
                    <a:pt x="384" y="285"/>
                    <a:pt x="382" y="272"/>
                  </a:cubicBezTo>
                  <a:close/>
                  <a:moveTo>
                    <a:pt x="325" y="297"/>
                  </a:moveTo>
                  <a:cubicBezTo>
                    <a:pt x="319" y="319"/>
                    <a:pt x="295" y="333"/>
                    <a:pt x="273" y="326"/>
                  </a:cubicBezTo>
                  <a:cubicBezTo>
                    <a:pt x="250" y="320"/>
                    <a:pt x="237" y="296"/>
                    <a:pt x="244" y="273"/>
                  </a:cubicBezTo>
                  <a:cubicBezTo>
                    <a:pt x="250" y="251"/>
                    <a:pt x="274" y="238"/>
                    <a:pt x="296" y="244"/>
                  </a:cubicBezTo>
                  <a:cubicBezTo>
                    <a:pt x="319" y="251"/>
                    <a:pt x="332" y="274"/>
                    <a:pt x="325" y="297"/>
                  </a:cubicBezTo>
                  <a:close/>
                  <a:moveTo>
                    <a:pt x="188" y="303"/>
                  </a:moveTo>
                  <a:cubicBezTo>
                    <a:pt x="125" y="319"/>
                    <a:pt x="125" y="319"/>
                    <a:pt x="125" y="319"/>
                  </a:cubicBezTo>
                  <a:cubicBezTo>
                    <a:pt x="120" y="293"/>
                    <a:pt x="120" y="266"/>
                    <a:pt x="128" y="240"/>
                  </a:cubicBezTo>
                  <a:cubicBezTo>
                    <a:pt x="135" y="215"/>
                    <a:pt x="147" y="193"/>
                    <a:pt x="164" y="176"/>
                  </a:cubicBezTo>
                  <a:cubicBezTo>
                    <a:pt x="209" y="222"/>
                    <a:pt x="209" y="222"/>
                    <a:pt x="209" y="222"/>
                  </a:cubicBezTo>
                  <a:cubicBezTo>
                    <a:pt x="200" y="233"/>
                    <a:pt x="194" y="244"/>
                    <a:pt x="190" y="258"/>
                  </a:cubicBezTo>
                  <a:cubicBezTo>
                    <a:pt x="186" y="273"/>
                    <a:pt x="185" y="289"/>
                    <a:pt x="188" y="3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sp>
          <p:nvSpPr>
            <p:cNvPr id="34" name="Freeform 33"/>
            <p:cNvSpPr>
              <a:spLocks noEditPoints="1"/>
            </p:cNvSpPr>
            <p:nvPr/>
          </p:nvSpPr>
          <p:spPr bwMode="auto">
            <a:xfrm>
              <a:off x="2531" y="986"/>
              <a:ext cx="1104" cy="1105"/>
            </a:xfrm>
            <a:custGeom>
              <a:avLst/>
              <a:gdLst>
                <a:gd name="T0" fmla="*/ 500 w 562"/>
                <a:gd name="T1" fmla="*/ 309 h 563"/>
                <a:gd name="T2" fmla="*/ 561 w 562"/>
                <a:gd name="T3" fmla="*/ 265 h 563"/>
                <a:gd name="T4" fmla="*/ 491 w 562"/>
                <a:gd name="T5" fmla="*/ 220 h 563"/>
                <a:gd name="T6" fmla="*/ 532 w 562"/>
                <a:gd name="T7" fmla="*/ 159 h 563"/>
                <a:gd name="T8" fmla="*/ 449 w 562"/>
                <a:gd name="T9" fmla="*/ 143 h 563"/>
                <a:gd name="T10" fmla="*/ 467 w 562"/>
                <a:gd name="T11" fmla="*/ 73 h 563"/>
                <a:gd name="T12" fmla="*/ 382 w 562"/>
                <a:gd name="T13" fmla="*/ 90 h 563"/>
                <a:gd name="T14" fmla="*/ 388 w 562"/>
                <a:gd name="T15" fmla="*/ 31 h 563"/>
                <a:gd name="T16" fmla="*/ 333 w 562"/>
                <a:gd name="T17" fmla="*/ 15 h 563"/>
                <a:gd name="T18" fmla="*/ 299 w 562"/>
                <a:gd name="T19" fmla="*/ 66 h 563"/>
                <a:gd name="T20" fmla="*/ 235 w 562"/>
                <a:gd name="T21" fmla="*/ 6 h 563"/>
                <a:gd name="T22" fmla="*/ 216 w 562"/>
                <a:gd name="T23" fmla="*/ 79 h 563"/>
                <a:gd name="T24" fmla="*/ 165 w 562"/>
                <a:gd name="T25" fmla="*/ 27 h 563"/>
                <a:gd name="T26" fmla="*/ 152 w 562"/>
                <a:gd name="T27" fmla="*/ 112 h 563"/>
                <a:gd name="T28" fmla="*/ 91 w 562"/>
                <a:gd name="T29" fmla="*/ 89 h 563"/>
                <a:gd name="T30" fmla="*/ 55 w 562"/>
                <a:gd name="T31" fmla="*/ 134 h 563"/>
                <a:gd name="T32" fmla="*/ 89 w 562"/>
                <a:gd name="T33" fmla="*/ 190 h 563"/>
                <a:gd name="T34" fmla="*/ 18 w 562"/>
                <a:gd name="T35" fmla="*/ 187 h 563"/>
                <a:gd name="T36" fmla="*/ 68 w 562"/>
                <a:gd name="T37" fmla="*/ 258 h 563"/>
                <a:gd name="T38" fmla="*/ 67 w 562"/>
                <a:gd name="T39" fmla="*/ 271 h 563"/>
                <a:gd name="T40" fmla="*/ 6 w 562"/>
                <a:gd name="T41" fmla="*/ 333 h 563"/>
                <a:gd name="T42" fmla="*/ 80 w 562"/>
                <a:gd name="T43" fmla="*/ 356 h 563"/>
                <a:gd name="T44" fmla="*/ 47 w 562"/>
                <a:gd name="T45" fmla="*/ 434 h 563"/>
                <a:gd name="T46" fmla="*/ 122 w 562"/>
                <a:gd name="T47" fmla="*/ 429 h 563"/>
                <a:gd name="T48" fmla="*/ 123 w 562"/>
                <a:gd name="T49" fmla="*/ 513 h 563"/>
                <a:gd name="T50" fmla="*/ 191 w 562"/>
                <a:gd name="T51" fmla="*/ 480 h 563"/>
                <a:gd name="T52" fmla="*/ 225 w 562"/>
                <a:gd name="T53" fmla="*/ 558 h 563"/>
                <a:gd name="T54" fmla="*/ 268 w 562"/>
                <a:gd name="T55" fmla="*/ 501 h 563"/>
                <a:gd name="T56" fmla="*/ 328 w 562"/>
                <a:gd name="T57" fmla="*/ 558 h 563"/>
                <a:gd name="T58" fmla="*/ 353 w 562"/>
                <a:gd name="T59" fmla="*/ 490 h 563"/>
                <a:gd name="T60" fmla="*/ 430 w 562"/>
                <a:gd name="T61" fmla="*/ 519 h 563"/>
                <a:gd name="T62" fmla="*/ 429 w 562"/>
                <a:gd name="T63" fmla="*/ 446 h 563"/>
                <a:gd name="T64" fmla="*/ 510 w 562"/>
                <a:gd name="T65" fmla="*/ 444 h 563"/>
                <a:gd name="T66" fmla="*/ 481 w 562"/>
                <a:gd name="T67" fmla="*/ 376 h 563"/>
                <a:gd name="T68" fmla="*/ 555 w 562"/>
                <a:gd name="T69" fmla="*/ 342 h 563"/>
                <a:gd name="T70" fmla="*/ 329 w 562"/>
                <a:gd name="T71" fmla="*/ 372 h 563"/>
                <a:gd name="T72" fmla="*/ 135 w 562"/>
                <a:gd name="T73" fmla="*/ 350 h 563"/>
                <a:gd name="T74" fmla="*/ 224 w 562"/>
                <a:gd name="T75" fmla="*/ 436 h 563"/>
                <a:gd name="T76" fmla="*/ 295 w 562"/>
                <a:gd name="T77" fmla="*/ 187 h 563"/>
                <a:gd name="T78" fmla="*/ 313 w 562"/>
                <a:gd name="T79" fmla="*/ 124 h 563"/>
                <a:gd name="T80" fmla="*/ 327 w 562"/>
                <a:gd name="T81" fmla="*/ 196 h 563"/>
                <a:gd name="T82" fmla="*/ 382 w 562"/>
                <a:gd name="T83" fmla="*/ 271 h 563"/>
                <a:gd name="T84" fmla="*/ 401 w 562"/>
                <a:gd name="T85" fmla="*/ 399 h 563"/>
                <a:gd name="T86" fmla="*/ 382 w 562"/>
                <a:gd name="T87" fmla="*/ 271 h 563"/>
                <a:gd name="T88" fmla="*/ 243 w 562"/>
                <a:gd name="T89" fmla="*/ 273 h 563"/>
                <a:gd name="T90" fmla="*/ 188 w 562"/>
                <a:gd name="T91" fmla="*/ 302 h 563"/>
                <a:gd name="T92" fmla="*/ 163 w 562"/>
                <a:gd name="T93" fmla="*/ 175 h 563"/>
                <a:gd name="T94" fmla="*/ 188 w 562"/>
                <a:gd name="T95" fmla="*/ 30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563">
                  <a:moveTo>
                    <a:pt x="555" y="342"/>
                  </a:moveTo>
                  <a:cubicBezTo>
                    <a:pt x="557" y="337"/>
                    <a:pt x="554" y="331"/>
                    <a:pt x="548" y="329"/>
                  </a:cubicBezTo>
                  <a:cubicBezTo>
                    <a:pt x="500" y="309"/>
                    <a:pt x="500" y="309"/>
                    <a:pt x="500" y="309"/>
                  </a:cubicBezTo>
                  <a:cubicBezTo>
                    <a:pt x="501" y="302"/>
                    <a:pt x="501" y="296"/>
                    <a:pt x="501" y="290"/>
                  </a:cubicBezTo>
                  <a:cubicBezTo>
                    <a:pt x="552" y="277"/>
                    <a:pt x="552" y="277"/>
                    <a:pt x="552" y="277"/>
                  </a:cubicBezTo>
                  <a:cubicBezTo>
                    <a:pt x="558" y="275"/>
                    <a:pt x="562" y="270"/>
                    <a:pt x="561" y="265"/>
                  </a:cubicBezTo>
                  <a:cubicBezTo>
                    <a:pt x="556" y="230"/>
                    <a:pt x="556" y="230"/>
                    <a:pt x="556" y="230"/>
                  </a:cubicBezTo>
                  <a:cubicBezTo>
                    <a:pt x="556" y="224"/>
                    <a:pt x="551" y="220"/>
                    <a:pt x="545" y="220"/>
                  </a:cubicBezTo>
                  <a:cubicBezTo>
                    <a:pt x="491" y="220"/>
                    <a:pt x="491" y="220"/>
                    <a:pt x="491" y="220"/>
                  </a:cubicBezTo>
                  <a:cubicBezTo>
                    <a:pt x="490" y="215"/>
                    <a:pt x="488" y="209"/>
                    <a:pt x="486" y="204"/>
                  </a:cubicBezTo>
                  <a:cubicBezTo>
                    <a:pt x="528" y="174"/>
                    <a:pt x="528" y="174"/>
                    <a:pt x="528" y="174"/>
                  </a:cubicBezTo>
                  <a:cubicBezTo>
                    <a:pt x="533" y="170"/>
                    <a:pt x="535" y="164"/>
                    <a:pt x="532" y="159"/>
                  </a:cubicBezTo>
                  <a:cubicBezTo>
                    <a:pt x="515" y="128"/>
                    <a:pt x="515" y="128"/>
                    <a:pt x="515" y="128"/>
                  </a:cubicBezTo>
                  <a:cubicBezTo>
                    <a:pt x="513" y="123"/>
                    <a:pt x="507" y="121"/>
                    <a:pt x="502" y="123"/>
                  </a:cubicBezTo>
                  <a:cubicBezTo>
                    <a:pt x="449" y="143"/>
                    <a:pt x="449" y="143"/>
                    <a:pt x="449" y="143"/>
                  </a:cubicBezTo>
                  <a:cubicBezTo>
                    <a:pt x="446" y="140"/>
                    <a:pt x="443" y="136"/>
                    <a:pt x="439" y="133"/>
                  </a:cubicBezTo>
                  <a:cubicBezTo>
                    <a:pt x="469" y="88"/>
                    <a:pt x="469" y="88"/>
                    <a:pt x="469" y="88"/>
                  </a:cubicBezTo>
                  <a:cubicBezTo>
                    <a:pt x="472" y="83"/>
                    <a:pt x="472" y="76"/>
                    <a:pt x="467" y="73"/>
                  </a:cubicBezTo>
                  <a:cubicBezTo>
                    <a:pt x="440" y="50"/>
                    <a:pt x="440" y="50"/>
                    <a:pt x="440" y="50"/>
                  </a:cubicBezTo>
                  <a:cubicBezTo>
                    <a:pt x="437" y="46"/>
                    <a:pt x="430" y="47"/>
                    <a:pt x="426" y="51"/>
                  </a:cubicBezTo>
                  <a:cubicBezTo>
                    <a:pt x="382" y="90"/>
                    <a:pt x="382" y="90"/>
                    <a:pt x="382" y="90"/>
                  </a:cubicBezTo>
                  <a:cubicBezTo>
                    <a:pt x="382" y="91"/>
                    <a:pt x="382" y="91"/>
                    <a:pt x="382" y="91"/>
                  </a:cubicBezTo>
                  <a:cubicBezTo>
                    <a:pt x="380" y="90"/>
                    <a:pt x="379" y="90"/>
                    <a:pt x="378" y="89"/>
                  </a:cubicBezTo>
                  <a:cubicBezTo>
                    <a:pt x="388" y="31"/>
                    <a:pt x="388" y="31"/>
                    <a:pt x="388" y="31"/>
                  </a:cubicBezTo>
                  <a:cubicBezTo>
                    <a:pt x="389" y="25"/>
                    <a:pt x="385" y="20"/>
                    <a:pt x="380" y="18"/>
                  </a:cubicBezTo>
                  <a:cubicBezTo>
                    <a:pt x="346" y="9"/>
                    <a:pt x="346" y="9"/>
                    <a:pt x="346" y="9"/>
                  </a:cubicBezTo>
                  <a:cubicBezTo>
                    <a:pt x="341" y="7"/>
                    <a:pt x="335" y="10"/>
                    <a:pt x="333" y="15"/>
                  </a:cubicBezTo>
                  <a:cubicBezTo>
                    <a:pt x="309" y="69"/>
                    <a:pt x="309" y="69"/>
                    <a:pt x="309" y="69"/>
                  </a:cubicBezTo>
                  <a:cubicBezTo>
                    <a:pt x="306" y="69"/>
                    <a:pt x="302" y="68"/>
                    <a:pt x="299" y="68"/>
                  </a:cubicBezTo>
                  <a:cubicBezTo>
                    <a:pt x="299" y="67"/>
                    <a:pt x="299" y="67"/>
                    <a:pt x="299" y="66"/>
                  </a:cubicBezTo>
                  <a:cubicBezTo>
                    <a:pt x="282" y="9"/>
                    <a:pt x="282" y="9"/>
                    <a:pt x="282" y="9"/>
                  </a:cubicBezTo>
                  <a:cubicBezTo>
                    <a:pt x="281" y="4"/>
                    <a:pt x="275" y="0"/>
                    <a:pt x="270" y="1"/>
                  </a:cubicBezTo>
                  <a:cubicBezTo>
                    <a:pt x="235" y="6"/>
                    <a:pt x="235" y="6"/>
                    <a:pt x="235" y="6"/>
                  </a:cubicBezTo>
                  <a:cubicBezTo>
                    <a:pt x="230" y="7"/>
                    <a:pt x="226" y="12"/>
                    <a:pt x="226" y="18"/>
                  </a:cubicBezTo>
                  <a:cubicBezTo>
                    <a:pt x="227" y="75"/>
                    <a:pt x="227" y="75"/>
                    <a:pt x="227" y="75"/>
                  </a:cubicBezTo>
                  <a:cubicBezTo>
                    <a:pt x="224" y="76"/>
                    <a:pt x="220" y="77"/>
                    <a:pt x="216" y="79"/>
                  </a:cubicBezTo>
                  <a:cubicBezTo>
                    <a:pt x="215" y="78"/>
                    <a:pt x="215" y="78"/>
                    <a:pt x="215" y="78"/>
                  </a:cubicBezTo>
                  <a:cubicBezTo>
                    <a:pt x="180" y="30"/>
                    <a:pt x="180" y="30"/>
                    <a:pt x="180" y="30"/>
                  </a:cubicBezTo>
                  <a:cubicBezTo>
                    <a:pt x="176" y="26"/>
                    <a:pt x="170" y="24"/>
                    <a:pt x="165" y="27"/>
                  </a:cubicBezTo>
                  <a:cubicBezTo>
                    <a:pt x="135" y="45"/>
                    <a:pt x="135" y="45"/>
                    <a:pt x="135" y="45"/>
                  </a:cubicBezTo>
                  <a:cubicBezTo>
                    <a:pt x="130" y="47"/>
                    <a:pt x="128" y="53"/>
                    <a:pt x="130" y="59"/>
                  </a:cubicBezTo>
                  <a:cubicBezTo>
                    <a:pt x="152" y="112"/>
                    <a:pt x="152" y="112"/>
                    <a:pt x="152" y="112"/>
                  </a:cubicBezTo>
                  <a:cubicBezTo>
                    <a:pt x="149" y="115"/>
                    <a:pt x="145" y="118"/>
                    <a:pt x="142" y="121"/>
                  </a:cubicBezTo>
                  <a:cubicBezTo>
                    <a:pt x="141" y="121"/>
                    <a:pt x="141" y="121"/>
                    <a:pt x="141" y="121"/>
                  </a:cubicBezTo>
                  <a:cubicBezTo>
                    <a:pt x="91" y="89"/>
                    <a:pt x="91" y="89"/>
                    <a:pt x="91" y="89"/>
                  </a:cubicBezTo>
                  <a:cubicBezTo>
                    <a:pt x="86" y="86"/>
                    <a:pt x="80" y="87"/>
                    <a:pt x="77" y="91"/>
                  </a:cubicBezTo>
                  <a:cubicBezTo>
                    <a:pt x="54" y="119"/>
                    <a:pt x="54" y="119"/>
                    <a:pt x="54" y="119"/>
                  </a:cubicBezTo>
                  <a:cubicBezTo>
                    <a:pt x="51" y="123"/>
                    <a:pt x="51" y="129"/>
                    <a:pt x="55" y="134"/>
                  </a:cubicBezTo>
                  <a:cubicBezTo>
                    <a:pt x="96" y="176"/>
                    <a:pt x="96" y="176"/>
                    <a:pt x="96" y="176"/>
                  </a:cubicBezTo>
                  <a:cubicBezTo>
                    <a:pt x="96" y="177"/>
                    <a:pt x="96" y="177"/>
                    <a:pt x="96" y="177"/>
                  </a:cubicBezTo>
                  <a:cubicBezTo>
                    <a:pt x="94" y="181"/>
                    <a:pt x="92" y="185"/>
                    <a:pt x="89" y="190"/>
                  </a:cubicBezTo>
                  <a:cubicBezTo>
                    <a:pt x="89" y="189"/>
                    <a:pt x="89" y="189"/>
                    <a:pt x="89" y="189"/>
                  </a:cubicBezTo>
                  <a:cubicBezTo>
                    <a:pt x="31" y="180"/>
                    <a:pt x="31" y="180"/>
                    <a:pt x="31" y="180"/>
                  </a:cubicBezTo>
                  <a:cubicBezTo>
                    <a:pt x="25" y="179"/>
                    <a:pt x="19" y="182"/>
                    <a:pt x="18" y="187"/>
                  </a:cubicBezTo>
                  <a:cubicBezTo>
                    <a:pt x="8" y="222"/>
                    <a:pt x="8" y="222"/>
                    <a:pt x="8" y="222"/>
                  </a:cubicBezTo>
                  <a:cubicBezTo>
                    <a:pt x="6" y="226"/>
                    <a:pt x="9" y="232"/>
                    <a:pt x="14" y="235"/>
                  </a:cubicBezTo>
                  <a:cubicBezTo>
                    <a:pt x="68" y="258"/>
                    <a:pt x="68" y="258"/>
                    <a:pt x="68" y="258"/>
                  </a:cubicBezTo>
                  <a:cubicBezTo>
                    <a:pt x="69" y="259"/>
                    <a:pt x="69" y="259"/>
                    <a:pt x="69" y="259"/>
                  </a:cubicBezTo>
                  <a:cubicBezTo>
                    <a:pt x="69" y="263"/>
                    <a:pt x="68" y="267"/>
                    <a:pt x="68" y="271"/>
                  </a:cubicBezTo>
                  <a:cubicBezTo>
                    <a:pt x="67" y="271"/>
                    <a:pt x="67" y="271"/>
                    <a:pt x="67" y="271"/>
                  </a:cubicBezTo>
                  <a:cubicBezTo>
                    <a:pt x="10" y="286"/>
                    <a:pt x="10" y="286"/>
                    <a:pt x="10" y="286"/>
                  </a:cubicBezTo>
                  <a:cubicBezTo>
                    <a:pt x="4" y="287"/>
                    <a:pt x="0" y="293"/>
                    <a:pt x="1" y="298"/>
                  </a:cubicBezTo>
                  <a:cubicBezTo>
                    <a:pt x="6" y="333"/>
                    <a:pt x="6" y="333"/>
                    <a:pt x="6" y="333"/>
                  </a:cubicBezTo>
                  <a:cubicBezTo>
                    <a:pt x="6" y="338"/>
                    <a:pt x="11" y="342"/>
                    <a:pt x="17" y="342"/>
                  </a:cubicBezTo>
                  <a:cubicBezTo>
                    <a:pt x="75" y="342"/>
                    <a:pt x="75" y="342"/>
                    <a:pt x="75" y="342"/>
                  </a:cubicBezTo>
                  <a:cubicBezTo>
                    <a:pt x="77" y="347"/>
                    <a:pt x="78" y="351"/>
                    <a:pt x="80" y="356"/>
                  </a:cubicBezTo>
                  <a:cubicBezTo>
                    <a:pt x="33" y="389"/>
                    <a:pt x="33" y="389"/>
                    <a:pt x="33" y="389"/>
                  </a:cubicBezTo>
                  <a:cubicBezTo>
                    <a:pt x="28" y="392"/>
                    <a:pt x="27" y="399"/>
                    <a:pt x="30" y="403"/>
                  </a:cubicBezTo>
                  <a:cubicBezTo>
                    <a:pt x="47" y="434"/>
                    <a:pt x="47" y="434"/>
                    <a:pt x="47" y="434"/>
                  </a:cubicBezTo>
                  <a:cubicBezTo>
                    <a:pt x="49" y="439"/>
                    <a:pt x="55" y="441"/>
                    <a:pt x="60" y="439"/>
                  </a:cubicBezTo>
                  <a:cubicBezTo>
                    <a:pt x="114" y="418"/>
                    <a:pt x="114" y="418"/>
                    <a:pt x="114" y="418"/>
                  </a:cubicBezTo>
                  <a:cubicBezTo>
                    <a:pt x="117" y="422"/>
                    <a:pt x="119" y="425"/>
                    <a:pt x="122" y="429"/>
                  </a:cubicBezTo>
                  <a:cubicBezTo>
                    <a:pt x="93" y="476"/>
                    <a:pt x="93" y="476"/>
                    <a:pt x="93" y="476"/>
                  </a:cubicBezTo>
                  <a:cubicBezTo>
                    <a:pt x="90" y="481"/>
                    <a:pt x="91" y="488"/>
                    <a:pt x="95" y="491"/>
                  </a:cubicBezTo>
                  <a:cubicBezTo>
                    <a:pt x="123" y="513"/>
                    <a:pt x="123" y="513"/>
                    <a:pt x="123" y="513"/>
                  </a:cubicBezTo>
                  <a:cubicBezTo>
                    <a:pt x="127" y="517"/>
                    <a:pt x="133" y="516"/>
                    <a:pt x="137" y="512"/>
                  </a:cubicBezTo>
                  <a:cubicBezTo>
                    <a:pt x="178" y="473"/>
                    <a:pt x="178" y="473"/>
                    <a:pt x="178" y="473"/>
                  </a:cubicBezTo>
                  <a:cubicBezTo>
                    <a:pt x="182" y="476"/>
                    <a:pt x="187" y="478"/>
                    <a:pt x="191" y="480"/>
                  </a:cubicBezTo>
                  <a:cubicBezTo>
                    <a:pt x="183" y="536"/>
                    <a:pt x="183" y="536"/>
                    <a:pt x="183" y="536"/>
                  </a:cubicBezTo>
                  <a:cubicBezTo>
                    <a:pt x="182" y="542"/>
                    <a:pt x="185" y="547"/>
                    <a:pt x="190" y="548"/>
                  </a:cubicBezTo>
                  <a:cubicBezTo>
                    <a:pt x="225" y="558"/>
                    <a:pt x="225" y="558"/>
                    <a:pt x="225" y="558"/>
                  </a:cubicBezTo>
                  <a:cubicBezTo>
                    <a:pt x="229" y="560"/>
                    <a:pt x="235" y="557"/>
                    <a:pt x="238" y="552"/>
                  </a:cubicBezTo>
                  <a:cubicBezTo>
                    <a:pt x="260" y="500"/>
                    <a:pt x="260" y="500"/>
                    <a:pt x="260" y="500"/>
                  </a:cubicBezTo>
                  <a:cubicBezTo>
                    <a:pt x="262" y="500"/>
                    <a:pt x="265" y="501"/>
                    <a:pt x="268" y="501"/>
                  </a:cubicBezTo>
                  <a:cubicBezTo>
                    <a:pt x="281" y="554"/>
                    <a:pt x="281" y="554"/>
                    <a:pt x="281" y="554"/>
                  </a:cubicBezTo>
                  <a:cubicBezTo>
                    <a:pt x="282" y="559"/>
                    <a:pt x="288" y="563"/>
                    <a:pt x="293" y="562"/>
                  </a:cubicBezTo>
                  <a:cubicBezTo>
                    <a:pt x="328" y="558"/>
                    <a:pt x="328" y="558"/>
                    <a:pt x="328" y="558"/>
                  </a:cubicBezTo>
                  <a:cubicBezTo>
                    <a:pt x="334" y="558"/>
                    <a:pt x="338" y="553"/>
                    <a:pt x="338" y="547"/>
                  </a:cubicBezTo>
                  <a:cubicBezTo>
                    <a:pt x="338" y="495"/>
                    <a:pt x="338" y="495"/>
                    <a:pt x="338" y="495"/>
                  </a:cubicBezTo>
                  <a:cubicBezTo>
                    <a:pt x="343" y="493"/>
                    <a:pt x="348" y="492"/>
                    <a:pt x="353" y="490"/>
                  </a:cubicBezTo>
                  <a:cubicBezTo>
                    <a:pt x="385" y="533"/>
                    <a:pt x="385" y="533"/>
                    <a:pt x="385" y="533"/>
                  </a:cubicBezTo>
                  <a:cubicBezTo>
                    <a:pt x="389" y="538"/>
                    <a:pt x="395" y="539"/>
                    <a:pt x="399" y="536"/>
                  </a:cubicBezTo>
                  <a:cubicBezTo>
                    <a:pt x="430" y="519"/>
                    <a:pt x="430" y="519"/>
                    <a:pt x="430" y="519"/>
                  </a:cubicBezTo>
                  <a:cubicBezTo>
                    <a:pt x="435" y="516"/>
                    <a:pt x="437" y="510"/>
                    <a:pt x="435" y="505"/>
                  </a:cubicBezTo>
                  <a:cubicBezTo>
                    <a:pt x="416" y="457"/>
                    <a:pt x="416" y="457"/>
                    <a:pt x="416" y="457"/>
                  </a:cubicBezTo>
                  <a:cubicBezTo>
                    <a:pt x="420" y="454"/>
                    <a:pt x="425" y="450"/>
                    <a:pt x="429" y="446"/>
                  </a:cubicBezTo>
                  <a:cubicBezTo>
                    <a:pt x="473" y="474"/>
                    <a:pt x="473" y="474"/>
                    <a:pt x="473" y="474"/>
                  </a:cubicBezTo>
                  <a:cubicBezTo>
                    <a:pt x="478" y="477"/>
                    <a:pt x="485" y="476"/>
                    <a:pt x="488" y="472"/>
                  </a:cubicBezTo>
                  <a:cubicBezTo>
                    <a:pt x="510" y="444"/>
                    <a:pt x="510" y="444"/>
                    <a:pt x="510" y="444"/>
                  </a:cubicBezTo>
                  <a:cubicBezTo>
                    <a:pt x="514" y="441"/>
                    <a:pt x="514" y="434"/>
                    <a:pt x="510" y="430"/>
                  </a:cubicBezTo>
                  <a:cubicBezTo>
                    <a:pt x="473" y="391"/>
                    <a:pt x="473" y="391"/>
                    <a:pt x="473" y="391"/>
                  </a:cubicBezTo>
                  <a:cubicBezTo>
                    <a:pt x="476" y="386"/>
                    <a:pt x="479" y="381"/>
                    <a:pt x="481" y="376"/>
                  </a:cubicBezTo>
                  <a:cubicBezTo>
                    <a:pt x="533" y="384"/>
                    <a:pt x="533" y="384"/>
                    <a:pt x="533" y="384"/>
                  </a:cubicBezTo>
                  <a:cubicBezTo>
                    <a:pt x="539" y="385"/>
                    <a:pt x="544" y="381"/>
                    <a:pt x="545" y="376"/>
                  </a:cubicBezTo>
                  <a:lnTo>
                    <a:pt x="555" y="342"/>
                  </a:lnTo>
                  <a:close/>
                  <a:moveTo>
                    <a:pt x="255" y="445"/>
                  </a:moveTo>
                  <a:cubicBezTo>
                    <a:pt x="274" y="382"/>
                    <a:pt x="274" y="382"/>
                    <a:pt x="274" y="382"/>
                  </a:cubicBezTo>
                  <a:cubicBezTo>
                    <a:pt x="293" y="384"/>
                    <a:pt x="313" y="381"/>
                    <a:pt x="329" y="372"/>
                  </a:cubicBezTo>
                  <a:cubicBezTo>
                    <a:pt x="376" y="420"/>
                    <a:pt x="376" y="420"/>
                    <a:pt x="376" y="420"/>
                  </a:cubicBezTo>
                  <a:cubicBezTo>
                    <a:pt x="341" y="443"/>
                    <a:pt x="298" y="453"/>
                    <a:pt x="255" y="445"/>
                  </a:cubicBezTo>
                  <a:close/>
                  <a:moveTo>
                    <a:pt x="135" y="350"/>
                  </a:moveTo>
                  <a:cubicBezTo>
                    <a:pt x="199" y="334"/>
                    <a:pt x="199" y="334"/>
                    <a:pt x="199" y="334"/>
                  </a:cubicBezTo>
                  <a:cubicBezTo>
                    <a:pt x="209" y="351"/>
                    <a:pt x="224" y="364"/>
                    <a:pt x="242" y="373"/>
                  </a:cubicBezTo>
                  <a:cubicBezTo>
                    <a:pt x="224" y="436"/>
                    <a:pt x="224" y="436"/>
                    <a:pt x="224" y="436"/>
                  </a:cubicBezTo>
                  <a:cubicBezTo>
                    <a:pt x="183" y="420"/>
                    <a:pt x="152" y="388"/>
                    <a:pt x="135" y="350"/>
                  </a:cubicBezTo>
                  <a:close/>
                  <a:moveTo>
                    <a:pt x="313" y="124"/>
                  </a:moveTo>
                  <a:cubicBezTo>
                    <a:pt x="295" y="187"/>
                    <a:pt x="295" y="187"/>
                    <a:pt x="295" y="187"/>
                  </a:cubicBezTo>
                  <a:cubicBezTo>
                    <a:pt x="273" y="184"/>
                    <a:pt x="252" y="189"/>
                    <a:pt x="234" y="200"/>
                  </a:cubicBezTo>
                  <a:cubicBezTo>
                    <a:pt x="188" y="153"/>
                    <a:pt x="188" y="153"/>
                    <a:pt x="188" y="153"/>
                  </a:cubicBezTo>
                  <a:cubicBezTo>
                    <a:pt x="223" y="127"/>
                    <a:pt x="268" y="116"/>
                    <a:pt x="313" y="124"/>
                  </a:cubicBezTo>
                  <a:close/>
                  <a:moveTo>
                    <a:pt x="436" y="223"/>
                  </a:moveTo>
                  <a:cubicBezTo>
                    <a:pt x="372" y="239"/>
                    <a:pt x="372" y="239"/>
                    <a:pt x="372" y="239"/>
                  </a:cubicBezTo>
                  <a:cubicBezTo>
                    <a:pt x="362" y="221"/>
                    <a:pt x="347" y="205"/>
                    <a:pt x="327" y="196"/>
                  </a:cubicBezTo>
                  <a:cubicBezTo>
                    <a:pt x="345" y="133"/>
                    <a:pt x="345" y="133"/>
                    <a:pt x="345" y="133"/>
                  </a:cubicBezTo>
                  <a:cubicBezTo>
                    <a:pt x="388" y="150"/>
                    <a:pt x="419" y="183"/>
                    <a:pt x="436" y="223"/>
                  </a:cubicBezTo>
                  <a:close/>
                  <a:moveTo>
                    <a:pt x="382" y="271"/>
                  </a:moveTo>
                  <a:cubicBezTo>
                    <a:pt x="445" y="255"/>
                    <a:pt x="445" y="255"/>
                    <a:pt x="445" y="255"/>
                  </a:cubicBezTo>
                  <a:cubicBezTo>
                    <a:pt x="449" y="279"/>
                    <a:pt x="448" y="305"/>
                    <a:pt x="441" y="330"/>
                  </a:cubicBezTo>
                  <a:cubicBezTo>
                    <a:pt x="433" y="357"/>
                    <a:pt x="419" y="380"/>
                    <a:pt x="401" y="399"/>
                  </a:cubicBezTo>
                  <a:cubicBezTo>
                    <a:pt x="356" y="352"/>
                    <a:pt x="356" y="352"/>
                    <a:pt x="356" y="352"/>
                  </a:cubicBezTo>
                  <a:cubicBezTo>
                    <a:pt x="366" y="341"/>
                    <a:pt x="374" y="327"/>
                    <a:pt x="379" y="312"/>
                  </a:cubicBezTo>
                  <a:cubicBezTo>
                    <a:pt x="383" y="298"/>
                    <a:pt x="384" y="284"/>
                    <a:pt x="382" y="271"/>
                  </a:cubicBezTo>
                  <a:close/>
                  <a:moveTo>
                    <a:pt x="325" y="296"/>
                  </a:moveTo>
                  <a:cubicBezTo>
                    <a:pt x="319" y="319"/>
                    <a:pt x="295" y="332"/>
                    <a:pt x="273" y="325"/>
                  </a:cubicBezTo>
                  <a:cubicBezTo>
                    <a:pt x="250" y="319"/>
                    <a:pt x="237" y="295"/>
                    <a:pt x="243" y="273"/>
                  </a:cubicBezTo>
                  <a:cubicBezTo>
                    <a:pt x="250" y="250"/>
                    <a:pt x="274" y="237"/>
                    <a:pt x="296" y="244"/>
                  </a:cubicBezTo>
                  <a:cubicBezTo>
                    <a:pt x="319" y="250"/>
                    <a:pt x="332" y="274"/>
                    <a:pt x="325" y="296"/>
                  </a:cubicBezTo>
                  <a:close/>
                  <a:moveTo>
                    <a:pt x="188" y="302"/>
                  </a:moveTo>
                  <a:cubicBezTo>
                    <a:pt x="125" y="318"/>
                    <a:pt x="125" y="318"/>
                    <a:pt x="125" y="318"/>
                  </a:cubicBezTo>
                  <a:cubicBezTo>
                    <a:pt x="119" y="293"/>
                    <a:pt x="120" y="266"/>
                    <a:pt x="128" y="239"/>
                  </a:cubicBezTo>
                  <a:cubicBezTo>
                    <a:pt x="135" y="215"/>
                    <a:pt x="147" y="193"/>
                    <a:pt x="163" y="175"/>
                  </a:cubicBezTo>
                  <a:cubicBezTo>
                    <a:pt x="209" y="222"/>
                    <a:pt x="209" y="222"/>
                    <a:pt x="209" y="222"/>
                  </a:cubicBezTo>
                  <a:cubicBezTo>
                    <a:pt x="200" y="232"/>
                    <a:pt x="194" y="244"/>
                    <a:pt x="190" y="257"/>
                  </a:cubicBezTo>
                  <a:cubicBezTo>
                    <a:pt x="186" y="273"/>
                    <a:pt x="185" y="288"/>
                    <a:pt x="188"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bg1">
                    <a:lumMod val="65000"/>
                  </a:schemeClr>
                </a:solidFill>
                <a:latin typeface="Calibri" panose="020F0502020204030204" pitchFamily="34" charset="0"/>
              </a:endParaRPr>
            </a:p>
          </p:txBody>
        </p:sp>
      </p:grpSp>
      <p:sp>
        <p:nvSpPr>
          <p:cNvPr id="51" name="Content Placeholder 2"/>
          <p:cNvSpPr txBox="1">
            <a:spLocks/>
          </p:cNvSpPr>
          <p:nvPr/>
        </p:nvSpPr>
        <p:spPr>
          <a:xfrm>
            <a:off x="379618" y="1942663"/>
            <a:ext cx="2634062" cy="70996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1600" b="1" dirty="0">
                <a:solidFill>
                  <a:schemeClr val="accent1"/>
                </a:solidFill>
                <a:latin typeface="Calibri" panose="020F0502020204030204" pitchFamily="34" charset="0"/>
                <a:ea typeface="Roboto" panose="02000000000000000000" pitchFamily="2" charset="0"/>
                <a:cs typeface="Arial" panose="020B0604020202020204" pitchFamily="34" charset="0"/>
              </a:rPr>
              <a:t>Planning</a:t>
            </a:r>
            <a:endParaRPr lang="id-ID" sz="1400" b="1" dirty="0">
              <a:solidFill>
                <a:schemeClr val="accent1"/>
              </a:solidFill>
              <a:latin typeface="Calibri" panose="020F0502020204030204" pitchFamily="34" charset="0"/>
              <a:ea typeface="Roboto" panose="02000000000000000000" pitchFamily="2" charset="0"/>
              <a:cs typeface="Arial" panose="020B0604020202020204" pitchFamily="34" charset="0"/>
            </a:endParaRPr>
          </a:p>
          <a:p>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52" name="Content Placeholder 2"/>
          <p:cNvSpPr txBox="1">
            <a:spLocks/>
          </p:cNvSpPr>
          <p:nvPr/>
        </p:nvSpPr>
        <p:spPr>
          <a:xfrm>
            <a:off x="379618" y="3166715"/>
            <a:ext cx="2634062" cy="70996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1600" b="1" dirty="0">
                <a:solidFill>
                  <a:schemeClr val="accent2"/>
                </a:solidFill>
                <a:latin typeface="Calibri" panose="020F0502020204030204" pitchFamily="34" charset="0"/>
                <a:ea typeface="Roboto" panose="02000000000000000000" pitchFamily="2" charset="0"/>
                <a:cs typeface="Arial" panose="020B0604020202020204" pitchFamily="34" charset="0"/>
              </a:rPr>
              <a:t>Collecting and receiving data</a:t>
            </a:r>
            <a:endParaRPr lang="id-ID" sz="1600" b="1" dirty="0">
              <a:solidFill>
                <a:schemeClr val="accent2"/>
              </a:solidFill>
              <a:latin typeface="Calibri" panose="020F0502020204030204" pitchFamily="34" charset="0"/>
              <a:ea typeface="Roboto" panose="02000000000000000000" pitchFamily="2" charset="0"/>
              <a:cs typeface="Arial" panose="020B0604020202020204" pitchFamily="34" charset="0"/>
            </a:endParaRPr>
          </a:p>
          <a:p>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53" name="Content Placeholder 2"/>
          <p:cNvSpPr txBox="1">
            <a:spLocks/>
          </p:cNvSpPr>
          <p:nvPr/>
        </p:nvSpPr>
        <p:spPr>
          <a:xfrm>
            <a:off x="376425" y="4379579"/>
            <a:ext cx="2634062" cy="70996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n-US" sz="1600" b="1" dirty="0">
                <a:solidFill>
                  <a:schemeClr val="accent3"/>
                </a:solidFill>
                <a:latin typeface="Calibri" panose="020F0502020204030204" pitchFamily="34" charset="0"/>
                <a:ea typeface="Roboto" panose="02000000000000000000" pitchFamily="2" charset="0"/>
                <a:cs typeface="Arial" panose="020B0604020202020204" pitchFamily="34" charset="0"/>
              </a:rPr>
              <a:t>Storing</a:t>
            </a:r>
            <a:endParaRPr lang="id-ID" sz="1400" b="1" dirty="0">
              <a:solidFill>
                <a:schemeClr val="accent3"/>
              </a:solidFill>
              <a:latin typeface="Calibri" panose="020F0502020204030204" pitchFamily="34" charset="0"/>
              <a:ea typeface="Roboto" panose="02000000000000000000" pitchFamily="2" charset="0"/>
              <a:cs typeface="Arial" panose="020B0604020202020204" pitchFamily="34" charset="0"/>
            </a:endParaRPr>
          </a:p>
          <a:p>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54" name="Content Placeholder 2"/>
          <p:cNvSpPr txBox="1">
            <a:spLocks/>
          </p:cNvSpPr>
          <p:nvPr/>
        </p:nvSpPr>
        <p:spPr>
          <a:xfrm>
            <a:off x="9070257" y="1964373"/>
            <a:ext cx="2634062" cy="70996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600" b="1" dirty="0">
                <a:solidFill>
                  <a:schemeClr val="accent4"/>
                </a:solidFill>
                <a:latin typeface="Calibri" panose="020F0502020204030204" pitchFamily="34" charset="0"/>
                <a:ea typeface="Roboto" panose="02000000000000000000" pitchFamily="2" charset="0"/>
                <a:cs typeface="Arial" panose="020B0604020202020204" pitchFamily="34" charset="0"/>
              </a:rPr>
              <a:t>Cleaning</a:t>
            </a:r>
            <a:endParaRPr lang="id-ID" sz="1600" b="1" dirty="0">
              <a:solidFill>
                <a:schemeClr val="accent4"/>
              </a:solidFill>
              <a:latin typeface="Calibri" panose="020F0502020204030204" pitchFamily="34" charset="0"/>
              <a:ea typeface="Roboto" panose="02000000000000000000" pitchFamily="2" charset="0"/>
              <a:cs typeface="Arial" panose="020B0604020202020204" pitchFamily="34" charset="0"/>
            </a:endParaRPr>
          </a:p>
          <a:p>
            <a:pPr algn="l"/>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55" name="Content Placeholder 2"/>
          <p:cNvSpPr txBox="1">
            <a:spLocks/>
          </p:cNvSpPr>
          <p:nvPr/>
        </p:nvSpPr>
        <p:spPr>
          <a:xfrm>
            <a:off x="9070257" y="3187887"/>
            <a:ext cx="2634062" cy="70996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600" b="1" dirty="0">
                <a:solidFill>
                  <a:schemeClr val="accent5"/>
                </a:solidFill>
                <a:latin typeface="Calibri" panose="020F0502020204030204" pitchFamily="34" charset="0"/>
                <a:ea typeface="Roboto" panose="02000000000000000000" pitchFamily="2" charset="0"/>
                <a:cs typeface="Arial" panose="020B0604020202020204" pitchFamily="34" charset="0"/>
              </a:rPr>
              <a:t>Analysis</a:t>
            </a:r>
            <a:endParaRPr lang="id-ID" sz="1400" b="1" dirty="0">
              <a:solidFill>
                <a:schemeClr val="accent5"/>
              </a:solidFill>
              <a:latin typeface="Calibri" panose="020F0502020204030204" pitchFamily="34" charset="0"/>
              <a:ea typeface="Roboto" panose="02000000000000000000" pitchFamily="2" charset="0"/>
              <a:cs typeface="Arial" panose="020B0604020202020204" pitchFamily="34" charset="0"/>
            </a:endParaRPr>
          </a:p>
          <a:p>
            <a:pPr algn="l"/>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sp>
        <p:nvSpPr>
          <p:cNvPr id="56" name="Content Placeholder 2"/>
          <p:cNvSpPr txBox="1">
            <a:spLocks/>
          </p:cNvSpPr>
          <p:nvPr/>
        </p:nvSpPr>
        <p:spPr>
          <a:xfrm>
            <a:off x="9070257" y="4397870"/>
            <a:ext cx="2634062" cy="70996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1600" b="1" dirty="0">
                <a:solidFill>
                  <a:schemeClr val="accent6"/>
                </a:solidFill>
                <a:latin typeface="Calibri" panose="020F0502020204030204" pitchFamily="34" charset="0"/>
                <a:ea typeface="Roboto" panose="02000000000000000000" pitchFamily="2" charset="0"/>
                <a:cs typeface="Arial" panose="020B0604020202020204" pitchFamily="34" charset="0"/>
              </a:rPr>
              <a:t>Disseminating and Share</a:t>
            </a:r>
            <a:endParaRPr lang="id-ID" sz="1600" b="1" dirty="0">
              <a:solidFill>
                <a:schemeClr val="accent6"/>
              </a:solidFill>
              <a:latin typeface="Calibri" panose="020F0502020204030204" pitchFamily="34" charset="0"/>
              <a:ea typeface="Roboto" panose="02000000000000000000" pitchFamily="2" charset="0"/>
              <a:cs typeface="Arial" panose="020B0604020202020204" pitchFamily="34" charset="0"/>
            </a:endParaRPr>
          </a:p>
          <a:p>
            <a:pPr algn="l"/>
            <a:r>
              <a:rPr lang="en-US"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Lorem Ipsum has been the industry's standard dummy text ever since the 1500s, when an unknown printer took galley of type and scrambled</a:t>
            </a:r>
            <a:r>
              <a:rPr lang="id-ID" sz="1100"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rPr>
              <a:t>.</a:t>
            </a:r>
            <a:endParaRPr lang="en-US" sz="1100" b="1" dirty="0">
              <a:solidFill>
                <a:schemeClr val="bg1">
                  <a:lumMod val="65000"/>
                </a:schemeClr>
              </a:solidFill>
              <a:latin typeface="Calibri" panose="020F0502020204030204" pitchFamily="34" charset="0"/>
              <a:ea typeface="Roboto" panose="02000000000000000000" pitchFamily="2" charset="0"/>
              <a:cs typeface="Arial" panose="020B0604020202020204" pitchFamily="34" charset="0"/>
            </a:endParaRPr>
          </a:p>
        </p:txBody>
      </p:sp>
      <p:pic>
        <p:nvPicPr>
          <p:cNvPr id="58" name="Graphic 57">
            <a:extLst>
              <a:ext uri="{FF2B5EF4-FFF2-40B4-BE49-F238E27FC236}">
                <a16:creationId xmlns:a16="http://schemas.microsoft.com/office/drawing/2014/main" id="{AB3838B0-61C6-494C-B80F-B87455B4D0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6032" y="1732788"/>
            <a:ext cx="457200" cy="457200"/>
          </a:xfrm>
          <a:prstGeom prst="rect">
            <a:avLst/>
          </a:prstGeom>
        </p:spPr>
      </p:pic>
      <p:pic>
        <p:nvPicPr>
          <p:cNvPr id="60" name="Graphic 59">
            <a:extLst>
              <a:ext uri="{FF2B5EF4-FFF2-40B4-BE49-F238E27FC236}">
                <a16:creationId xmlns:a16="http://schemas.microsoft.com/office/drawing/2014/main" id="{AD5AB33F-1730-41EC-95BA-C98F55123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19326" y="2025283"/>
            <a:ext cx="304800" cy="419100"/>
          </a:xfrm>
          <a:prstGeom prst="rect">
            <a:avLst/>
          </a:prstGeom>
        </p:spPr>
      </p:pic>
      <p:pic>
        <p:nvPicPr>
          <p:cNvPr id="62" name="Graphic 61">
            <a:extLst>
              <a:ext uri="{FF2B5EF4-FFF2-40B4-BE49-F238E27FC236}">
                <a16:creationId xmlns:a16="http://schemas.microsoft.com/office/drawing/2014/main" id="{2D7E545B-D043-4CD9-8FEE-1F1AB17AFB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8782" y="2879280"/>
            <a:ext cx="419100" cy="342900"/>
          </a:xfrm>
          <a:prstGeom prst="rect">
            <a:avLst/>
          </a:prstGeom>
        </p:spPr>
      </p:pic>
      <p:pic>
        <p:nvPicPr>
          <p:cNvPr id="64" name="Graphic 63">
            <a:extLst>
              <a:ext uri="{FF2B5EF4-FFF2-40B4-BE49-F238E27FC236}">
                <a16:creationId xmlns:a16="http://schemas.microsoft.com/office/drawing/2014/main" id="{0B31722D-CC3C-485B-B45C-13F72CA43C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76783" y="4177980"/>
            <a:ext cx="419100" cy="457200"/>
          </a:xfrm>
          <a:prstGeom prst="rect">
            <a:avLst/>
          </a:prstGeom>
        </p:spPr>
      </p:pic>
      <p:pic>
        <p:nvPicPr>
          <p:cNvPr id="66" name="Graphic 65">
            <a:extLst>
              <a:ext uri="{FF2B5EF4-FFF2-40B4-BE49-F238E27FC236}">
                <a16:creationId xmlns:a16="http://schemas.microsoft.com/office/drawing/2014/main" id="{A2FE5262-D2E6-4542-B814-EE30B19087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83337" y="5093130"/>
            <a:ext cx="457200" cy="457200"/>
          </a:xfrm>
          <a:prstGeom prst="rect">
            <a:avLst/>
          </a:prstGeom>
        </p:spPr>
      </p:pic>
      <p:pic>
        <p:nvPicPr>
          <p:cNvPr id="68" name="Graphic 67">
            <a:extLst>
              <a:ext uri="{FF2B5EF4-FFF2-40B4-BE49-F238E27FC236}">
                <a16:creationId xmlns:a16="http://schemas.microsoft.com/office/drawing/2014/main" id="{6AAE9256-8513-4586-929F-B05C869BC69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33213" y="4640580"/>
            <a:ext cx="457200" cy="342900"/>
          </a:xfrm>
          <a:prstGeom prst="rect">
            <a:avLst/>
          </a:prstGeom>
        </p:spPr>
      </p:pic>
      <p:sp>
        <p:nvSpPr>
          <p:cNvPr id="69" name="Title 68">
            <a:extLst>
              <a:ext uri="{FF2B5EF4-FFF2-40B4-BE49-F238E27FC236}">
                <a16:creationId xmlns:a16="http://schemas.microsoft.com/office/drawing/2014/main" id="{645A42C9-248A-4DFB-9C4E-F09BDF97A86D}"/>
              </a:ext>
            </a:extLst>
          </p:cNvPr>
          <p:cNvSpPr>
            <a:spLocks noGrp="1"/>
          </p:cNvSpPr>
          <p:nvPr>
            <p:ph type="title"/>
          </p:nvPr>
        </p:nvSpPr>
        <p:spPr/>
        <p:txBody>
          <a:bodyPr>
            <a:normAutofit fontScale="90000"/>
          </a:bodyPr>
          <a:lstStyle/>
          <a:p>
            <a:r>
              <a:rPr lang="en-US" dirty="0"/>
              <a:t>IM Process</a:t>
            </a:r>
          </a:p>
        </p:txBody>
      </p:sp>
    </p:spTree>
    <p:extLst>
      <p:ext uri="{BB962C8B-B14F-4D97-AF65-F5344CB8AC3E}">
        <p14:creationId xmlns:p14="http://schemas.microsoft.com/office/powerpoint/2010/main" val="11694807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right)">
                                      <p:cBhvr>
                                        <p:cTn id="19" dur="500"/>
                                        <p:tgtEl>
                                          <p:spTgt spid="51"/>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4500"/>
                            </p:stCondLst>
                            <p:childTnLst>
                              <p:par>
                                <p:cTn id="33" presetID="22" presetClass="entr" presetSubtype="2"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right)">
                                      <p:cBhvr>
                                        <p:cTn id="35" dur="500"/>
                                        <p:tgtEl>
                                          <p:spTgt spid="5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 grpId="0"/>
      <p:bldP spid="52" grpId="0"/>
      <p:bldP spid="53" grpId="0"/>
      <p:bldP spid="54" grpId="0"/>
      <p:bldP spid="55"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2209555" y="3357302"/>
            <a:ext cx="10017455" cy="3520709"/>
            <a:chOff x="2209555" y="3357302"/>
            <a:chExt cx="10017455" cy="3520709"/>
          </a:xfrm>
        </p:grpSpPr>
        <p:grpSp>
          <p:nvGrpSpPr>
            <p:cNvPr id="64" name="Group 63"/>
            <p:cNvGrpSpPr/>
            <p:nvPr/>
          </p:nvGrpSpPr>
          <p:grpSpPr>
            <a:xfrm>
              <a:off x="2348956" y="3444359"/>
              <a:ext cx="9878054" cy="3427709"/>
              <a:chOff x="2348956" y="3444359"/>
              <a:chExt cx="9878054" cy="3427709"/>
            </a:xfrm>
            <a:solidFill>
              <a:schemeClr val="tx1">
                <a:lumMod val="90000"/>
                <a:lumOff val="10000"/>
              </a:schemeClr>
            </a:solidFill>
          </p:grpSpPr>
          <p:sp>
            <p:nvSpPr>
              <p:cNvPr id="59" name="Rectangle 18"/>
              <p:cNvSpPr>
                <a:spLocks noChangeArrowheads="1"/>
              </p:cNvSpPr>
              <p:nvPr/>
            </p:nvSpPr>
            <p:spPr bwMode="auto">
              <a:xfrm>
                <a:off x="2348956" y="6067688"/>
                <a:ext cx="9878054" cy="804380"/>
              </a:xfrm>
              <a:prstGeom prst="rect">
                <a:avLst/>
              </a:prstGeom>
              <a:grpFill/>
              <a:ln w="9525">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60" name="Rectangle 18"/>
              <p:cNvSpPr>
                <a:spLocks noChangeArrowheads="1"/>
              </p:cNvSpPr>
              <p:nvPr/>
            </p:nvSpPr>
            <p:spPr bwMode="auto">
              <a:xfrm>
                <a:off x="6112574" y="5305608"/>
                <a:ext cx="6114436" cy="804380"/>
              </a:xfrm>
              <a:prstGeom prst="rect">
                <a:avLst/>
              </a:prstGeom>
              <a:grpFill/>
              <a:ln w="9525">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61" name="Rectangle 18"/>
              <p:cNvSpPr>
                <a:spLocks noChangeArrowheads="1"/>
              </p:cNvSpPr>
              <p:nvPr/>
            </p:nvSpPr>
            <p:spPr bwMode="auto">
              <a:xfrm>
                <a:off x="7362404" y="4741202"/>
                <a:ext cx="4864606" cy="804380"/>
              </a:xfrm>
              <a:prstGeom prst="rect">
                <a:avLst/>
              </a:prstGeom>
              <a:grpFill/>
              <a:ln w="9525">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62" name="Rectangle 18"/>
              <p:cNvSpPr>
                <a:spLocks noChangeArrowheads="1"/>
              </p:cNvSpPr>
              <p:nvPr/>
            </p:nvSpPr>
            <p:spPr bwMode="auto">
              <a:xfrm>
                <a:off x="8587416" y="4134155"/>
                <a:ext cx="3639594" cy="804380"/>
              </a:xfrm>
              <a:prstGeom prst="rect">
                <a:avLst/>
              </a:prstGeom>
              <a:grpFill/>
              <a:ln w="9525">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63" name="Rectangle 18"/>
              <p:cNvSpPr>
                <a:spLocks noChangeArrowheads="1"/>
              </p:cNvSpPr>
              <p:nvPr/>
            </p:nvSpPr>
            <p:spPr bwMode="auto">
              <a:xfrm>
                <a:off x="9745632" y="3444359"/>
                <a:ext cx="2481378" cy="804380"/>
              </a:xfrm>
              <a:prstGeom prst="rect">
                <a:avLst/>
              </a:prstGeom>
              <a:grpFill/>
              <a:ln w="9525">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grpSp>
        <p:grpSp>
          <p:nvGrpSpPr>
            <p:cNvPr id="66" name="Group 65"/>
            <p:cNvGrpSpPr/>
            <p:nvPr/>
          </p:nvGrpSpPr>
          <p:grpSpPr>
            <a:xfrm>
              <a:off x="2209555" y="3357302"/>
              <a:ext cx="9997125" cy="3520709"/>
              <a:chOff x="2209555" y="3357302"/>
              <a:chExt cx="9997125" cy="3520709"/>
            </a:xfrm>
          </p:grpSpPr>
          <p:grpSp>
            <p:nvGrpSpPr>
              <p:cNvPr id="5" name="Group 5"/>
              <p:cNvGrpSpPr>
                <a:grpSpLocks/>
              </p:cNvGrpSpPr>
              <p:nvPr/>
            </p:nvGrpSpPr>
            <p:grpSpPr bwMode="auto">
              <a:xfrm>
                <a:off x="2209555" y="3357302"/>
                <a:ext cx="9997125" cy="2727367"/>
                <a:chOff x="260" y="2083"/>
                <a:chExt cx="5378" cy="2099"/>
              </a:xfrm>
            </p:grpSpPr>
            <p:sp>
              <p:nvSpPr>
                <p:cNvPr id="6" name="Rectangle 6"/>
                <p:cNvSpPr>
                  <a:spLocks noChangeArrowheads="1"/>
                </p:cNvSpPr>
                <p:nvPr/>
              </p:nvSpPr>
              <p:spPr bwMode="auto">
                <a:xfrm>
                  <a:off x="3007" y="3183"/>
                  <a:ext cx="25" cy="452"/>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7" name="Rectangle 7"/>
                <p:cNvSpPr>
                  <a:spLocks noChangeArrowheads="1"/>
                </p:cNvSpPr>
                <p:nvPr/>
              </p:nvSpPr>
              <p:spPr bwMode="auto">
                <a:xfrm>
                  <a:off x="2345" y="3629"/>
                  <a:ext cx="22" cy="453"/>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8" name="Rectangle 8"/>
                <p:cNvSpPr>
                  <a:spLocks noChangeArrowheads="1"/>
                </p:cNvSpPr>
                <p:nvPr/>
              </p:nvSpPr>
              <p:spPr bwMode="auto">
                <a:xfrm>
                  <a:off x="3666" y="2697"/>
                  <a:ext cx="25" cy="450"/>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9" name="Rectangle 9"/>
                <p:cNvSpPr>
                  <a:spLocks noChangeArrowheads="1"/>
                </p:cNvSpPr>
                <p:nvPr/>
              </p:nvSpPr>
              <p:spPr bwMode="auto">
                <a:xfrm>
                  <a:off x="4294" y="2206"/>
                  <a:ext cx="25" cy="450"/>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10" name="Rectangle 12"/>
                <p:cNvSpPr>
                  <a:spLocks noChangeArrowheads="1"/>
                </p:cNvSpPr>
                <p:nvPr/>
              </p:nvSpPr>
              <p:spPr bwMode="auto">
                <a:xfrm>
                  <a:off x="2275" y="3537"/>
                  <a:ext cx="796" cy="120"/>
                </a:xfrm>
                <a:prstGeom prst="rect">
                  <a:avLst/>
                </a:prstGeom>
                <a:solidFill>
                  <a:schemeClr val="accent1">
                    <a:lumMod val="40000"/>
                    <a:lumOff val="60000"/>
                  </a:schemeClr>
                </a:solidFill>
                <a:ln w="17463">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11" name="Rectangle 13"/>
                <p:cNvSpPr>
                  <a:spLocks noChangeArrowheads="1"/>
                </p:cNvSpPr>
                <p:nvPr/>
              </p:nvSpPr>
              <p:spPr bwMode="auto">
                <a:xfrm>
                  <a:off x="2931" y="3066"/>
                  <a:ext cx="799" cy="120"/>
                </a:xfrm>
                <a:prstGeom prst="rect">
                  <a:avLst/>
                </a:prstGeom>
                <a:solidFill>
                  <a:schemeClr val="accent1">
                    <a:lumMod val="60000"/>
                    <a:lumOff val="40000"/>
                  </a:schemeClr>
                </a:solidFill>
                <a:ln w="17463">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12" name="Rectangle 15"/>
                <p:cNvSpPr>
                  <a:spLocks noChangeArrowheads="1"/>
                </p:cNvSpPr>
                <p:nvPr/>
              </p:nvSpPr>
              <p:spPr bwMode="auto">
                <a:xfrm>
                  <a:off x="4247" y="2083"/>
                  <a:ext cx="1391" cy="134"/>
                </a:xfrm>
                <a:prstGeom prst="rect">
                  <a:avLst/>
                </a:prstGeom>
                <a:solidFill>
                  <a:schemeClr val="accent1">
                    <a:lumMod val="75000"/>
                  </a:schemeClr>
                </a:solidFill>
                <a:ln w="9525">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13" name="Rectangle 16"/>
                <p:cNvSpPr>
                  <a:spLocks noChangeArrowheads="1"/>
                </p:cNvSpPr>
                <p:nvPr/>
              </p:nvSpPr>
              <p:spPr bwMode="auto">
                <a:xfrm>
                  <a:off x="3607" y="2602"/>
                  <a:ext cx="796" cy="120"/>
                </a:xfrm>
                <a:prstGeom prst="rect">
                  <a:avLst/>
                </a:prstGeom>
                <a:solidFill>
                  <a:schemeClr val="accent1"/>
                </a:solidFill>
                <a:ln w="17463">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sp>
              <p:nvSpPr>
                <p:cNvPr id="14" name="Rectangle 18"/>
                <p:cNvSpPr>
                  <a:spLocks noChangeArrowheads="1"/>
                </p:cNvSpPr>
                <p:nvPr/>
              </p:nvSpPr>
              <p:spPr bwMode="auto">
                <a:xfrm>
                  <a:off x="260" y="4034"/>
                  <a:ext cx="2180" cy="148"/>
                </a:xfrm>
                <a:prstGeom prst="rect">
                  <a:avLst/>
                </a:prstGeom>
                <a:solidFill>
                  <a:schemeClr val="accent1">
                    <a:lumMod val="20000"/>
                    <a:lumOff val="80000"/>
                  </a:schemeClr>
                </a:solidFill>
                <a:ln w="9525">
                  <a:noFill/>
                  <a:miter lim="800000"/>
                  <a:headEnd/>
                  <a:tailEnd/>
                </a:ln>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grpSp>
          <p:sp>
            <p:nvSpPr>
              <p:cNvPr id="65" name="Rectangle 6"/>
              <p:cNvSpPr>
                <a:spLocks noChangeArrowheads="1"/>
              </p:cNvSpPr>
              <p:nvPr/>
            </p:nvSpPr>
            <p:spPr bwMode="auto">
              <a:xfrm>
                <a:off x="2308738" y="6086011"/>
                <a:ext cx="46472" cy="792000"/>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endParaRPr lang="nb-NO" altLang="id-ID">
                  <a:solidFill>
                    <a:schemeClr val="bg2">
                      <a:lumMod val="75000"/>
                    </a:schemeClr>
                  </a:solidFill>
                  <a:latin typeface="+mn-lt"/>
                </a:endParaRPr>
              </a:p>
            </p:txBody>
          </p:sp>
        </p:grpSp>
      </p:grpSp>
      <p:sp>
        <p:nvSpPr>
          <p:cNvPr id="15" name="Rektangel 76"/>
          <p:cNvSpPr>
            <a:spLocks noChangeArrowheads="1"/>
          </p:cNvSpPr>
          <p:nvPr/>
        </p:nvSpPr>
        <p:spPr bwMode="auto">
          <a:xfrm>
            <a:off x="7972458" y="1275834"/>
            <a:ext cx="175910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pPr algn="ctr"/>
            <a:r>
              <a:rPr lang="id-ID" altLang="id-ID" sz="1400" noProof="1">
                <a:solidFill>
                  <a:schemeClr val="accent5">
                    <a:lumMod val="75000"/>
                  </a:schemeClr>
                </a:solidFill>
                <a:latin typeface="Calibri" panose="020F0502020204030204" pitchFamily="34" charset="0"/>
              </a:rPr>
              <a:t>Threat</a:t>
            </a:r>
          </a:p>
          <a:p>
            <a:pPr algn="ctr"/>
            <a:endParaRPr lang="id-ID" altLang="id-ID" sz="1100" b="0" noProof="1">
              <a:solidFill>
                <a:schemeClr val="bg2">
                  <a:lumMod val="75000"/>
                </a:schemeClr>
              </a:solidFill>
              <a:latin typeface="Calibri" panose="020F0502020204030204" pitchFamily="34" charset="0"/>
            </a:endParaRPr>
          </a:p>
          <a:p>
            <a:pPr algn="ctr"/>
            <a:r>
              <a:rPr lang="id-ID" altLang="id-ID" sz="1100" b="0" noProof="1">
                <a:solidFill>
                  <a:schemeClr val="bg1">
                    <a:lumMod val="65000"/>
                  </a:schemeClr>
                </a:solidFill>
                <a:latin typeface="Calibri" panose="020F0502020204030204" pitchFamily="34" charset="0"/>
              </a:rPr>
              <a:t>This is an example text. Go ahead and replace it with your own text.</a:t>
            </a:r>
            <a:endParaRPr lang="da-DK" altLang="id-ID" sz="1800" b="0" dirty="0">
              <a:solidFill>
                <a:schemeClr val="bg1">
                  <a:lumMod val="65000"/>
                </a:schemeClr>
              </a:solidFill>
              <a:latin typeface="Calibri" panose="020F0502020204030204" pitchFamily="34" charset="0"/>
            </a:endParaRPr>
          </a:p>
        </p:txBody>
      </p:sp>
      <p:sp>
        <p:nvSpPr>
          <p:cNvPr id="16" name="Rektangel 76"/>
          <p:cNvSpPr>
            <a:spLocks noChangeArrowheads="1"/>
          </p:cNvSpPr>
          <p:nvPr/>
        </p:nvSpPr>
        <p:spPr bwMode="auto">
          <a:xfrm>
            <a:off x="5442470" y="2095105"/>
            <a:ext cx="202297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pPr algn="r"/>
            <a:r>
              <a:rPr lang="id-ID" altLang="id-ID" sz="1400" noProof="1">
                <a:solidFill>
                  <a:schemeClr val="accent4">
                    <a:lumMod val="75000"/>
                  </a:schemeClr>
                </a:solidFill>
                <a:latin typeface="Calibri" panose="020F0502020204030204" pitchFamily="34" charset="0"/>
              </a:rPr>
              <a:t>Opportunity</a:t>
            </a:r>
          </a:p>
          <a:p>
            <a:pPr algn="r"/>
            <a:endParaRPr lang="id-ID" altLang="id-ID" sz="1100" b="0" noProof="1">
              <a:solidFill>
                <a:schemeClr val="bg2">
                  <a:lumMod val="75000"/>
                </a:schemeClr>
              </a:solidFill>
              <a:latin typeface="Calibri" panose="020F0502020204030204" pitchFamily="34" charset="0"/>
            </a:endParaRPr>
          </a:p>
          <a:p>
            <a:pPr algn="r"/>
            <a:r>
              <a:rPr lang="id-ID" altLang="id-ID" sz="1100" b="0" noProof="1">
                <a:solidFill>
                  <a:schemeClr val="bg1">
                    <a:lumMod val="65000"/>
                  </a:schemeClr>
                </a:solidFill>
                <a:latin typeface="Calibri" panose="020F0502020204030204" pitchFamily="34" charset="0"/>
              </a:rPr>
              <a:t>This is an example text. Go ahead and replace it with your own text.</a:t>
            </a:r>
            <a:endParaRPr lang="da-DK" altLang="id-ID" sz="1800" b="0" dirty="0">
              <a:solidFill>
                <a:schemeClr val="bg1">
                  <a:lumMod val="65000"/>
                </a:schemeClr>
              </a:solidFill>
              <a:latin typeface="Calibri" panose="020F0502020204030204" pitchFamily="34" charset="0"/>
            </a:endParaRPr>
          </a:p>
        </p:txBody>
      </p:sp>
      <p:sp>
        <p:nvSpPr>
          <p:cNvPr id="17" name="Rektangel 76"/>
          <p:cNvSpPr>
            <a:spLocks noChangeArrowheads="1"/>
          </p:cNvSpPr>
          <p:nvPr/>
        </p:nvSpPr>
        <p:spPr bwMode="auto">
          <a:xfrm>
            <a:off x="4022407" y="2984508"/>
            <a:ext cx="202297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pPr algn="r"/>
            <a:r>
              <a:rPr lang="id-ID" altLang="id-ID" sz="1400" noProof="1">
                <a:solidFill>
                  <a:schemeClr val="accent3">
                    <a:lumMod val="75000"/>
                  </a:schemeClr>
                </a:solidFill>
                <a:latin typeface="Calibri" panose="020F0502020204030204" pitchFamily="34" charset="0"/>
              </a:rPr>
              <a:t>Weakness</a:t>
            </a:r>
          </a:p>
          <a:p>
            <a:pPr algn="r"/>
            <a:endParaRPr lang="id-ID" altLang="id-ID" sz="1100" b="0" noProof="1">
              <a:solidFill>
                <a:schemeClr val="bg2">
                  <a:lumMod val="75000"/>
                </a:schemeClr>
              </a:solidFill>
              <a:latin typeface="Calibri" panose="020F0502020204030204" pitchFamily="34" charset="0"/>
            </a:endParaRPr>
          </a:p>
          <a:p>
            <a:pPr algn="r"/>
            <a:r>
              <a:rPr lang="id-ID" altLang="id-ID" sz="1100" b="0" noProof="1">
                <a:solidFill>
                  <a:schemeClr val="bg1">
                    <a:lumMod val="65000"/>
                  </a:schemeClr>
                </a:solidFill>
                <a:latin typeface="Calibri" panose="020F0502020204030204" pitchFamily="34" charset="0"/>
              </a:rPr>
              <a:t>This is an example text. Go ahead and replace it with your own text.</a:t>
            </a:r>
            <a:endParaRPr lang="da-DK" altLang="id-ID" sz="1800" b="0" dirty="0">
              <a:solidFill>
                <a:schemeClr val="bg1">
                  <a:lumMod val="65000"/>
                </a:schemeClr>
              </a:solidFill>
              <a:latin typeface="Calibri" panose="020F0502020204030204" pitchFamily="34" charset="0"/>
            </a:endParaRPr>
          </a:p>
        </p:txBody>
      </p:sp>
      <p:sp>
        <p:nvSpPr>
          <p:cNvPr id="18" name="Rektangel 76"/>
          <p:cNvSpPr>
            <a:spLocks noChangeArrowheads="1"/>
          </p:cNvSpPr>
          <p:nvPr/>
        </p:nvSpPr>
        <p:spPr bwMode="auto">
          <a:xfrm>
            <a:off x="2348956" y="4049015"/>
            <a:ext cx="202297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pPr algn="r"/>
            <a:r>
              <a:rPr lang="id-ID" altLang="id-ID" sz="1400" noProof="1">
                <a:solidFill>
                  <a:schemeClr val="accent2">
                    <a:lumMod val="75000"/>
                  </a:schemeClr>
                </a:solidFill>
                <a:latin typeface="Calibri" panose="020F0502020204030204" pitchFamily="34" charset="0"/>
              </a:rPr>
              <a:t>Strength</a:t>
            </a:r>
          </a:p>
          <a:p>
            <a:pPr algn="r"/>
            <a:endParaRPr lang="id-ID" altLang="id-ID" sz="1100" b="0" noProof="1">
              <a:solidFill>
                <a:schemeClr val="bg2">
                  <a:lumMod val="75000"/>
                </a:schemeClr>
              </a:solidFill>
              <a:latin typeface="Calibri" panose="020F0502020204030204" pitchFamily="34" charset="0"/>
            </a:endParaRPr>
          </a:p>
          <a:p>
            <a:pPr algn="r"/>
            <a:r>
              <a:rPr lang="id-ID" altLang="id-ID" sz="1100" b="0" noProof="1">
                <a:solidFill>
                  <a:schemeClr val="bg1">
                    <a:lumMod val="65000"/>
                  </a:schemeClr>
                </a:solidFill>
                <a:latin typeface="Calibri" panose="020F0502020204030204" pitchFamily="34" charset="0"/>
              </a:rPr>
              <a:t>This is an example text. Go ahead and replace it with your own text.</a:t>
            </a:r>
            <a:endParaRPr lang="da-DK" altLang="id-ID" sz="1800" b="0" dirty="0">
              <a:solidFill>
                <a:schemeClr val="bg1">
                  <a:lumMod val="65000"/>
                </a:schemeClr>
              </a:solidFill>
              <a:latin typeface="Calibri" panose="020F0502020204030204" pitchFamily="34" charset="0"/>
            </a:endParaRPr>
          </a:p>
        </p:txBody>
      </p:sp>
      <p:grpSp>
        <p:nvGrpSpPr>
          <p:cNvPr id="19" name="Group 37"/>
          <p:cNvGrpSpPr/>
          <p:nvPr/>
        </p:nvGrpSpPr>
        <p:grpSpPr>
          <a:xfrm>
            <a:off x="6098506" y="3498639"/>
            <a:ext cx="609295" cy="1720287"/>
            <a:chOff x="6213477" y="1119189"/>
            <a:chExt cx="746125" cy="2106613"/>
          </a:xfrm>
        </p:grpSpPr>
        <p:sp>
          <p:nvSpPr>
            <p:cNvPr id="20" name="Freeform 7"/>
            <p:cNvSpPr>
              <a:spLocks noEditPoints="1"/>
            </p:cNvSpPr>
            <p:nvPr/>
          </p:nvSpPr>
          <p:spPr bwMode="auto">
            <a:xfrm>
              <a:off x="6213477" y="1223964"/>
              <a:ext cx="746125" cy="2001838"/>
            </a:xfrm>
            <a:custGeom>
              <a:avLst/>
              <a:gdLst/>
              <a:ahLst/>
              <a:cxnLst>
                <a:cxn ang="0">
                  <a:pos x="1780" y="171"/>
                </a:cxn>
                <a:cxn ang="0">
                  <a:pos x="1603" y="32"/>
                </a:cxn>
                <a:cxn ang="0">
                  <a:pos x="1299" y="31"/>
                </a:cxn>
                <a:cxn ang="0">
                  <a:pos x="1092" y="187"/>
                </a:cxn>
                <a:cxn ang="0">
                  <a:pos x="1038" y="406"/>
                </a:cxn>
                <a:cxn ang="0">
                  <a:pos x="1057" y="611"/>
                </a:cxn>
                <a:cxn ang="0">
                  <a:pos x="791" y="754"/>
                </a:cxn>
                <a:cxn ang="0">
                  <a:pos x="423" y="938"/>
                </a:cxn>
                <a:cxn ang="0">
                  <a:pos x="208" y="1439"/>
                </a:cxn>
                <a:cxn ang="0">
                  <a:pos x="41" y="2976"/>
                </a:cxn>
                <a:cxn ang="0">
                  <a:pos x="71" y="4016"/>
                </a:cxn>
                <a:cxn ang="0">
                  <a:pos x="331" y="4140"/>
                </a:cxn>
                <a:cxn ang="0">
                  <a:pos x="196" y="3888"/>
                </a:cxn>
                <a:cxn ang="0">
                  <a:pos x="262" y="3828"/>
                </a:cxn>
                <a:cxn ang="0">
                  <a:pos x="296" y="4000"/>
                </a:cxn>
                <a:cxn ang="0">
                  <a:pos x="382" y="3802"/>
                </a:cxn>
                <a:cxn ang="0">
                  <a:pos x="463" y="3412"/>
                </a:cxn>
                <a:cxn ang="0">
                  <a:pos x="518" y="3005"/>
                </a:cxn>
                <a:cxn ang="0">
                  <a:pos x="449" y="2823"/>
                </a:cxn>
                <a:cxn ang="0">
                  <a:pos x="601" y="3361"/>
                </a:cxn>
                <a:cxn ang="0">
                  <a:pos x="594" y="3993"/>
                </a:cxn>
                <a:cxn ang="0">
                  <a:pos x="653" y="4473"/>
                </a:cxn>
                <a:cxn ang="0">
                  <a:pos x="737" y="5207"/>
                </a:cxn>
                <a:cxn ang="0">
                  <a:pos x="785" y="5951"/>
                </a:cxn>
                <a:cxn ang="0">
                  <a:pos x="904" y="6710"/>
                </a:cxn>
                <a:cxn ang="0">
                  <a:pos x="1003" y="7099"/>
                </a:cxn>
                <a:cxn ang="0">
                  <a:pos x="883" y="7461"/>
                </a:cxn>
                <a:cxn ang="0">
                  <a:pos x="956" y="7551"/>
                </a:cxn>
                <a:cxn ang="0">
                  <a:pos x="1380" y="7493"/>
                </a:cxn>
                <a:cxn ang="0">
                  <a:pos x="1415" y="7263"/>
                </a:cxn>
                <a:cxn ang="0">
                  <a:pos x="1499" y="6952"/>
                </a:cxn>
                <a:cxn ang="0">
                  <a:pos x="1503" y="6721"/>
                </a:cxn>
                <a:cxn ang="0">
                  <a:pos x="1410" y="6470"/>
                </a:cxn>
                <a:cxn ang="0">
                  <a:pos x="1404" y="6104"/>
                </a:cxn>
                <a:cxn ang="0">
                  <a:pos x="1479" y="5726"/>
                </a:cxn>
                <a:cxn ang="0">
                  <a:pos x="1499" y="5016"/>
                </a:cxn>
                <a:cxn ang="0">
                  <a:pos x="1563" y="4420"/>
                </a:cxn>
                <a:cxn ang="0">
                  <a:pos x="1650" y="5016"/>
                </a:cxn>
                <a:cxn ang="0">
                  <a:pos x="1705" y="5632"/>
                </a:cxn>
                <a:cxn ang="0">
                  <a:pos x="1781" y="5965"/>
                </a:cxn>
                <a:cxn ang="0">
                  <a:pos x="1782" y="6209"/>
                </a:cxn>
                <a:cxn ang="0">
                  <a:pos x="1741" y="6523"/>
                </a:cxn>
                <a:cxn ang="0">
                  <a:pos x="1767" y="7181"/>
                </a:cxn>
                <a:cxn ang="0">
                  <a:pos x="1914" y="7271"/>
                </a:cxn>
                <a:cxn ang="0">
                  <a:pos x="2021" y="7428"/>
                </a:cxn>
                <a:cxn ang="0">
                  <a:pos x="2284" y="7508"/>
                </a:cxn>
                <a:cxn ang="0">
                  <a:pos x="2548" y="7459"/>
                </a:cxn>
                <a:cxn ang="0">
                  <a:pos x="2528" y="7314"/>
                </a:cxn>
                <a:cxn ang="0">
                  <a:pos x="2338" y="6908"/>
                </a:cxn>
                <a:cxn ang="0">
                  <a:pos x="2400" y="6428"/>
                </a:cxn>
                <a:cxn ang="0">
                  <a:pos x="2447" y="5649"/>
                </a:cxn>
                <a:cxn ang="0">
                  <a:pos x="2459" y="4698"/>
                </a:cxn>
                <a:cxn ang="0">
                  <a:pos x="2474" y="4297"/>
                </a:cxn>
                <a:cxn ang="0">
                  <a:pos x="2684" y="4134"/>
                </a:cxn>
                <a:cxn ang="0">
                  <a:pos x="2819" y="3222"/>
                </a:cxn>
                <a:cxn ang="0">
                  <a:pos x="2770" y="1735"/>
                </a:cxn>
                <a:cxn ang="0">
                  <a:pos x="2718" y="1138"/>
                </a:cxn>
                <a:cxn ang="0">
                  <a:pos x="2313" y="827"/>
                </a:cxn>
                <a:cxn ang="0">
                  <a:pos x="1906" y="714"/>
                </a:cxn>
                <a:cxn ang="0">
                  <a:pos x="2512" y="3943"/>
                </a:cxn>
                <a:cxn ang="0">
                  <a:pos x="2584" y="3943"/>
                </a:cxn>
                <a:cxn ang="0">
                  <a:pos x="2566" y="4039"/>
                </a:cxn>
              </a:cxnLst>
              <a:rect l="0" t="0" r="r" b="b"/>
              <a:pathLst>
                <a:path w="2819" h="7570">
                  <a:moveTo>
                    <a:pt x="1862" y="635"/>
                  </a:moveTo>
                  <a:lnTo>
                    <a:pt x="1866" y="608"/>
                  </a:lnTo>
                  <a:lnTo>
                    <a:pt x="1869" y="580"/>
                  </a:lnTo>
                  <a:lnTo>
                    <a:pt x="1872" y="553"/>
                  </a:lnTo>
                  <a:lnTo>
                    <a:pt x="1874" y="526"/>
                  </a:lnTo>
                  <a:lnTo>
                    <a:pt x="1874" y="499"/>
                  </a:lnTo>
                  <a:lnTo>
                    <a:pt x="1873" y="473"/>
                  </a:lnTo>
                  <a:lnTo>
                    <a:pt x="1869" y="449"/>
                  </a:lnTo>
                  <a:lnTo>
                    <a:pt x="1865" y="426"/>
                  </a:lnTo>
                  <a:lnTo>
                    <a:pt x="1809" y="233"/>
                  </a:lnTo>
                  <a:lnTo>
                    <a:pt x="1791" y="191"/>
                  </a:lnTo>
                  <a:lnTo>
                    <a:pt x="1787" y="182"/>
                  </a:lnTo>
                  <a:lnTo>
                    <a:pt x="1780" y="171"/>
                  </a:lnTo>
                  <a:lnTo>
                    <a:pt x="1772" y="160"/>
                  </a:lnTo>
                  <a:lnTo>
                    <a:pt x="1763" y="148"/>
                  </a:lnTo>
                  <a:lnTo>
                    <a:pt x="1751" y="137"/>
                  </a:lnTo>
                  <a:lnTo>
                    <a:pt x="1740" y="124"/>
                  </a:lnTo>
                  <a:lnTo>
                    <a:pt x="1727" y="113"/>
                  </a:lnTo>
                  <a:lnTo>
                    <a:pt x="1714" y="102"/>
                  </a:lnTo>
                  <a:lnTo>
                    <a:pt x="1687" y="80"/>
                  </a:lnTo>
                  <a:lnTo>
                    <a:pt x="1661" y="62"/>
                  </a:lnTo>
                  <a:lnTo>
                    <a:pt x="1650" y="54"/>
                  </a:lnTo>
                  <a:lnTo>
                    <a:pt x="1638" y="47"/>
                  </a:lnTo>
                  <a:lnTo>
                    <a:pt x="1628" y="41"/>
                  </a:lnTo>
                  <a:lnTo>
                    <a:pt x="1620" y="38"/>
                  </a:lnTo>
                  <a:lnTo>
                    <a:pt x="1603" y="32"/>
                  </a:lnTo>
                  <a:lnTo>
                    <a:pt x="1586" y="26"/>
                  </a:lnTo>
                  <a:lnTo>
                    <a:pt x="1570" y="23"/>
                  </a:lnTo>
                  <a:lnTo>
                    <a:pt x="1554" y="19"/>
                  </a:lnTo>
                  <a:lnTo>
                    <a:pt x="1523" y="15"/>
                  </a:lnTo>
                  <a:lnTo>
                    <a:pt x="1494" y="12"/>
                  </a:lnTo>
                  <a:lnTo>
                    <a:pt x="1467" y="10"/>
                  </a:lnTo>
                  <a:lnTo>
                    <a:pt x="1439" y="8"/>
                  </a:lnTo>
                  <a:lnTo>
                    <a:pt x="1427" y="7"/>
                  </a:lnTo>
                  <a:lnTo>
                    <a:pt x="1414" y="4"/>
                  </a:lnTo>
                  <a:lnTo>
                    <a:pt x="1400" y="2"/>
                  </a:lnTo>
                  <a:lnTo>
                    <a:pt x="1388" y="0"/>
                  </a:lnTo>
                  <a:lnTo>
                    <a:pt x="1310" y="20"/>
                  </a:lnTo>
                  <a:lnTo>
                    <a:pt x="1299" y="31"/>
                  </a:lnTo>
                  <a:lnTo>
                    <a:pt x="1287" y="40"/>
                  </a:lnTo>
                  <a:lnTo>
                    <a:pt x="1275" y="48"/>
                  </a:lnTo>
                  <a:lnTo>
                    <a:pt x="1262" y="54"/>
                  </a:lnTo>
                  <a:lnTo>
                    <a:pt x="1235" y="66"/>
                  </a:lnTo>
                  <a:lnTo>
                    <a:pt x="1206" y="80"/>
                  </a:lnTo>
                  <a:lnTo>
                    <a:pt x="1192" y="87"/>
                  </a:lnTo>
                  <a:lnTo>
                    <a:pt x="1177" y="96"/>
                  </a:lnTo>
                  <a:lnTo>
                    <a:pt x="1163" y="106"/>
                  </a:lnTo>
                  <a:lnTo>
                    <a:pt x="1148" y="118"/>
                  </a:lnTo>
                  <a:lnTo>
                    <a:pt x="1134" y="131"/>
                  </a:lnTo>
                  <a:lnTo>
                    <a:pt x="1119" y="147"/>
                  </a:lnTo>
                  <a:lnTo>
                    <a:pt x="1105" y="166"/>
                  </a:lnTo>
                  <a:lnTo>
                    <a:pt x="1092" y="187"/>
                  </a:lnTo>
                  <a:lnTo>
                    <a:pt x="1076" y="212"/>
                  </a:lnTo>
                  <a:lnTo>
                    <a:pt x="1062" y="239"/>
                  </a:lnTo>
                  <a:lnTo>
                    <a:pt x="1055" y="252"/>
                  </a:lnTo>
                  <a:lnTo>
                    <a:pt x="1048" y="266"/>
                  </a:lnTo>
                  <a:lnTo>
                    <a:pt x="1044" y="280"/>
                  </a:lnTo>
                  <a:lnTo>
                    <a:pt x="1039" y="294"/>
                  </a:lnTo>
                  <a:lnTo>
                    <a:pt x="1035" y="307"/>
                  </a:lnTo>
                  <a:lnTo>
                    <a:pt x="1032" y="322"/>
                  </a:lnTo>
                  <a:lnTo>
                    <a:pt x="1031" y="338"/>
                  </a:lnTo>
                  <a:lnTo>
                    <a:pt x="1030" y="354"/>
                  </a:lnTo>
                  <a:lnTo>
                    <a:pt x="1031" y="370"/>
                  </a:lnTo>
                  <a:lnTo>
                    <a:pt x="1035" y="387"/>
                  </a:lnTo>
                  <a:lnTo>
                    <a:pt x="1038" y="406"/>
                  </a:lnTo>
                  <a:lnTo>
                    <a:pt x="1044" y="424"/>
                  </a:lnTo>
                  <a:lnTo>
                    <a:pt x="1084" y="536"/>
                  </a:lnTo>
                  <a:lnTo>
                    <a:pt x="1078" y="540"/>
                  </a:lnTo>
                  <a:lnTo>
                    <a:pt x="1072" y="544"/>
                  </a:lnTo>
                  <a:lnTo>
                    <a:pt x="1067" y="548"/>
                  </a:lnTo>
                  <a:lnTo>
                    <a:pt x="1063" y="553"/>
                  </a:lnTo>
                  <a:lnTo>
                    <a:pt x="1060" y="558"/>
                  </a:lnTo>
                  <a:lnTo>
                    <a:pt x="1057" y="562"/>
                  </a:lnTo>
                  <a:lnTo>
                    <a:pt x="1055" y="567"/>
                  </a:lnTo>
                  <a:lnTo>
                    <a:pt x="1054" y="572"/>
                  </a:lnTo>
                  <a:lnTo>
                    <a:pt x="1053" y="584"/>
                  </a:lnTo>
                  <a:lnTo>
                    <a:pt x="1054" y="596"/>
                  </a:lnTo>
                  <a:lnTo>
                    <a:pt x="1057" y="611"/>
                  </a:lnTo>
                  <a:lnTo>
                    <a:pt x="1063" y="627"/>
                  </a:lnTo>
                  <a:lnTo>
                    <a:pt x="1078" y="670"/>
                  </a:lnTo>
                  <a:lnTo>
                    <a:pt x="1080" y="674"/>
                  </a:lnTo>
                  <a:lnTo>
                    <a:pt x="1057" y="687"/>
                  </a:lnTo>
                  <a:lnTo>
                    <a:pt x="1036" y="697"/>
                  </a:lnTo>
                  <a:lnTo>
                    <a:pt x="1013" y="706"/>
                  </a:lnTo>
                  <a:lnTo>
                    <a:pt x="989" y="713"/>
                  </a:lnTo>
                  <a:lnTo>
                    <a:pt x="966" y="720"/>
                  </a:lnTo>
                  <a:lnTo>
                    <a:pt x="942" y="726"/>
                  </a:lnTo>
                  <a:lnTo>
                    <a:pt x="918" y="730"/>
                  </a:lnTo>
                  <a:lnTo>
                    <a:pt x="893" y="735"/>
                  </a:lnTo>
                  <a:lnTo>
                    <a:pt x="842" y="744"/>
                  </a:lnTo>
                  <a:lnTo>
                    <a:pt x="791" y="754"/>
                  </a:lnTo>
                  <a:lnTo>
                    <a:pt x="766" y="760"/>
                  </a:lnTo>
                  <a:lnTo>
                    <a:pt x="740" y="766"/>
                  </a:lnTo>
                  <a:lnTo>
                    <a:pt x="712" y="774"/>
                  </a:lnTo>
                  <a:lnTo>
                    <a:pt x="686" y="783"/>
                  </a:lnTo>
                  <a:lnTo>
                    <a:pt x="660" y="794"/>
                  </a:lnTo>
                  <a:lnTo>
                    <a:pt x="632" y="806"/>
                  </a:lnTo>
                  <a:lnTo>
                    <a:pt x="606" y="819"/>
                  </a:lnTo>
                  <a:lnTo>
                    <a:pt x="578" y="834"/>
                  </a:lnTo>
                  <a:lnTo>
                    <a:pt x="552" y="850"/>
                  </a:lnTo>
                  <a:lnTo>
                    <a:pt x="525" y="866"/>
                  </a:lnTo>
                  <a:lnTo>
                    <a:pt x="498" y="883"/>
                  </a:lnTo>
                  <a:lnTo>
                    <a:pt x="473" y="902"/>
                  </a:lnTo>
                  <a:lnTo>
                    <a:pt x="423" y="938"/>
                  </a:lnTo>
                  <a:lnTo>
                    <a:pt x="375" y="977"/>
                  </a:lnTo>
                  <a:lnTo>
                    <a:pt x="329" y="1014"/>
                  </a:lnTo>
                  <a:lnTo>
                    <a:pt x="288" y="1050"/>
                  </a:lnTo>
                  <a:lnTo>
                    <a:pt x="282" y="1061"/>
                  </a:lnTo>
                  <a:lnTo>
                    <a:pt x="277" y="1075"/>
                  </a:lnTo>
                  <a:lnTo>
                    <a:pt x="270" y="1094"/>
                  </a:lnTo>
                  <a:lnTo>
                    <a:pt x="264" y="1117"/>
                  </a:lnTo>
                  <a:lnTo>
                    <a:pt x="250" y="1169"/>
                  </a:lnTo>
                  <a:lnTo>
                    <a:pt x="238" y="1229"/>
                  </a:lnTo>
                  <a:lnTo>
                    <a:pt x="226" y="1290"/>
                  </a:lnTo>
                  <a:lnTo>
                    <a:pt x="217" y="1349"/>
                  </a:lnTo>
                  <a:lnTo>
                    <a:pt x="210" y="1400"/>
                  </a:lnTo>
                  <a:lnTo>
                    <a:pt x="208" y="1439"/>
                  </a:lnTo>
                  <a:lnTo>
                    <a:pt x="204" y="1479"/>
                  </a:lnTo>
                  <a:lnTo>
                    <a:pt x="199" y="1547"/>
                  </a:lnTo>
                  <a:lnTo>
                    <a:pt x="188" y="1641"/>
                  </a:lnTo>
                  <a:lnTo>
                    <a:pt x="177" y="1754"/>
                  </a:lnTo>
                  <a:lnTo>
                    <a:pt x="163" y="1885"/>
                  </a:lnTo>
                  <a:lnTo>
                    <a:pt x="147" y="2026"/>
                  </a:lnTo>
                  <a:lnTo>
                    <a:pt x="131" y="2175"/>
                  </a:lnTo>
                  <a:lnTo>
                    <a:pt x="114" y="2327"/>
                  </a:lnTo>
                  <a:lnTo>
                    <a:pt x="97" y="2478"/>
                  </a:lnTo>
                  <a:lnTo>
                    <a:pt x="81" y="2622"/>
                  </a:lnTo>
                  <a:lnTo>
                    <a:pt x="66" y="2757"/>
                  </a:lnTo>
                  <a:lnTo>
                    <a:pt x="52" y="2876"/>
                  </a:lnTo>
                  <a:lnTo>
                    <a:pt x="41" y="2976"/>
                  </a:lnTo>
                  <a:lnTo>
                    <a:pt x="32" y="3054"/>
                  </a:lnTo>
                  <a:lnTo>
                    <a:pt x="26" y="3104"/>
                  </a:lnTo>
                  <a:lnTo>
                    <a:pt x="24" y="3121"/>
                  </a:lnTo>
                  <a:lnTo>
                    <a:pt x="0" y="3780"/>
                  </a:lnTo>
                  <a:lnTo>
                    <a:pt x="22" y="3791"/>
                  </a:lnTo>
                  <a:lnTo>
                    <a:pt x="23" y="3809"/>
                  </a:lnTo>
                  <a:lnTo>
                    <a:pt x="27" y="3836"/>
                  </a:lnTo>
                  <a:lnTo>
                    <a:pt x="33" y="3866"/>
                  </a:lnTo>
                  <a:lnTo>
                    <a:pt x="41" y="3901"/>
                  </a:lnTo>
                  <a:lnTo>
                    <a:pt x="50" y="3936"/>
                  </a:lnTo>
                  <a:lnTo>
                    <a:pt x="58" y="3968"/>
                  </a:lnTo>
                  <a:lnTo>
                    <a:pt x="65" y="3996"/>
                  </a:lnTo>
                  <a:lnTo>
                    <a:pt x="71" y="4016"/>
                  </a:lnTo>
                  <a:lnTo>
                    <a:pt x="74" y="4023"/>
                  </a:lnTo>
                  <a:lnTo>
                    <a:pt x="79" y="4031"/>
                  </a:lnTo>
                  <a:lnTo>
                    <a:pt x="87" y="4039"/>
                  </a:lnTo>
                  <a:lnTo>
                    <a:pt x="96" y="4048"/>
                  </a:lnTo>
                  <a:lnTo>
                    <a:pt x="119" y="4069"/>
                  </a:lnTo>
                  <a:lnTo>
                    <a:pt x="145" y="4088"/>
                  </a:lnTo>
                  <a:lnTo>
                    <a:pt x="174" y="4106"/>
                  </a:lnTo>
                  <a:lnTo>
                    <a:pt x="200" y="4121"/>
                  </a:lnTo>
                  <a:lnTo>
                    <a:pt x="212" y="4128"/>
                  </a:lnTo>
                  <a:lnTo>
                    <a:pt x="224" y="4133"/>
                  </a:lnTo>
                  <a:lnTo>
                    <a:pt x="234" y="4135"/>
                  </a:lnTo>
                  <a:lnTo>
                    <a:pt x="242" y="4136"/>
                  </a:lnTo>
                  <a:lnTo>
                    <a:pt x="331" y="4140"/>
                  </a:lnTo>
                  <a:lnTo>
                    <a:pt x="321" y="4047"/>
                  </a:lnTo>
                  <a:lnTo>
                    <a:pt x="270" y="4022"/>
                  </a:lnTo>
                  <a:lnTo>
                    <a:pt x="279" y="4015"/>
                  </a:lnTo>
                  <a:lnTo>
                    <a:pt x="212" y="3953"/>
                  </a:lnTo>
                  <a:lnTo>
                    <a:pt x="204" y="3960"/>
                  </a:lnTo>
                  <a:lnTo>
                    <a:pt x="204" y="3945"/>
                  </a:lnTo>
                  <a:lnTo>
                    <a:pt x="203" y="3935"/>
                  </a:lnTo>
                  <a:lnTo>
                    <a:pt x="202" y="3927"/>
                  </a:lnTo>
                  <a:lnTo>
                    <a:pt x="200" y="3920"/>
                  </a:lnTo>
                  <a:lnTo>
                    <a:pt x="199" y="3916"/>
                  </a:lnTo>
                  <a:lnTo>
                    <a:pt x="196" y="3909"/>
                  </a:lnTo>
                  <a:lnTo>
                    <a:pt x="196" y="3900"/>
                  </a:lnTo>
                  <a:lnTo>
                    <a:pt x="196" y="3888"/>
                  </a:lnTo>
                  <a:lnTo>
                    <a:pt x="196" y="3877"/>
                  </a:lnTo>
                  <a:lnTo>
                    <a:pt x="199" y="3868"/>
                  </a:lnTo>
                  <a:lnTo>
                    <a:pt x="200" y="3862"/>
                  </a:lnTo>
                  <a:lnTo>
                    <a:pt x="202" y="3856"/>
                  </a:lnTo>
                  <a:lnTo>
                    <a:pt x="204" y="3850"/>
                  </a:lnTo>
                  <a:lnTo>
                    <a:pt x="207" y="3842"/>
                  </a:lnTo>
                  <a:lnTo>
                    <a:pt x="208" y="3832"/>
                  </a:lnTo>
                  <a:lnTo>
                    <a:pt x="210" y="3816"/>
                  </a:lnTo>
                  <a:lnTo>
                    <a:pt x="243" y="3817"/>
                  </a:lnTo>
                  <a:lnTo>
                    <a:pt x="248" y="3818"/>
                  </a:lnTo>
                  <a:lnTo>
                    <a:pt x="254" y="3821"/>
                  </a:lnTo>
                  <a:lnTo>
                    <a:pt x="257" y="3823"/>
                  </a:lnTo>
                  <a:lnTo>
                    <a:pt x="262" y="3828"/>
                  </a:lnTo>
                  <a:lnTo>
                    <a:pt x="264" y="3832"/>
                  </a:lnTo>
                  <a:lnTo>
                    <a:pt x="267" y="3838"/>
                  </a:lnTo>
                  <a:lnTo>
                    <a:pt x="270" y="3844"/>
                  </a:lnTo>
                  <a:lnTo>
                    <a:pt x="272" y="3850"/>
                  </a:lnTo>
                  <a:lnTo>
                    <a:pt x="274" y="3866"/>
                  </a:lnTo>
                  <a:lnTo>
                    <a:pt x="277" y="3884"/>
                  </a:lnTo>
                  <a:lnTo>
                    <a:pt x="279" y="3903"/>
                  </a:lnTo>
                  <a:lnTo>
                    <a:pt x="280" y="3921"/>
                  </a:lnTo>
                  <a:lnTo>
                    <a:pt x="282" y="3941"/>
                  </a:lnTo>
                  <a:lnTo>
                    <a:pt x="285" y="3960"/>
                  </a:lnTo>
                  <a:lnTo>
                    <a:pt x="288" y="3977"/>
                  </a:lnTo>
                  <a:lnTo>
                    <a:pt x="293" y="3993"/>
                  </a:lnTo>
                  <a:lnTo>
                    <a:pt x="296" y="4000"/>
                  </a:lnTo>
                  <a:lnTo>
                    <a:pt x="299" y="4006"/>
                  </a:lnTo>
                  <a:lnTo>
                    <a:pt x="304" y="4012"/>
                  </a:lnTo>
                  <a:lnTo>
                    <a:pt x="309" y="4016"/>
                  </a:lnTo>
                  <a:lnTo>
                    <a:pt x="314" y="4021"/>
                  </a:lnTo>
                  <a:lnTo>
                    <a:pt x="321" y="4024"/>
                  </a:lnTo>
                  <a:lnTo>
                    <a:pt x="328" y="4025"/>
                  </a:lnTo>
                  <a:lnTo>
                    <a:pt x="335" y="4026"/>
                  </a:lnTo>
                  <a:lnTo>
                    <a:pt x="349" y="4026"/>
                  </a:lnTo>
                  <a:lnTo>
                    <a:pt x="355" y="4024"/>
                  </a:lnTo>
                  <a:lnTo>
                    <a:pt x="363" y="4022"/>
                  </a:lnTo>
                  <a:lnTo>
                    <a:pt x="381" y="4017"/>
                  </a:lnTo>
                  <a:lnTo>
                    <a:pt x="375" y="3812"/>
                  </a:lnTo>
                  <a:lnTo>
                    <a:pt x="382" y="3802"/>
                  </a:lnTo>
                  <a:lnTo>
                    <a:pt x="389" y="3791"/>
                  </a:lnTo>
                  <a:lnTo>
                    <a:pt x="394" y="3777"/>
                  </a:lnTo>
                  <a:lnTo>
                    <a:pt x="400" y="3764"/>
                  </a:lnTo>
                  <a:lnTo>
                    <a:pt x="406" y="3748"/>
                  </a:lnTo>
                  <a:lnTo>
                    <a:pt x="411" y="3730"/>
                  </a:lnTo>
                  <a:lnTo>
                    <a:pt x="417" y="3712"/>
                  </a:lnTo>
                  <a:lnTo>
                    <a:pt x="422" y="3693"/>
                  </a:lnTo>
                  <a:lnTo>
                    <a:pt x="431" y="3652"/>
                  </a:lnTo>
                  <a:lnTo>
                    <a:pt x="439" y="3607"/>
                  </a:lnTo>
                  <a:lnTo>
                    <a:pt x="446" y="3559"/>
                  </a:lnTo>
                  <a:lnTo>
                    <a:pt x="453" y="3511"/>
                  </a:lnTo>
                  <a:lnTo>
                    <a:pt x="457" y="3461"/>
                  </a:lnTo>
                  <a:lnTo>
                    <a:pt x="463" y="3412"/>
                  </a:lnTo>
                  <a:lnTo>
                    <a:pt x="466" y="3362"/>
                  </a:lnTo>
                  <a:lnTo>
                    <a:pt x="470" y="3316"/>
                  </a:lnTo>
                  <a:lnTo>
                    <a:pt x="475" y="3228"/>
                  </a:lnTo>
                  <a:lnTo>
                    <a:pt x="478" y="3156"/>
                  </a:lnTo>
                  <a:lnTo>
                    <a:pt x="487" y="3135"/>
                  </a:lnTo>
                  <a:lnTo>
                    <a:pt x="494" y="3116"/>
                  </a:lnTo>
                  <a:lnTo>
                    <a:pt x="501" y="3096"/>
                  </a:lnTo>
                  <a:lnTo>
                    <a:pt x="505" y="3079"/>
                  </a:lnTo>
                  <a:lnTo>
                    <a:pt x="510" y="3062"/>
                  </a:lnTo>
                  <a:lnTo>
                    <a:pt x="513" y="3047"/>
                  </a:lnTo>
                  <a:lnTo>
                    <a:pt x="515" y="3032"/>
                  </a:lnTo>
                  <a:lnTo>
                    <a:pt x="517" y="3017"/>
                  </a:lnTo>
                  <a:lnTo>
                    <a:pt x="518" y="3005"/>
                  </a:lnTo>
                  <a:lnTo>
                    <a:pt x="518" y="2992"/>
                  </a:lnTo>
                  <a:lnTo>
                    <a:pt x="517" y="2980"/>
                  </a:lnTo>
                  <a:lnTo>
                    <a:pt x="515" y="2968"/>
                  </a:lnTo>
                  <a:lnTo>
                    <a:pt x="514" y="2958"/>
                  </a:lnTo>
                  <a:lnTo>
                    <a:pt x="511" y="2948"/>
                  </a:lnTo>
                  <a:lnTo>
                    <a:pt x="509" y="2937"/>
                  </a:lnTo>
                  <a:lnTo>
                    <a:pt x="505" y="2928"/>
                  </a:lnTo>
                  <a:lnTo>
                    <a:pt x="497" y="2910"/>
                  </a:lnTo>
                  <a:lnTo>
                    <a:pt x="488" y="2893"/>
                  </a:lnTo>
                  <a:lnTo>
                    <a:pt x="478" y="2876"/>
                  </a:lnTo>
                  <a:lnTo>
                    <a:pt x="469" y="2858"/>
                  </a:lnTo>
                  <a:lnTo>
                    <a:pt x="458" y="2841"/>
                  </a:lnTo>
                  <a:lnTo>
                    <a:pt x="449" y="2823"/>
                  </a:lnTo>
                  <a:lnTo>
                    <a:pt x="440" y="2804"/>
                  </a:lnTo>
                  <a:lnTo>
                    <a:pt x="433" y="2782"/>
                  </a:lnTo>
                  <a:lnTo>
                    <a:pt x="598" y="2593"/>
                  </a:lnTo>
                  <a:lnTo>
                    <a:pt x="599" y="2669"/>
                  </a:lnTo>
                  <a:lnTo>
                    <a:pt x="598" y="2753"/>
                  </a:lnTo>
                  <a:lnTo>
                    <a:pt x="597" y="2846"/>
                  </a:lnTo>
                  <a:lnTo>
                    <a:pt x="596" y="2944"/>
                  </a:lnTo>
                  <a:lnTo>
                    <a:pt x="594" y="3047"/>
                  </a:lnTo>
                  <a:lnTo>
                    <a:pt x="594" y="3152"/>
                  </a:lnTo>
                  <a:lnTo>
                    <a:pt x="596" y="3205"/>
                  </a:lnTo>
                  <a:lnTo>
                    <a:pt x="597" y="3257"/>
                  </a:lnTo>
                  <a:lnTo>
                    <a:pt x="599" y="3310"/>
                  </a:lnTo>
                  <a:lnTo>
                    <a:pt x="601" y="3361"/>
                  </a:lnTo>
                  <a:lnTo>
                    <a:pt x="604" y="3401"/>
                  </a:lnTo>
                  <a:lnTo>
                    <a:pt x="605" y="3441"/>
                  </a:lnTo>
                  <a:lnTo>
                    <a:pt x="605" y="3479"/>
                  </a:lnTo>
                  <a:lnTo>
                    <a:pt x="605" y="3518"/>
                  </a:lnTo>
                  <a:lnTo>
                    <a:pt x="604" y="3591"/>
                  </a:lnTo>
                  <a:lnTo>
                    <a:pt x="601" y="3663"/>
                  </a:lnTo>
                  <a:lnTo>
                    <a:pt x="598" y="3730"/>
                  </a:lnTo>
                  <a:lnTo>
                    <a:pt x="594" y="3797"/>
                  </a:lnTo>
                  <a:lnTo>
                    <a:pt x="593" y="3858"/>
                  </a:lnTo>
                  <a:lnTo>
                    <a:pt x="592" y="3918"/>
                  </a:lnTo>
                  <a:lnTo>
                    <a:pt x="593" y="3980"/>
                  </a:lnTo>
                  <a:lnTo>
                    <a:pt x="593" y="3988"/>
                  </a:lnTo>
                  <a:lnTo>
                    <a:pt x="594" y="3993"/>
                  </a:lnTo>
                  <a:lnTo>
                    <a:pt x="597" y="3998"/>
                  </a:lnTo>
                  <a:lnTo>
                    <a:pt x="599" y="4001"/>
                  </a:lnTo>
                  <a:lnTo>
                    <a:pt x="606" y="4009"/>
                  </a:lnTo>
                  <a:lnTo>
                    <a:pt x="615" y="4021"/>
                  </a:lnTo>
                  <a:lnTo>
                    <a:pt x="616" y="4079"/>
                  </a:lnTo>
                  <a:lnTo>
                    <a:pt x="617" y="4133"/>
                  </a:lnTo>
                  <a:lnTo>
                    <a:pt x="620" y="4184"/>
                  </a:lnTo>
                  <a:lnTo>
                    <a:pt x="622" y="4233"/>
                  </a:lnTo>
                  <a:lnTo>
                    <a:pt x="626" y="4281"/>
                  </a:lnTo>
                  <a:lnTo>
                    <a:pt x="632" y="4328"/>
                  </a:lnTo>
                  <a:lnTo>
                    <a:pt x="638" y="4376"/>
                  </a:lnTo>
                  <a:lnTo>
                    <a:pt x="646" y="4424"/>
                  </a:lnTo>
                  <a:lnTo>
                    <a:pt x="653" y="4473"/>
                  </a:lnTo>
                  <a:lnTo>
                    <a:pt x="658" y="4522"/>
                  </a:lnTo>
                  <a:lnTo>
                    <a:pt x="663" y="4572"/>
                  </a:lnTo>
                  <a:lnTo>
                    <a:pt x="666" y="4621"/>
                  </a:lnTo>
                  <a:lnTo>
                    <a:pt x="670" y="4670"/>
                  </a:lnTo>
                  <a:lnTo>
                    <a:pt x="674" y="4719"/>
                  </a:lnTo>
                  <a:lnTo>
                    <a:pt x="680" y="4768"/>
                  </a:lnTo>
                  <a:lnTo>
                    <a:pt x="688" y="4817"/>
                  </a:lnTo>
                  <a:lnTo>
                    <a:pt x="695" y="4854"/>
                  </a:lnTo>
                  <a:lnTo>
                    <a:pt x="702" y="4896"/>
                  </a:lnTo>
                  <a:lnTo>
                    <a:pt x="709" y="4942"/>
                  </a:lnTo>
                  <a:lnTo>
                    <a:pt x="714" y="4991"/>
                  </a:lnTo>
                  <a:lnTo>
                    <a:pt x="727" y="5096"/>
                  </a:lnTo>
                  <a:lnTo>
                    <a:pt x="737" y="5207"/>
                  </a:lnTo>
                  <a:lnTo>
                    <a:pt x="746" y="5318"/>
                  </a:lnTo>
                  <a:lnTo>
                    <a:pt x="754" y="5424"/>
                  </a:lnTo>
                  <a:lnTo>
                    <a:pt x="757" y="5475"/>
                  </a:lnTo>
                  <a:lnTo>
                    <a:pt x="758" y="5521"/>
                  </a:lnTo>
                  <a:lnTo>
                    <a:pt x="759" y="5565"/>
                  </a:lnTo>
                  <a:lnTo>
                    <a:pt x="760" y="5605"/>
                  </a:lnTo>
                  <a:lnTo>
                    <a:pt x="760" y="5655"/>
                  </a:lnTo>
                  <a:lnTo>
                    <a:pt x="762" y="5705"/>
                  </a:lnTo>
                  <a:lnTo>
                    <a:pt x="765" y="5755"/>
                  </a:lnTo>
                  <a:lnTo>
                    <a:pt x="769" y="5805"/>
                  </a:lnTo>
                  <a:lnTo>
                    <a:pt x="774" y="5854"/>
                  </a:lnTo>
                  <a:lnTo>
                    <a:pt x="780" y="5903"/>
                  </a:lnTo>
                  <a:lnTo>
                    <a:pt x="785" y="5951"/>
                  </a:lnTo>
                  <a:lnTo>
                    <a:pt x="792" y="6000"/>
                  </a:lnTo>
                  <a:lnTo>
                    <a:pt x="807" y="6096"/>
                  </a:lnTo>
                  <a:lnTo>
                    <a:pt x="822" y="6191"/>
                  </a:lnTo>
                  <a:lnTo>
                    <a:pt x="836" y="6284"/>
                  </a:lnTo>
                  <a:lnTo>
                    <a:pt x="848" y="6376"/>
                  </a:lnTo>
                  <a:lnTo>
                    <a:pt x="854" y="6419"/>
                  </a:lnTo>
                  <a:lnTo>
                    <a:pt x="860" y="6465"/>
                  </a:lnTo>
                  <a:lnTo>
                    <a:pt x="866" y="6517"/>
                  </a:lnTo>
                  <a:lnTo>
                    <a:pt x="874" y="6568"/>
                  </a:lnTo>
                  <a:lnTo>
                    <a:pt x="884" y="6619"/>
                  </a:lnTo>
                  <a:lnTo>
                    <a:pt x="893" y="6667"/>
                  </a:lnTo>
                  <a:lnTo>
                    <a:pt x="899" y="6689"/>
                  </a:lnTo>
                  <a:lnTo>
                    <a:pt x="904" y="6710"/>
                  </a:lnTo>
                  <a:lnTo>
                    <a:pt x="910" y="6728"/>
                  </a:lnTo>
                  <a:lnTo>
                    <a:pt x="917" y="6745"/>
                  </a:lnTo>
                  <a:lnTo>
                    <a:pt x="927" y="6772"/>
                  </a:lnTo>
                  <a:lnTo>
                    <a:pt x="941" y="6811"/>
                  </a:lnTo>
                  <a:lnTo>
                    <a:pt x="957" y="6856"/>
                  </a:lnTo>
                  <a:lnTo>
                    <a:pt x="974" y="6908"/>
                  </a:lnTo>
                  <a:lnTo>
                    <a:pt x="989" y="6958"/>
                  </a:lnTo>
                  <a:lnTo>
                    <a:pt x="1003" y="7006"/>
                  </a:lnTo>
                  <a:lnTo>
                    <a:pt x="1007" y="7028"/>
                  </a:lnTo>
                  <a:lnTo>
                    <a:pt x="1012" y="7046"/>
                  </a:lnTo>
                  <a:lnTo>
                    <a:pt x="1014" y="7063"/>
                  </a:lnTo>
                  <a:lnTo>
                    <a:pt x="1015" y="7076"/>
                  </a:lnTo>
                  <a:lnTo>
                    <a:pt x="1003" y="7099"/>
                  </a:lnTo>
                  <a:lnTo>
                    <a:pt x="974" y="7148"/>
                  </a:lnTo>
                  <a:lnTo>
                    <a:pt x="943" y="7199"/>
                  </a:lnTo>
                  <a:lnTo>
                    <a:pt x="926" y="7230"/>
                  </a:lnTo>
                  <a:lnTo>
                    <a:pt x="923" y="7242"/>
                  </a:lnTo>
                  <a:lnTo>
                    <a:pt x="917" y="7264"/>
                  </a:lnTo>
                  <a:lnTo>
                    <a:pt x="909" y="7294"/>
                  </a:lnTo>
                  <a:lnTo>
                    <a:pt x="902" y="7328"/>
                  </a:lnTo>
                  <a:lnTo>
                    <a:pt x="894" y="7363"/>
                  </a:lnTo>
                  <a:lnTo>
                    <a:pt x="888" y="7392"/>
                  </a:lnTo>
                  <a:lnTo>
                    <a:pt x="884" y="7414"/>
                  </a:lnTo>
                  <a:lnTo>
                    <a:pt x="881" y="7426"/>
                  </a:lnTo>
                  <a:lnTo>
                    <a:pt x="881" y="7436"/>
                  </a:lnTo>
                  <a:lnTo>
                    <a:pt x="883" y="7461"/>
                  </a:lnTo>
                  <a:lnTo>
                    <a:pt x="886" y="7482"/>
                  </a:lnTo>
                  <a:lnTo>
                    <a:pt x="887" y="7491"/>
                  </a:lnTo>
                  <a:lnTo>
                    <a:pt x="891" y="7499"/>
                  </a:lnTo>
                  <a:lnTo>
                    <a:pt x="893" y="7507"/>
                  </a:lnTo>
                  <a:lnTo>
                    <a:pt x="896" y="7514"/>
                  </a:lnTo>
                  <a:lnTo>
                    <a:pt x="900" y="7519"/>
                  </a:lnTo>
                  <a:lnTo>
                    <a:pt x="903" y="7525"/>
                  </a:lnTo>
                  <a:lnTo>
                    <a:pt x="908" y="7530"/>
                  </a:lnTo>
                  <a:lnTo>
                    <a:pt x="912" y="7533"/>
                  </a:lnTo>
                  <a:lnTo>
                    <a:pt x="921" y="7540"/>
                  </a:lnTo>
                  <a:lnTo>
                    <a:pt x="933" y="7544"/>
                  </a:lnTo>
                  <a:lnTo>
                    <a:pt x="943" y="7548"/>
                  </a:lnTo>
                  <a:lnTo>
                    <a:pt x="956" y="7551"/>
                  </a:lnTo>
                  <a:lnTo>
                    <a:pt x="967" y="7552"/>
                  </a:lnTo>
                  <a:lnTo>
                    <a:pt x="980" y="7555"/>
                  </a:lnTo>
                  <a:lnTo>
                    <a:pt x="991" y="7557"/>
                  </a:lnTo>
                  <a:lnTo>
                    <a:pt x="1004" y="7560"/>
                  </a:lnTo>
                  <a:lnTo>
                    <a:pt x="1015" y="7564"/>
                  </a:lnTo>
                  <a:lnTo>
                    <a:pt x="1025" y="7570"/>
                  </a:lnTo>
                  <a:lnTo>
                    <a:pt x="1248" y="7570"/>
                  </a:lnTo>
                  <a:lnTo>
                    <a:pt x="1300" y="7541"/>
                  </a:lnTo>
                  <a:lnTo>
                    <a:pt x="1338" y="7523"/>
                  </a:lnTo>
                  <a:lnTo>
                    <a:pt x="1352" y="7515"/>
                  </a:lnTo>
                  <a:lnTo>
                    <a:pt x="1364" y="7508"/>
                  </a:lnTo>
                  <a:lnTo>
                    <a:pt x="1373" y="7501"/>
                  </a:lnTo>
                  <a:lnTo>
                    <a:pt x="1380" y="7493"/>
                  </a:lnTo>
                  <a:lnTo>
                    <a:pt x="1383" y="7490"/>
                  </a:lnTo>
                  <a:lnTo>
                    <a:pt x="1386" y="7484"/>
                  </a:lnTo>
                  <a:lnTo>
                    <a:pt x="1387" y="7479"/>
                  </a:lnTo>
                  <a:lnTo>
                    <a:pt x="1389" y="7472"/>
                  </a:lnTo>
                  <a:lnTo>
                    <a:pt x="1391" y="7459"/>
                  </a:lnTo>
                  <a:lnTo>
                    <a:pt x="1392" y="7442"/>
                  </a:lnTo>
                  <a:lnTo>
                    <a:pt x="1392" y="7392"/>
                  </a:lnTo>
                  <a:lnTo>
                    <a:pt x="1392" y="7323"/>
                  </a:lnTo>
                  <a:lnTo>
                    <a:pt x="1394" y="7311"/>
                  </a:lnTo>
                  <a:lnTo>
                    <a:pt x="1396" y="7301"/>
                  </a:lnTo>
                  <a:lnTo>
                    <a:pt x="1399" y="7291"/>
                  </a:lnTo>
                  <a:lnTo>
                    <a:pt x="1404" y="7282"/>
                  </a:lnTo>
                  <a:lnTo>
                    <a:pt x="1415" y="7263"/>
                  </a:lnTo>
                  <a:lnTo>
                    <a:pt x="1429" y="7246"/>
                  </a:lnTo>
                  <a:lnTo>
                    <a:pt x="1442" y="7228"/>
                  </a:lnTo>
                  <a:lnTo>
                    <a:pt x="1453" y="7210"/>
                  </a:lnTo>
                  <a:lnTo>
                    <a:pt x="1458" y="7200"/>
                  </a:lnTo>
                  <a:lnTo>
                    <a:pt x="1460" y="7190"/>
                  </a:lnTo>
                  <a:lnTo>
                    <a:pt x="1461" y="7180"/>
                  </a:lnTo>
                  <a:lnTo>
                    <a:pt x="1461" y="7168"/>
                  </a:lnTo>
                  <a:lnTo>
                    <a:pt x="1447" y="7055"/>
                  </a:lnTo>
                  <a:lnTo>
                    <a:pt x="1461" y="7036"/>
                  </a:lnTo>
                  <a:lnTo>
                    <a:pt x="1474" y="7014"/>
                  </a:lnTo>
                  <a:lnTo>
                    <a:pt x="1485" y="6990"/>
                  </a:lnTo>
                  <a:lnTo>
                    <a:pt x="1495" y="6965"/>
                  </a:lnTo>
                  <a:lnTo>
                    <a:pt x="1499" y="6952"/>
                  </a:lnTo>
                  <a:lnTo>
                    <a:pt x="1503" y="6939"/>
                  </a:lnTo>
                  <a:lnTo>
                    <a:pt x="1507" y="6925"/>
                  </a:lnTo>
                  <a:lnTo>
                    <a:pt x="1509" y="6911"/>
                  </a:lnTo>
                  <a:lnTo>
                    <a:pt x="1511" y="6896"/>
                  </a:lnTo>
                  <a:lnTo>
                    <a:pt x="1513" y="6882"/>
                  </a:lnTo>
                  <a:lnTo>
                    <a:pt x="1514" y="6866"/>
                  </a:lnTo>
                  <a:lnTo>
                    <a:pt x="1515" y="6850"/>
                  </a:lnTo>
                  <a:lnTo>
                    <a:pt x="1515" y="6777"/>
                  </a:lnTo>
                  <a:lnTo>
                    <a:pt x="1514" y="6768"/>
                  </a:lnTo>
                  <a:lnTo>
                    <a:pt x="1513" y="6759"/>
                  </a:lnTo>
                  <a:lnTo>
                    <a:pt x="1511" y="6750"/>
                  </a:lnTo>
                  <a:lnTo>
                    <a:pt x="1509" y="6741"/>
                  </a:lnTo>
                  <a:lnTo>
                    <a:pt x="1503" y="6721"/>
                  </a:lnTo>
                  <a:lnTo>
                    <a:pt x="1495" y="6702"/>
                  </a:lnTo>
                  <a:lnTo>
                    <a:pt x="1477" y="6662"/>
                  </a:lnTo>
                  <a:lnTo>
                    <a:pt x="1455" y="6621"/>
                  </a:lnTo>
                  <a:lnTo>
                    <a:pt x="1445" y="6601"/>
                  </a:lnTo>
                  <a:lnTo>
                    <a:pt x="1435" y="6581"/>
                  </a:lnTo>
                  <a:lnTo>
                    <a:pt x="1426" y="6561"/>
                  </a:lnTo>
                  <a:lnTo>
                    <a:pt x="1419" y="6542"/>
                  </a:lnTo>
                  <a:lnTo>
                    <a:pt x="1413" y="6523"/>
                  </a:lnTo>
                  <a:lnTo>
                    <a:pt x="1410" y="6504"/>
                  </a:lnTo>
                  <a:lnTo>
                    <a:pt x="1408" y="6495"/>
                  </a:lnTo>
                  <a:lnTo>
                    <a:pt x="1408" y="6487"/>
                  </a:lnTo>
                  <a:lnTo>
                    <a:pt x="1408" y="6478"/>
                  </a:lnTo>
                  <a:lnTo>
                    <a:pt x="1410" y="6470"/>
                  </a:lnTo>
                  <a:lnTo>
                    <a:pt x="1437" y="6201"/>
                  </a:lnTo>
                  <a:lnTo>
                    <a:pt x="1437" y="6181"/>
                  </a:lnTo>
                  <a:lnTo>
                    <a:pt x="1436" y="6172"/>
                  </a:lnTo>
                  <a:lnTo>
                    <a:pt x="1435" y="6163"/>
                  </a:lnTo>
                  <a:lnTo>
                    <a:pt x="1434" y="6156"/>
                  </a:lnTo>
                  <a:lnTo>
                    <a:pt x="1431" y="6150"/>
                  </a:lnTo>
                  <a:lnTo>
                    <a:pt x="1426" y="6140"/>
                  </a:lnTo>
                  <a:lnTo>
                    <a:pt x="1420" y="6132"/>
                  </a:lnTo>
                  <a:lnTo>
                    <a:pt x="1414" y="6125"/>
                  </a:lnTo>
                  <a:lnTo>
                    <a:pt x="1408" y="6118"/>
                  </a:lnTo>
                  <a:lnTo>
                    <a:pt x="1406" y="6115"/>
                  </a:lnTo>
                  <a:lnTo>
                    <a:pt x="1405" y="6110"/>
                  </a:lnTo>
                  <a:lnTo>
                    <a:pt x="1404" y="6104"/>
                  </a:lnTo>
                  <a:lnTo>
                    <a:pt x="1404" y="6099"/>
                  </a:lnTo>
                  <a:lnTo>
                    <a:pt x="1404" y="6078"/>
                  </a:lnTo>
                  <a:lnTo>
                    <a:pt x="1404" y="6057"/>
                  </a:lnTo>
                  <a:lnTo>
                    <a:pt x="1405" y="6038"/>
                  </a:lnTo>
                  <a:lnTo>
                    <a:pt x="1406" y="6017"/>
                  </a:lnTo>
                  <a:lnTo>
                    <a:pt x="1408" y="5998"/>
                  </a:lnTo>
                  <a:lnTo>
                    <a:pt x="1413" y="5960"/>
                  </a:lnTo>
                  <a:lnTo>
                    <a:pt x="1421" y="5924"/>
                  </a:lnTo>
                  <a:lnTo>
                    <a:pt x="1429" y="5888"/>
                  </a:lnTo>
                  <a:lnTo>
                    <a:pt x="1438" y="5854"/>
                  </a:lnTo>
                  <a:lnTo>
                    <a:pt x="1448" y="5820"/>
                  </a:lnTo>
                  <a:lnTo>
                    <a:pt x="1459" y="5788"/>
                  </a:lnTo>
                  <a:lnTo>
                    <a:pt x="1479" y="5726"/>
                  </a:lnTo>
                  <a:lnTo>
                    <a:pt x="1496" y="5668"/>
                  </a:lnTo>
                  <a:lnTo>
                    <a:pt x="1504" y="5640"/>
                  </a:lnTo>
                  <a:lnTo>
                    <a:pt x="1509" y="5614"/>
                  </a:lnTo>
                  <a:lnTo>
                    <a:pt x="1513" y="5589"/>
                  </a:lnTo>
                  <a:lnTo>
                    <a:pt x="1515" y="5564"/>
                  </a:lnTo>
                  <a:lnTo>
                    <a:pt x="1513" y="5504"/>
                  </a:lnTo>
                  <a:lnTo>
                    <a:pt x="1510" y="5428"/>
                  </a:lnTo>
                  <a:lnTo>
                    <a:pt x="1506" y="5340"/>
                  </a:lnTo>
                  <a:lnTo>
                    <a:pt x="1501" y="5247"/>
                  </a:lnTo>
                  <a:lnTo>
                    <a:pt x="1499" y="5158"/>
                  </a:lnTo>
                  <a:lnTo>
                    <a:pt x="1496" y="5079"/>
                  </a:lnTo>
                  <a:lnTo>
                    <a:pt x="1498" y="5045"/>
                  </a:lnTo>
                  <a:lnTo>
                    <a:pt x="1499" y="5016"/>
                  </a:lnTo>
                  <a:lnTo>
                    <a:pt x="1500" y="4993"/>
                  </a:lnTo>
                  <a:lnTo>
                    <a:pt x="1503" y="4977"/>
                  </a:lnTo>
                  <a:lnTo>
                    <a:pt x="1508" y="4958"/>
                  </a:lnTo>
                  <a:lnTo>
                    <a:pt x="1513" y="4932"/>
                  </a:lnTo>
                  <a:lnTo>
                    <a:pt x="1517" y="4902"/>
                  </a:lnTo>
                  <a:lnTo>
                    <a:pt x="1522" y="4868"/>
                  </a:lnTo>
                  <a:lnTo>
                    <a:pt x="1530" y="4789"/>
                  </a:lnTo>
                  <a:lnTo>
                    <a:pt x="1537" y="4704"/>
                  </a:lnTo>
                  <a:lnTo>
                    <a:pt x="1543" y="4617"/>
                  </a:lnTo>
                  <a:lnTo>
                    <a:pt x="1549" y="4536"/>
                  </a:lnTo>
                  <a:lnTo>
                    <a:pt x="1555" y="4465"/>
                  </a:lnTo>
                  <a:lnTo>
                    <a:pt x="1558" y="4412"/>
                  </a:lnTo>
                  <a:lnTo>
                    <a:pt x="1563" y="4420"/>
                  </a:lnTo>
                  <a:lnTo>
                    <a:pt x="1569" y="4430"/>
                  </a:lnTo>
                  <a:lnTo>
                    <a:pt x="1573" y="4442"/>
                  </a:lnTo>
                  <a:lnTo>
                    <a:pt x="1578" y="4458"/>
                  </a:lnTo>
                  <a:lnTo>
                    <a:pt x="1587" y="4495"/>
                  </a:lnTo>
                  <a:lnTo>
                    <a:pt x="1595" y="4541"/>
                  </a:lnTo>
                  <a:lnTo>
                    <a:pt x="1604" y="4592"/>
                  </a:lnTo>
                  <a:lnTo>
                    <a:pt x="1612" y="4648"/>
                  </a:lnTo>
                  <a:lnTo>
                    <a:pt x="1620" y="4709"/>
                  </a:lnTo>
                  <a:lnTo>
                    <a:pt x="1627" y="4771"/>
                  </a:lnTo>
                  <a:lnTo>
                    <a:pt x="1634" y="4835"/>
                  </a:lnTo>
                  <a:lnTo>
                    <a:pt x="1641" y="4897"/>
                  </a:lnTo>
                  <a:lnTo>
                    <a:pt x="1645" y="4958"/>
                  </a:lnTo>
                  <a:lnTo>
                    <a:pt x="1650" y="5016"/>
                  </a:lnTo>
                  <a:lnTo>
                    <a:pt x="1653" y="5071"/>
                  </a:lnTo>
                  <a:lnTo>
                    <a:pt x="1657" y="5119"/>
                  </a:lnTo>
                  <a:lnTo>
                    <a:pt x="1658" y="5160"/>
                  </a:lnTo>
                  <a:lnTo>
                    <a:pt x="1659" y="5193"/>
                  </a:lnTo>
                  <a:lnTo>
                    <a:pt x="1659" y="5252"/>
                  </a:lnTo>
                  <a:lnTo>
                    <a:pt x="1661" y="5305"/>
                  </a:lnTo>
                  <a:lnTo>
                    <a:pt x="1665" y="5356"/>
                  </a:lnTo>
                  <a:lnTo>
                    <a:pt x="1669" y="5405"/>
                  </a:lnTo>
                  <a:lnTo>
                    <a:pt x="1674" y="5452"/>
                  </a:lnTo>
                  <a:lnTo>
                    <a:pt x="1681" y="5500"/>
                  </a:lnTo>
                  <a:lnTo>
                    <a:pt x="1690" y="5548"/>
                  </a:lnTo>
                  <a:lnTo>
                    <a:pt x="1699" y="5599"/>
                  </a:lnTo>
                  <a:lnTo>
                    <a:pt x="1705" y="5632"/>
                  </a:lnTo>
                  <a:lnTo>
                    <a:pt x="1708" y="5663"/>
                  </a:lnTo>
                  <a:lnTo>
                    <a:pt x="1710" y="5689"/>
                  </a:lnTo>
                  <a:lnTo>
                    <a:pt x="1711" y="5715"/>
                  </a:lnTo>
                  <a:lnTo>
                    <a:pt x="1713" y="5758"/>
                  </a:lnTo>
                  <a:lnTo>
                    <a:pt x="1713" y="5797"/>
                  </a:lnTo>
                  <a:lnTo>
                    <a:pt x="1714" y="5815"/>
                  </a:lnTo>
                  <a:lnTo>
                    <a:pt x="1717" y="5833"/>
                  </a:lnTo>
                  <a:lnTo>
                    <a:pt x="1721" y="5852"/>
                  </a:lnTo>
                  <a:lnTo>
                    <a:pt x="1727" y="5871"/>
                  </a:lnTo>
                  <a:lnTo>
                    <a:pt x="1737" y="5892"/>
                  </a:lnTo>
                  <a:lnTo>
                    <a:pt x="1748" y="5915"/>
                  </a:lnTo>
                  <a:lnTo>
                    <a:pt x="1763" y="5939"/>
                  </a:lnTo>
                  <a:lnTo>
                    <a:pt x="1781" y="5965"/>
                  </a:lnTo>
                  <a:lnTo>
                    <a:pt x="1780" y="5989"/>
                  </a:lnTo>
                  <a:lnTo>
                    <a:pt x="1780" y="6014"/>
                  </a:lnTo>
                  <a:lnTo>
                    <a:pt x="1780" y="6038"/>
                  </a:lnTo>
                  <a:lnTo>
                    <a:pt x="1780" y="6062"/>
                  </a:lnTo>
                  <a:lnTo>
                    <a:pt x="1781" y="6086"/>
                  </a:lnTo>
                  <a:lnTo>
                    <a:pt x="1782" y="6109"/>
                  </a:lnTo>
                  <a:lnTo>
                    <a:pt x="1785" y="6132"/>
                  </a:lnTo>
                  <a:lnTo>
                    <a:pt x="1788" y="6155"/>
                  </a:lnTo>
                  <a:lnTo>
                    <a:pt x="1789" y="6164"/>
                  </a:lnTo>
                  <a:lnTo>
                    <a:pt x="1789" y="6173"/>
                  </a:lnTo>
                  <a:lnTo>
                    <a:pt x="1789" y="6182"/>
                  </a:lnTo>
                  <a:lnTo>
                    <a:pt x="1787" y="6191"/>
                  </a:lnTo>
                  <a:lnTo>
                    <a:pt x="1782" y="6209"/>
                  </a:lnTo>
                  <a:lnTo>
                    <a:pt x="1777" y="6228"/>
                  </a:lnTo>
                  <a:lnTo>
                    <a:pt x="1770" y="6248"/>
                  </a:lnTo>
                  <a:lnTo>
                    <a:pt x="1764" y="6271"/>
                  </a:lnTo>
                  <a:lnTo>
                    <a:pt x="1762" y="6283"/>
                  </a:lnTo>
                  <a:lnTo>
                    <a:pt x="1759" y="6296"/>
                  </a:lnTo>
                  <a:lnTo>
                    <a:pt x="1758" y="6310"/>
                  </a:lnTo>
                  <a:lnTo>
                    <a:pt x="1758" y="6325"/>
                  </a:lnTo>
                  <a:lnTo>
                    <a:pt x="1758" y="6353"/>
                  </a:lnTo>
                  <a:lnTo>
                    <a:pt x="1757" y="6381"/>
                  </a:lnTo>
                  <a:lnTo>
                    <a:pt x="1755" y="6406"/>
                  </a:lnTo>
                  <a:lnTo>
                    <a:pt x="1753" y="6431"/>
                  </a:lnTo>
                  <a:lnTo>
                    <a:pt x="1748" y="6478"/>
                  </a:lnTo>
                  <a:lnTo>
                    <a:pt x="1741" y="6523"/>
                  </a:lnTo>
                  <a:lnTo>
                    <a:pt x="1735" y="6565"/>
                  </a:lnTo>
                  <a:lnTo>
                    <a:pt x="1731" y="6607"/>
                  </a:lnTo>
                  <a:lnTo>
                    <a:pt x="1729" y="6629"/>
                  </a:lnTo>
                  <a:lnTo>
                    <a:pt x="1726" y="6651"/>
                  </a:lnTo>
                  <a:lnTo>
                    <a:pt x="1725" y="6672"/>
                  </a:lnTo>
                  <a:lnTo>
                    <a:pt x="1725" y="6695"/>
                  </a:lnTo>
                  <a:lnTo>
                    <a:pt x="1724" y="6798"/>
                  </a:lnTo>
                  <a:lnTo>
                    <a:pt x="1772" y="7095"/>
                  </a:lnTo>
                  <a:lnTo>
                    <a:pt x="1758" y="7096"/>
                  </a:lnTo>
                  <a:lnTo>
                    <a:pt x="1758" y="7148"/>
                  </a:lnTo>
                  <a:lnTo>
                    <a:pt x="1759" y="7159"/>
                  </a:lnTo>
                  <a:lnTo>
                    <a:pt x="1763" y="7170"/>
                  </a:lnTo>
                  <a:lnTo>
                    <a:pt x="1767" y="7181"/>
                  </a:lnTo>
                  <a:lnTo>
                    <a:pt x="1774" y="7191"/>
                  </a:lnTo>
                  <a:lnTo>
                    <a:pt x="1783" y="7203"/>
                  </a:lnTo>
                  <a:lnTo>
                    <a:pt x="1793" y="7213"/>
                  </a:lnTo>
                  <a:lnTo>
                    <a:pt x="1803" y="7222"/>
                  </a:lnTo>
                  <a:lnTo>
                    <a:pt x="1814" y="7231"/>
                  </a:lnTo>
                  <a:lnTo>
                    <a:pt x="1827" y="7240"/>
                  </a:lnTo>
                  <a:lnTo>
                    <a:pt x="1840" y="7247"/>
                  </a:lnTo>
                  <a:lnTo>
                    <a:pt x="1852" y="7254"/>
                  </a:lnTo>
                  <a:lnTo>
                    <a:pt x="1866" y="7260"/>
                  </a:lnTo>
                  <a:lnTo>
                    <a:pt x="1878" y="7266"/>
                  </a:lnTo>
                  <a:lnTo>
                    <a:pt x="1891" y="7269"/>
                  </a:lnTo>
                  <a:lnTo>
                    <a:pt x="1902" y="7270"/>
                  </a:lnTo>
                  <a:lnTo>
                    <a:pt x="1914" y="7271"/>
                  </a:lnTo>
                  <a:lnTo>
                    <a:pt x="1980" y="7271"/>
                  </a:lnTo>
                  <a:lnTo>
                    <a:pt x="1985" y="7288"/>
                  </a:lnTo>
                  <a:lnTo>
                    <a:pt x="1987" y="7304"/>
                  </a:lnTo>
                  <a:lnTo>
                    <a:pt x="1988" y="7318"/>
                  </a:lnTo>
                  <a:lnTo>
                    <a:pt x="1989" y="7332"/>
                  </a:lnTo>
                  <a:lnTo>
                    <a:pt x="1990" y="7355"/>
                  </a:lnTo>
                  <a:lnTo>
                    <a:pt x="1992" y="7375"/>
                  </a:lnTo>
                  <a:lnTo>
                    <a:pt x="1994" y="7384"/>
                  </a:lnTo>
                  <a:lnTo>
                    <a:pt x="1996" y="7394"/>
                  </a:lnTo>
                  <a:lnTo>
                    <a:pt x="2001" y="7402"/>
                  </a:lnTo>
                  <a:lnTo>
                    <a:pt x="2005" y="7411"/>
                  </a:lnTo>
                  <a:lnTo>
                    <a:pt x="2012" y="7419"/>
                  </a:lnTo>
                  <a:lnTo>
                    <a:pt x="2021" y="7428"/>
                  </a:lnTo>
                  <a:lnTo>
                    <a:pt x="2033" y="7437"/>
                  </a:lnTo>
                  <a:lnTo>
                    <a:pt x="2046" y="7446"/>
                  </a:lnTo>
                  <a:lnTo>
                    <a:pt x="2066" y="7459"/>
                  </a:lnTo>
                  <a:lnTo>
                    <a:pt x="2086" y="7469"/>
                  </a:lnTo>
                  <a:lnTo>
                    <a:pt x="2109" y="7479"/>
                  </a:lnTo>
                  <a:lnTo>
                    <a:pt x="2134" y="7490"/>
                  </a:lnTo>
                  <a:lnTo>
                    <a:pt x="2160" y="7496"/>
                  </a:lnTo>
                  <a:lnTo>
                    <a:pt x="2187" y="7503"/>
                  </a:lnTo>
                  <a:lnTo>
                    <a:pt x="2202" y="7506"/>
                  </a:lnTo>
                  <a:lnTo>
                    <a:pt x="2217" y="7507"/>
                  </a:lnTo>
                  <a:lnTo>
                    <a:pt x="2232" y="7508"/>
                  </a:lnTo>
                  <a:lnTo>
                    <a:pt x="2247" y="7508"/>
                  </a:lnTo>
                  <a:lnTo>
                    <a:pt x="2284" y="7508"/>
                  </a:lnTo>
                  <a:lnTo>
                    <a:pt x="2331" y="7507"/>
                  </a:lnTo>
                  <a:lnTo>
                    <a:pt x="2357" y="7504"/>
                  </a:lnTo>
                  <a:lnTo>
                    <a:pt x="2383" y="7503"/>
                  </a:lnTo>
                  <a:lnTo>
                    <a:pt x="2409" y="7500"/>
                  </a:lnTo>
                  <a:lnTo>
                    <a:pt x="2434" y="7498"/>
                  </a:lnTo>
                  <a:lnTo>
                    <a:pt x="2459" y="7493"/>
                  </a:lnTo>
                  <a:lnTo>
                    <a:pt x="2482" y="7488"/>
                  </a:lnTo>
                  <a:lnTo>
                    <a:pt x="2503" y="7483"/>
                  </a:lnTo>
                  <a:lnTo>
                    <a:pt x="2521" y="7476"/>
                  </a:lnTo>
                  <a:lnTo>
                    <a:pt x="2529" y="7471"/>
                  </a:lnTo>
                  <a:lnTo>
                    <a:pt x="2536" y="7468"/>
                  </a:lnTo>
                  <a:lnTo>
                    <a:pt x="2543" y="7463"/>
                  </a:lnTo>
                  <a:lnTo>
                    <a:pt x="2548" y="7459"/>
                  </a:lnTo>
                  <a:lnTo>
                    <a:pt x="2552" y="7453"/>
                  </a:lnTo>
                  <a:lnTo>
                    <a:pt x="2555" y="7447"/>
                  </a:lnTo>
                  <a:lnTo>
                    <a:pt x="2558" y="7442"/>
                  </a:lnTo>
                  <a:lnTo>
                    <a:pt x="2558" y="7436"/>
                  </a:lnTo>
                  <a:lnTo>
                    <a:pt x="2558" y="7426"/>
                  </a:lnTo>
                  <a:lnTo>
                    <a:pt x="2558" y="7412"/>
                  </a:lnTo>
                  <a:lnTo>
                    <a:pt x="2555" y="7398"/>
                  </a:lnTo>
                  <a:lnTo>
                    <a:pt x="2553" y="7383"/>
                  </a:lnTo>
                  <a:lnTo>
                    <a:pt x="2550" y="7370"/>
                  </a:lnTo>
                  <a:lnTo>
                    <a:pt x="2545" y="7356"/>
                  </a:lnTo>
                  <a:lnTo>
                    <a:pt x="2540" y="7342"/>
                  </a:lnTo>
                  <a:lnTo>
                    <a:pt x="2535" y="7328"/>
                  </a:lnTo>
                  <a:lnTo>
                    <a:pt x="2528" y="7314"/>
                  </a:lnTo>
                  <a:lnTo>
                    <a:pt x="2513" y="7286"/>
                  </a:lnTo>
                  <a:lnTo>
                    <a:pt x="2495" y="7259"/>
                  </a:lnTo>
                  <a:lnTo>
                    <a:pt x="2476" y="7232"/>
                  </a:lnTo>
                  <a:lnTo>
                    <a:pt x="2456" y="7205"/>
                  </a:lnTo>
                  <a:lnTo>
                    <a:pt x="2413" y="7155"/>
                  </a:lnTo>
                  <a:lnTo>
                    <a:pt x="2371" y="7107"/>
                  </a:lnTo>
                  <a:lnTo>
                    <a:pt x="2352" y="7085"/>
                  </a:lnTo>
                  <a:lnTo>
                    <a:pt x="2333" y="7063"/>
                  </a:lnTo>
                  <a:lnTo>
                    <a:pt x="2316" y="7043"/>
                  </a:lnTo>
                  <a:lnTo>
                    <a:pt x="2303" y="7024"/>
                  </a:lnTo>
                  <a:lnTo>
                    <a:pt x="2312" y="6992"/>
                  </a:lnTo>
                  <a:lnTo>
                    <a:pt x="2323" y="6952"/>
                  </a:lnTo>
                  <a:lnTo>
                    <a:pt x="2338" y="6908"/>
                  </a:lnTo>
                  <a:lnTo>
                    <a:pt x="2353" y="6862"/>
                  </a:lnTo>
                  <a:lnTo>
                    <a:pt x="2367" y="6816"/>
                  </a:lnTo>
                  <a:lnTo>
                    <a:pt x="2378" y="6775"/>
                  </a:lnTo>
                  <a:lnTo>
                    <a:pt x="2384" y="6757"/>
                  </a:lnTo>
                  <a:lnTo>
                    <a:pt x="2387" y="6741"/>
                  </a:lnTo>
                  <a:lnTo>
                    <a:pt x="2389" y="6727"/>
                  </a:lnTo>
                  <a:lnTo>
                    <a:pt x="2392" y="6716"/>
                  </a:lnTo>
                  <a:lnTo>
                    <a:pt x="2394" y="6663"/>
                  </a:lnTo>
                  <a:lnTo>
                    <a:pt x="2396" y="6613"/>
                  </a:lnTo>
                  <a:lnTo>
                    <a:pt x="2396" y="6566"/>
                  </a:lnTo>
                  <a:lnTo>
                    <a:pt x="2397" y="6519"/>
                  </a:lnTo>
                  <a:lnTo>
                    <a:pt x="2399" y="6473"/>
                  </a:lnTo>
                  <a:lnTo>
                    <a:pt x="2400" y="6428"/>
                  </a:lnTo>
                  <a:lnTo>
                    <a:pt x="2402" y="6405"/>
                  </a:lnTo>
                  <a:lnTo>
                    <a:pt x="2404" y="6381"/>
                  </a:lnTo>
                  <a:lnTo>
                    <a:pt x="2408" y="6357"/>
                  </a:lnTo>
                  <a:lnTo>
                    <a:pt x="2411" y="6333"/>
                  </a:lnTo>
                  <a:lnTo>
                    <a:pt x="2416" y="6300"/>
                  </a:lnTo>
                  <a:lnTo>
                    <a:pt x="2420" y="6262"/>
                  </a:lnTo>
                  <a:lnTo>
                    <a:pt x="2425" y="6219"/>
                  </a:lnTo>
                  <a:lnTo>
                    <a:pt x="2428" y="6171"/>
                  </a:lnTo>
                  <a:lnTo>
                    <a:pt x="2434" y="6068"/>
                  </a:lnTo>
                  <a:lnTo>
                    <a:pt x="2440" y="5957"/>
                  </a:lnTo>
                  <a:lnTo>
                    <a:pt x="2443" y="5847"/>
                  </a:lnTo>
                  <a:lnTo>
                    <a:pt x="2445" y="5742"/>
                  </a:lnTo>
                  <a:lnTo>
                    <a:pt x="2447" y="5649"/>
                  </a:lnTo>
                  <a:lnTo>
                    <a:pt x="2447" y="5574"/>
                  </a:lnTo>
                  <a:lnTo>
                    <a:pt x="2445" y="5477"/>
                  </a:lnTo>
                  <a:lnTo>
                    <a:pt x="2445" y="5377"/>
                  </a:lnTo>
                  <a:lnTo>
                    <a:pt x="2444" y="5277"/>
                  </a:lnTo>
                  <a:lnTo>
                    <a:pt x="2444" y="5177"/>
                  </a:lnTo>
                  <a:lnTo>
                    <a:pt x="2445" y="5078"/>
                  </a:lnTo>
                  <a:lnTo>
                    <a:pt x="2448" y="4980"/>
                  </a:lnTo>
                  <a:lnTo>
                    <a:pt x="2451" y="4885"/>
                  </a:lnTo>
                  <a:lnTo>
                    <a:pt x="2458" y="4792"/>
                  </a:lnTo>
                  <a:lnTo>
                    <a:pt x="2459" y="4771"/>
                  </a:lnTo>
                  <a:lnTo>
                    <a:pt x="2460" y="4748"/>
                  </a:lnTo>
                  <a:lnTo>
                    <a:pt x="2460" y="4724"/>
                  </a:lnTo>
                  <a:lnTo>
                    <a:pt x="2459" y="4698"/>
                  </a:lnTo>
                  <a:lnTo>
                    <a:pt x="2458" y="4647"/>
                  </a:lnTo>
                  <a:lnTo>
                    <a:pt x="2456" y="4596"/>
                  </a:lnTo>
                  <a:lnTo>
                    <a:pt x="2455" y="4543"/>
                  </a:lnTo>
                  <a:lnTo>
                    <a:pt x="2455" y="4494"/>
                  </a:lnTo>
                  <a:lnTo>
                    <a:pt x="2455" y="4470"/>
                  </a:lnTo>
                  <a:lnTo>
                    <a:pt x="2457" y="4447"/>
                  </a:lnTo>
                  <a:lnTo>
                    <a:pt x="2459" y="4425"/>
                  </a:lnTo>
                  <a:lnTo>
                    <a:pt x="2463" y="4406"/>
                  </a:lnTo>
                  <a:lnTo>
                    <a:pt x="2465" y="4386"/>
                  </a:lnTo>
                  <a:lnTo>
                    <a:pt x="2468" y="4367"/>
                  </a:lnTo>
                  <a:lnTo>
                    <a:pt x="2471" y="4344"/>
                  </a:lnTo>
                  <a:lnTo>
                    <a:pt x="2473" y="4321"/>
                  </a:lnTo>
                  <a:lnTo>
                    <a:pt x="2474" y="4297"/>
                  </a:lnTo>
                  <a:lnTo>
                    <a:pt x="2476" y="4271"/>
                  </a:lnTo>
                  <a:lnTo>
                    <a:pt x="2478" y="4245"/>
                  </a:lnTo>
                  <a:lnTo>
                    <a:pt x="2478" y="4218"/>
                  </a:lnTo>
                  <a:lnTo>
                    <a:pt x="2522" y="4221"/>
                  </a:lnTo>
                  <a:lnTo>
                    <a:pt x="2530" y="4220"/>
                  </a:lnTo>
                  <a:lnTo>
                    <a:pt x="2540" y="4217"/>
                  </a:lnTo>
                  <a:lnTo>
                    <a:pt x="2552" y="4214"/>
                  </a:lnTo>
                  <a:lnTo>
                    <a:pt x="2564" y="4208"/>
                  </a:lnTo>
                  <a:lnTo>
                    <a:pt x="2593" y="4194"/>
                  </a:lnTo>
                  <a:lnTo>
                    <a:pt x="2623" y="4178"/>
                  </a:lnTo>
                  <a:lnTo>
                    <a:pt x="2650" y="4160"/>
                  </a:lnTo>
                  <a:lnTo>
                    <a:pt x="2675" y="4142"/>
                  </a:lnTo>
                  <a:lnTo>
                    <a:pt x="2684" y="4134"/>
                  </a:lnTo>
                  <a:lnTo>
                    <a:pt x="2692" y="4126"/>
                  </a:lnTo>
                  <a:lnTo>
                    <a:pt x="2699" y="4118"/>
                  </a:lnTo>
                  <a:lnTo>
                    <a:pt x="2703" y="4112"/>
                  </a:lnTo>
                  <a:lnTo>
                    <a:pt x="2710" y="4092"/>
                  </a:lnTo>
                  <a:lnTo>
                    <a:pt x="2719" y="4064"/>
                  </a:lnTo>
                  <a:lnTo>
                    <a:pt x="2730" y="4033"/>
                  </a:lnTo>
                  <a:lnTo>
                    <a:pt x="2740" y="3999"/>
                  </a:lnTo>
                  <a:lnTo>
                    <a:pt x="2751" y="3965"/>
                  </a:lnTo>
                  <a:lnTo>
                    <a:pt x="2760" y="3934"/>
                  </a:lnTo>
                  <a:lnTo>
                    <a:pt x="2767" y="3909"/>
                  </a:lnTo>
                  <a:lnTo>
                    <a:pt x="2769" y="3890"/>
                  </a:lnTo>
                  <a:lnTo>
                    <a:pt x="2792" y="3880"/>
                  </a:lnTo>
                  <a:lnTo>
                    <a:pt x="2819" y="3222"/>
                  </a:lnTo>
                  <a:lnTo>
                    <a:pt x="2818" y="3205"/>
                  </a:lnTo>
                  <a:lnTo>
                    <a:pt x="2817" y="3154"/>
                  </a:lnTo>
                  <a:lnTo>
                    <a:pt x="2814" y="3077"/>
                  </a:lnTo>
                  <a:lnTo>
                    <a:pt x="2810" y="2976"/>
                  </a:lnTo>
                  <a:lnTo>
                    <a:pt x="2806" y="2855"/>
                  </a:lnTo>
                  <a:lnTo>
                    <a:pt x="2801" y="2720"/>
                  </a:lnTo>
                  <a:lnTo>
                    <a:pt x="2797" y="2575"/>
                  </a:lnTo>
                  <a:lnTo>
                    <a:pt x="2791" y="2424"/>
                  </a:lnTo>
                  <a:lnTo>
                    <a:pt x="2786" y="2271"/>
                  </a:lnTo>
                  <a:lnTo>
                    <a:pt x="2782" y="2121"/>
                  </a:lnTo>
                  <a:lnTo>
                    <a:pt x="2777" y="1979"/>
                  </a:lnTo>
                  <a:lnTo>
                    <a:pt x="2774" y="1849"/>
                  </a:lnTo>
                  <a:lnTo>
                    <a:pt x="2770" y="1735"/>
                  </a:lnTo>
                  <a:lnTo>
                    <a:pt x="2768" y="1640"/>
                  </a:lnTo>
                  <a:lnTo>
                    <a:pt x="2767" y="1571"/>
                  </a:lnTo>
                  <a:lnTo>
                    <a:pt x="2768" y="1531"/>
                  </a:lnTo>
                  <a:lnTo>
                    <a:pt x="2768" y="1493"/>
                  </a:lnTo>
                  <a:lnTo>
                    <a:pt x="2764" y="1441"/>
                  </a:lnTo>
                  <a:lnTo>
                    <a:pt x="2760" y="1382"/>
                  </a:lnTo>
                  <a:lnTo>
                    <a:pt x="2754" y="1320"/>
                  </a:lnTo>
                  <a:lnTo>
                    <a:pt x="2746" y="1259"/>
                  </a:lnTo>
                  <a:lnTo>
                    <a:pt x="2737" y="1206"/>
                  </a:lnTo>
                  <a:lnTo>
                    <a:pt x="2732" y="1184"/>
                  </a:lnTo>
                  <a:lnTo>
                    <a:pt x="2728" y="1165"/>
                  </a:lnTo>
                  <a:lnTo>
                    <a:pt x="2722" y="1150"/>
                  </a:lnTo>
                  <a:lnTo>
                    <a:pt x="2718" y="1138"/>
                  </a:lnTo>
                  <a:lnTo>
                    <a:pt x="2712" y="1130"/>
                  </a:lnTo>
                  <a:lnTo>
                    <a:pt x="2702" y="1119"/>
                  </a:lnTo>
                  <a:lnTo>
                    <a:pt x="2690" y="1106"/>
                  </a:lnTo>
                  <a:lnTo>
                    <a:pt x="2674" y="1091"/>
                  </a:lnTo>
                  <a:lnTo>
                    <a:pt x="2636" y="1057"/>
                  </a:lnTo>
                  <a:lnTo>
                    <a:pt x="2588" y="1018"/>
                  </a:lnTo>
                  <a:lnTo>
                    <a:pt x="2532" y="975"/>
                  </a:lnTo>
                  <a:lnTo>
                    <a:pt x="2471" y="930"/>
                  </a:lnTo>
                  <a:lnTo>
                    <a:pt x="2436" y="906"/>
                  </a:lnTo>
                  <a:lnTo>
                    <a:pt x="2402" y="883"/>
                  </a:lnTo>
                  <a:lnTo>
                    <a:pt x="2367" y="861"/>
                  </a:lnTo>
                  <a:lnTo>
                    <a:pt x="2329" y="838"/>
                  </a:lnTo>
                  <a:lnTo>
                    <a:pt x="2313" y="827"/>
                  </a:lnTo>
                  <a:lnTo>
                    <a:pt x="2296" y="818"/>
                  </a:lnTo>
                  <a:lnTo>
                    <a:pt x="2277" y="809"/>
                  </a:lnTo>
                  <a:lnTo>
                    <a:pt x="2259" y="801"/>
                  </a:lnTo>
                  <a:lnTo>
                    <a:pt x="2221" y="785"/>
                  </a:lnTo>
                  <a:lnTo>
                    <a:pt x="2184" y="771"/>
                  </a:lnTo>
                  <a:lnTo>
                    <a:pt x="2145" y="760"/>
                  </a:lnTo>
                  <a:lnTo>
                    <a:pt x="2106" y="750"/>
                  </a:lnTo>
                  <a:lnTo>
                    <a:pt x="2068" y="741"/>
                  </a:lnTo>
                  <a:lnTo>
                    <a:pt x="2032" y="733"/>
                  </a:lnTo>
                  <a:lnTo>
                    <a:pt x="1996" y="727"/>
                  </a:lnTo>
                  <a:lnTo>
                    <a:pt x="1963" y="721"/>
                  </a:lnTo>
                  <a:lnTo>
                    <a:pt x="1933" y="717"/>
                  </a:lnTo>
                  <a:lnTo>
                    <a:pt x="1906" y="714"/>
                  </a:lnTo>
                  <a:lnTo>
                    <a:pt x="1864" y="710"/>
                  </a:lnTo>
                  <a:lnTo>
                    <a:pt x="1842" y="709"/>
                  </a:lnTo>
                  <a:lnTo>
                    <a:pt x="1862" y="635"/>
                  </a:lnTo>
                  <a:close/>
                  <a:moveTo>
                    <a:pt x="2480" y="4113"/>
                  </a:moveTo>
                  <a:lnTo>
                    <a:pt x="2480" y="4078"/>
                  </a:lnTo>
                  <a:lnTo>
                    <a:pt x="2486" y="4068"/>
                  </a:lnTo>
                  <a:lnTo>
                    <a:pt x="2490" y="4055"/>
                  </a:lnTo>
                  <a:lnTo>
                    <a:pt x="2494" y="4041"/>
                  </a:lnTo>
                  <a:lnTo>
                    <a:pt x="2497" y="4028"/>
                  </a:lnTo>
                  <a:lnTo>
                    <a:pt x="2502" y="3998"/>
                  </a:lnTo>
                  <a:lnTo>
                    <a:pt x="2507" y="3969"/>
                  </a:lnTo>
                  <a:lnTo>
                    <a:pt x="2510" y="3956"/>
                  </a:lnTo>
                  <a:lnTo>
                    <a:pt x="2512" y="3943"/>
                  </a:lnTo>
                  <a:lnTo>
                    <a:pt x="2515" y="3932"/>
                  </a:lnTo>
                  <a:lnTo>
                    <a:pt x="2520" y="3921"/>
                  </a:lnTo>
                  <a:lnTo>
                    <a:pt x="2524" y="3913"/>
                  </a:lnTo>
                  <a:lnTo>
                    <a:pt x="2531" y="3906"/>
                  </a:lnTo>
                  <a:lnTo>
                    <a:pt x="2535" y="3904"/>
                  </a:lnTo>
                  <a:lnTo>
                    <a:pt x="2538" y="3903"/>
                  </a:lnTo>
                  <a:lnTo>
                    <a:pt x="2542" y="3902"/>
                  </a:lnTo>
                  <a:lnTo>
                    <a:pt x="2546" y="3902"/>
                  </a:lnTo>
                  <a:lnTo>
                    <a:pt x="2579" y="3903"/>
                  </a:lnTo>
                  <a:lnTo>
                    <a:pt x="2579" y="3919"/>
                  </a:lnTo>
                  <a:lnTo>
                    <a:pt x="2580" y="3929"/>
                  </a:lnTo>
                  <a:lnTo>
                    <a:pt x="2582" y="3937"/>
                  </a:lnTo>
                  <a:lnTo>
                    <a:pt x="2584" y="3943"/>
                  </a:lnTo>
                  <a:lnTo>
                    <a:pt x="2585" y="3949"/>
                  </a:lnTo>
                  <a:lnTo>
                    <a:pt x="2587" y="3956"/>
                  </a:lnTo>
                  <a:lnTo>
                    <a:pt x="2587" y="3964"/>
                  </a:lnTo>
                  <a:lnTo>
                    <a:pt x="2587" y="3976"/>
                  </a:lnTo>
                  <a:lnTo>
                    <a:pt x="2586" y="3988"/>
                  </a:lnTo>
                  <a:lnTo>
                    <a:pt x="2585" y="3996"/>
                  </a:lnTo>
                  <a:lnTo>
                    <a:pt x="2583" y="4002"/>
                  </a:lnTo>
                  <a:lnTo>
                    <a:pt x="2580" y="4008"/>
                  </a:lnTo>
                  <a:lnTo>
                    <a:pt x="2579" y="4014"/>
                  </a:lnTo>
                  <a:lnTo>
                    <a:pt x="2577" y="4021"/>
                  </a:lnTo>
                  <a:lnTo>
                    <a:pt x="2575" y="4032"/>
                  </a:lnTo>
                  <a:lnTo>
                    <a:pt x="2574" y="4047"/>
                  </a:lnTo>
                  <a:lnTo>
                    <a:pt x="2566" y="4039"/>
                  </a:lnTo>
                  <a:lnTo>
                    <a:pt x="2495" y="4096"/>
                  </a:lnTo>
                  <a:lnTo>
                    <a:pt x="2503" y="4104"/>
                  </a:lnTo>
                  <a:lnTo>
                    <a:pt x="2480" y="4113"/>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sp>
          <p:nvSpPr>
            <p:cNvPr id="21" name="Freeform 9"/>
            <p:cNvSpPr>
              <a:spLocks/>
            </p:cNvSpPr>
            <p:nvPr/>
          </p:nvSpPr>
          <p:spPr bwMode="auto">
            <a:xfrm>
              <a:off x="6556377" y="1581152"/>
              <a:ext cx="88900" cy="638175"/>
            </a:xfrm>
            <a:custGeom>
              <a:avLst/>
              <a:gdLst/>
              <a:ahLst/>
              <a:cxnLst>
                <a:cxn ang="0">
                  <a:pos x="105" y="0"/>
                </a:cxn>
                <a:cxn ang="0">
                  <a:pos x="0" y="2012"/>
                </a:cxn>
                <a:cxn ang="0">
                  <a:pos x="187" y="2412"/>
                </a:cxn>
                <a:cxn ang="0">
                  <a:pos x="334" y="2129"/>
                </a:cxn>
                <a:cxn ang="0">
                  <a:pos x="229" y="8"/>
                </a:cxn>
                <a:cxn ang="0">
                  <a:pos x="105" y="0"/>
                </a:cxn>
              </a:cxnLst>
              <a:rect l="0" t="0" r="r" b="b"/>
              <a:pathLst>
                <a:path w="334" h="2412">
                  <a:moveTo>
                    <a:pt x="105" y="0"/>
                  </a:moveTo>
                  <a:lnTo>
                    <a:pt x="0" y="2012"/>
                  </a:lnTo>
                  <a:lnTo>
                    <a:pt x="187" y="2412"/>
                  </a:lnTo>
                  <a:lnTo>
                    <a:pt x="334" y="2129"/>
                  </a:lnTo>
                  <a:lnTo>
                    <a:pt x="229" y="8"/>
                  </a:lnTo>
                  <a:lnTo>
                    <a:pt x="10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sp>
          <p:nvSpPr>
            <p:cNvPr id="22" name="Freeform 11"/>
            <p:cNvSpPr>
              <a:spLocks/>
            </p:cNvSpPr>
            <p:nvPr/>
          </p:nvSpPr>
          <p:spPr bwMode="auto">
            <a:xfrm>
              <a:off x="6702427" y="1119189"/>
              <a:ext cx="115888" cy="93663"/>
            </a:xfrm>
            <a:custGeom>
              <a:avLst/>
              <a:gdLst/>
              <a:ahLst/>
              <a:cxnLst>
                <a:cxn ang="0">
                  <a:pos x="2" y="326"/>
                </a:cxn>
                <a:cxn ang="0">
                  <a:pos x="9" y="271"/>
                </a:cxn>
                <a:cxn ang="0">
                  <a:pos x="23" y="221"/>
                </a:cxn>
                <a:cxn ang="0">
                  <a:pos x="43" y="173"/>
                </a:cxn>
                <a:cxn ang="0">
                  <a:pos x="64" y="140"/>
                </a:cxn>
                <a:cxn ang="0">
                  <a:pos x="80" y="119"/>
                </a:cxn>
                <a:cxn ang="0">
                  <a:pos x="99" y="99"/>
                </a:cxn>
                <a:cxn ang="0">
                  <a:pos x="121" y="80"/>
                </a:cxn>
                <a:cxn ang="0">
                  <a:pos x="145" y="62"/>
                </a:cxn>
                <a:cxn ang="0">
                  <a:pos x="173" y="45"/>
                </a:cxn>
                <a:cxn ang="0">
                  <a:pos x="202" y="30"/>
                </a:cxn>
                <a:cxn ang="0">
                  <a:pos x="237" y="15"/>
                </a:cxn>
                <a:cxn ang="0">
                  <a:pos x="273" y="5"/>
                </a:cxn>
                <a:cxn ang="0">
                  <a:pos x="308" y="2"/>
                </a:cxn>
                <a:cxn ang="0">
                  <a:pos x="337" y="2"/>
                </a:cxn>
                <a:cxn ang="0">
                  <a:pos x="362" y="5"/>
                </a:cxn>
                <a:cxn ang="0">
                  <a:pos x="384" y="12"/>
                </a:cxn>
                <a:cxn ang="0">
                  <a:pos x="402" y="21"/>
                </a:cxn>
                <a:cxn ang="0">
                  <a:pos x="416" y="32"/>
                </a:cxn>
                <a:cxn ang="0">
                  <a:pos x="426" y="46"/>
                </a:cxn>
                <a:cxn ang="0">
                  <a:pos x="434" y="62"/>
                </a:cxn>
                <a:cxn ang="0">
                  <a:pos x="439" y="79"/>
                </a:cxn>
                <a:cxn ang="0">
                  <a:pos x="440" y="99"/>
                </a:cxn>
                <a:cxn ang="0">
                  <a:pos x="439" y="118"/>
                </a:cxn>
                <a:cxn ang="0">
                  <a:pos x="433" y="149"/>
                </a:cxn>
                <a:cxn ang="0">
                  <a:pos x="417" y="191"/>
                </a:cxn>
                <a:cxn ang="0">
                  <a:pos x="397" y="216"/>
                </a:cxn>
                <a:cxn ang="0">
                  <a:pos x="375" y="224"/>
                </a:cxn>
                <a:cxn ang="0">
                  <a:pos x="341" y="231"/>
                </a:cxn>
                <a:cxn ang="0">
                  <a:pos x="265" y="237"/>
                </a:cxn>
                <a:cxn ang="0">
                  <a:pos x="184" y="244"/>
                </a:cxn>
                <a:cxn ang="0">
                  <a:pos x="143" y="253"/>
                </a:cxn>
                <a:cxn ang="0">
                  <a:pos x="115" y="262"/>
                </a:cxn>
                <a:cxn ang="0">
                  <a:pos x="89" y="275"/>
                </a:cxn>
                <a:cxn ang="0">
                  <a:pos x="63" y="291"/>
                </a:cxn>
                <a:cxn ang="0">
                  <a:pos x="37" y="312"/>
                </a:cxn>
                <a:cxn ang="0">
                  <a:pos x="13" y="339"/>
                </a:cxn>
              </a:cxnLst>
              <a:rect l="0" t="0" r="r" b="b"/>
              <a:pathLst>
                <a:path w="440" h="354">
                  <a:moveTo>
                    <a:pt x="0" y="354"/>
                  </a:moveTo>
                  <a:lnTo>
                    <a:pt x="2" y="326"/>
                  </a:lnTo>
                  <a:lnTo>
                    <a:pt x="5" y="298"/>
                  </a:lnTo>
                  <a:lnTo>
                    <a:pt x="9" y="271"/>
                  </a:lnTo>
                  <a:lnTo>
                    <a:pt x="15" y="245"/>
                  </a:lnTo>
                  <a:lnTo>
                    <a:pt x="23" y="221"/>
                  </a:lnTo>
                  <a:lnTo>
                    <a:pt x="32" y="196"/>
                  </a:lnTo>
                  <a:lnTo>
                    <a:pt x="43" y="173"/>
                  </a:lnTo>
                  <a:lnTo>
                    <a:pt x="56" y="150"/>
                  </a:lnTo>
                  <a:lnTo>
                    <a:pt x="64" y="140"/>
                  </a:lnTo>
                  <a:lnTo>
                    <a:pt x="72" y="130"/>
                  </a:lnTo>
                  <a:lnTo>
                    <a:pt x="80" y="119"/>
                  </a:lnTo>
                  <a:lnTo>
                    <a:pt x="89" y="109"/>
                  </a:lnTo>
                  <a:lnTo>
                    <a:pt x="99" y="99"/>
                  </a:lnTo>
                  <a:lnTo>
                    <a:pt x="110" y="90"/>
                  </a:lnTo>
                  <a:lnTo>
                    <a:pt x="121" y="80"/>
                  </a:lnTo>
                  <a:lnTo>
                    <a:pt x="133" y="71"/>
                  </a:lnTo>
                  <a:lnTo>
                    <a:pt x="145" y="62"/>
                  </a:lnTo>
                  <a:lnTo>
                    <a:pt x="159" y="54"/>
                  </a:lnTo>
                  <a:lnTo>
                    <a:pt x="173" y="45"/>
                  </a:lnTo>
                  <a:lnTo>
                    <a:pt x="187" y="37"/>
                  </a:lnTo>
                  <a:lnTo>
                    <a:pt x="202" y="30"/>
                  </a:lnTo>
                  <a:lnTo>
                    <a:pt x="219" y="22"/>
                  </a:lnTo>
                  <a:lnTo>
                    <a:pt x="237" y="15"/>
                  </a:lnTo>
                  <a:lnTo>
                    <a:pt x="254" y="8"/>
                  </a:lnTo>
                  <a:lnTo>
                    <a:pt x="273" y="5"/>
                  </a:lnTo>
                  <a:lnTo>
                    <a:pt x="290" y="3"/>
                  </a:lnTo>
                  <a:lnTo>
                    <a:pt x="308" y="2"/>
                  </a:lnTo>
                  <a:lnTo>
                    <a:pt x="322" y="0"/>
                  </a:lnTo>
                  <a:lnTo>
                    <a:pt x="337" y="2"/>
                  </a:lnTo>
                  <a:lnTo>
                    <a:pt x="351" y="3"/>
                  </a:lnTo>
                  <a:lnTo>
                    <a:pt x="362" y="5"/>
                  </a:lnTo>
                  <a:lnTo>
                    <a:pt x="374" y="7"/>
                  </a:lnTo>
                  <a:lnTo>
                    <a:pt x="384" y="12"/>
                  </a:lnTo>
                  <a:lnTo>
                    <a:pt x="393" y="15"/>
                  </a:lnTo>
                  <a:lnTo>
                    <a:pt x="402" y="21"/>
                  </a:lnTo>
                  <a:lnTo>
                    <a:pt x="409" y="27"/>
                  </a:lnTo>
                  <a:lnTo>
                    <a:pt x="416" y="32"/>
                  </a:lnTo>
                  <a:lnTo>
                    <a:pt x="422" y="39"/>
                  </a:lnTo>
                  <a:lnTo>
                    <a:pt x="426" y="46"/>
                  </a:lnTo>
                  <a:lnTo>
                    <a:pt x="431" y="54"/>
                  </a:lnTo>
                  <a:lnTo>
                    <a:pt x="434" y="62"/>
                  </a:lnTo>
                  <a:lnTo>
                    <a:pt x="437" y="70"/>
                  </a:lnTo>
                  <a:lnTo>
                    <a:pt x="439" y="79"/>
                  </a:lnTo>
                  <a:lnTo>
                    <a:pt x="440" y="88"/>
                  </a:lnTo>
                  <a:lnTo>
                    <a:pt x="440" y="99"/>
                  </a:lnTo>
                  <a:lnTo>
                    <a:pt x="440" y="108"/>
                  </a:lnTo>
                  <a:lnTo>
                    <a:pt x="439" y="118"/>
                  </a:lnTo>
                  <a:lnTo>
                    <a:pt x="438" y="128"/>
                  </a:lnTo>
                  <a:lnTo>
                    <a:pt x="433" y="149"/>
                  </a:lnTo>
                  <a:lnTo>
                    <a:pt x="426" y="170"/>
                  </a:lnTo>
                  <a:lnTo>
                    <a:pt x="417" y="191"/>
                  </a:lnTo>
                  <a:lnTo>
                    <a:pt x="407" y="212"/>
                  </a:lnTo>
                  <a:lnTo>
                    <a:pt x="397" y="216"/>
                  </a:lnTo>
                  <a:lnTo>
                    <a:pt x="386" y="221"/>
                  </a:lnTo>
                  <a:lnTo>
                    <a:pt x="375" y="224"/>
                  </a:lnTo>
                  <a:lnTo>
                    <a:pt x="364" y="228"/>
                  </a:lnTo>
                  <a:lnTo>
                    <a:pt x="341" y="231"/>
                  </a:lnTo>
                  <a:lnTo>
                    <a:pt x="317" y="235"/>
                  </a:lnTo>
                  <a:lnTo>
                    <a:pt x="265" y="237"/>
                  </a:lnTo>
                  <a:lnTo>
                    <a:pt x="211" y="240"/>
                  </a:lnTo>
                  <a:lnTo>
                    <a:pt x="184" y="244"/>
                  </a:lnTo>
                  <a:lnTo>
                    <a:pt x="157" y="250"/>
                  </a:lnTo>
                  <a:lnTo>
                    <a:pt x="143" y="253"/>
                  </a:lnTo>
                  <a:lnTo>
                    <a:pt x="129" y="256"/>
                  </a:lnTo>
                  <a:lnTo>
                    <a:pt x="115" y="262"/>
                  </a:lnTo>
                  <a:lnTo>
                    <a:pt x="102" y="268"/>
                  </a:lnTo>
                  <a:lnTo>
                    <a:pt x="89" y="275"/>
                  </a:lnTo>
                  <a:lnTo>
                    <a:pt x="75" y="283"/>
                  </a:lnTo>
                  <a:lnTo>
                    <a:pt x="63" y="291"/>
                  </a:lnTo>
                  <a:lnTo>
                    <a:pt x="49" y="301"/>
                  </a:lnTo>
                  <a:lnTo>
                    <a:pt x="37" y="312"/>
                  </a:lnTo>
                  <a:lnTo>
                    <a:pt x="24" y="325"/>
                  </a:lnTo>
                  <a:lnTo>
                    <a:pt x="13" y="339"/>
                  </a:lnTo>
                  <a:lnTo>
                    <a:pt x="0" y="354"/>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sp>
          <p:nvSpPr>
            <p:cNvPr id="23" name="Freeform 12"/>
            <p:cNvSpPr>
              <a:spLocks/>
            </p:cNvSpPr>
            <p:nvPr/>
          </p:nvSpPr>
          <p:spPr bwMode="auto">
            <a:xfrm>
              <a:off x="6702427" y="1119189"/>
              <a:ext cx="115888" cy="93663"/>
            </a:xfrm>
            <a:custGeom>
              <a:avLst/>
              <a:gdLst/>
              <a:ahLst/>
              <a:cxnLst>
                <a:cxn ang="0">
                  <a:pos x="2" y="326"/>
                </a:cxn>
                <a:cxn ang="0">
                  <a:pos x="9" y="271"/>
                </a:cxn>
                <a:cxn ang="0">
                  <a:pos x="23" y="221"/>
                </a:cxn>
                <a:cxn ang="0">
                  <a:pos x="43" y="173"/>
                </a:cxn>
                <a:cxn ang="0">
                  <a:pos x="64" y="140"/>
                </a:cxn>
                <a:cxn ang="0">
                  <a:pos x="80" y="119"/>
                </a:cxn>
                <a:cxn ang="0">
                  <a:pos x="99" y="99"/>
                </a:cxn>
                <a:cxn ang="0">
                  <a:pos x="121" y="80"/>
                </a:cxn>
                <a:cxn ang="0">
                  <a:pos x="145" y="62"/>
                </a:cxn>
                <a:cxn ang="0">
                  <a:pos x="173" y="45"/>
                </a:cxn>
                <a:cxn ang="0">
                  <a:pos x="202" y="30"/>
                </a:cxn>
                <a:cxn ang="0">
                  <a:pos x="237" y="15"/>
                </a:cxn>
                <a:cxn ang="0">
                  <a:pos x="273" y="5"/>
                </a:cxn>
                <a:cxn ang="0">
                  <a:pos x="308" y="2"/>
                </a:cxn>
                <a:cxn ang="0">
                  <a:pos x="337" y="2"/>
                </a:cxn>
                <a:cxn ang="0">
                  <a:pos x="362" y="5"/>
                </a:cxn>
                <a:cxn ang="0">
                  <a:pos x="384" y="12"/>
                </a:cxn>
                <a:cxn ang="0">
                  <a:pos x="402" y="21"/>
                </a:cxn>
                <a:cxn ang="0">
                  <a:pos x="416" y="32"/>
                </a:cxn>
                <a:cxn ang="0">
                  <a:pos x="426" y="46"/>
                </a:cxn>
                <a:cxn ang="0">
                  <a:pos x="434" y="62"/>
                </a:cxn>
                <a:cxn ang="0">
                  <a:pos x="439" y="79"/>
                </a:cxn>
                <a:cxn ang="0">
                  <a:pos x="440" y="99"/>
                </a:cxn>
                <a:cxn ang="0">
                  <a:pos x="439" y="118"/>
                </a:cxn>
                <a:cxn ang="0">
                  <a:pos x="433" y="149"/>
                </a:cxn>
                <a:cxn ang="0">
                  <a:pos x="417" y="191"/>
                </a:cxn>
                <a:cxn ang="0">
                  <a:pos x="397" y="216"/>
                </a:cxn>
                <a:cxn ang="0">
                  <a:pos x="375" y="224"/>
                </a:cxn>
                <a:cxn ang="0">
                  <a:pos x="341" y="231"/>
                </a:cxn>
                <a:cxn ang="0">
                  <a:pos x="265" y="237"/>
                </a:cxn>
                <a:cxn ang="0">
                  <a:pos x="184" y="244"/>
                </a:cxn>
                <a:cxn ang="0">
                  <a:pos x="143" y="253"/>
                </a:cxn>
                <a:cxn ang="0">
                  <a:pos x="115" y="262"/>
                </a:cxn>
                <a:cxn ang="0">
                  <a:pos x="89" y="275"/>
                </a:cxn>
                <a:cxn ang="0">
                  <a:pos x="63" y="291"/>
                </a:cxn>
                <a:cxn ang="0">
                  <a:pos x="37" y="312"/>
                </a:cxn>
                <a:cxn ang="0">
                  <a:pos x="13" y="339"/>
                </a:cxn>
              </a:cxnLst>
              <a:rect l="0" t="0" r="r" b="b"/>
              <a:pathLst>
                <a:path w="440" h="354">
                  <a:moveTo>
                    <a:pt x="0" y="354"/>
                  </a:moveTo>
                  <a:lnTo>
                    <a:pt x="2" y="326"/>
                  </a:lnTo>
                  <a:lnTo>
                    <a:pt x="5" y="298"/>
                  </a:lnTo>
                  <a:lnTo>
                    <a:pt x="9" y="271"/>
                  </a:lnTo>
                  <a:lnTo>
                    <a:pt x="15" y="245"/>
                  </a:lnTo>
                  <a:lnTo>
                    <a:pt x="23" y="221"/>
                  </a:lnTo>
                  <a:lnTo>
                    <a:pt x="32" y="196"/>
                  </a:lnTo>
                  <a:lnTo>
                    <a:pt x="43" y="173"/>
                  </a:lnTo>
                  <a:lnTo>
                    <a:pt x="56" y="150"/>
                  </a:lnTo>
                  <a:lnTo>
                    <a:pt x="64" y="140"/>
                  </a:lnTo>
                  <a:lnTo>
                    <a:pt x="72" y="130"/>
                  </a:lnTo>
                  <a:lnTo>
                    <a:pt x="80" y="119"/>
                  </a:lnTo>
                  <a:lnTo>
                    <a:pt x="89" y="109"/>
                  </a:lnTo>
                  <a:lnTo>
                    <a:pt x="99" y="99"/>
                  </a:lnTo>
                  <a:lnTo>
                    <a:pt x="110" y="90"/>
                  </a:lnTo>
                  <a:lnTo>
                    <a:pt x="121" y="80"/>
                  </a:lnTo>
                  <a:lnTo>
                    <a:pt x="133" y="71"/>
                  </a:lnTo>
                  <a:lnTo>
                    <a:pt x="145" y="62"/>
                  </a:lnTo>
                  <a:lnTo>
                    <a:pt x="159" y="54"/>
                  </a:lnTo>
                  <a:lnTo>
                    <a:pt x="173" y="45"/>
                  </a:lnTo>
                  <a:lnTo>
                    <a:pt x="187" y="37"/>
                  </a:lnTo>
                  <a:lnTo>
                    <a:pt x="202" y="30"/>
                  </a:lnTo>
                  <a:lnTo>
                    <a:pt x="219" y="22"/>
                  </a:lnTo>
                  <a:lnTo>
                    <a:pt x="237" y="15"/>
                  </a:lnTo>
                  <a:lnTo>
                    <a:pt x="254" y="8"/>
                  </a:lnTo>
                  <a:lnTo>
                    <a:pt x="273" y="5"/>
                  </a:lnTo>
                  <a:lnTo>
                    <a:pt x="290" y="3"/>
                  </a:lnTo>
                  <a:lnTo>
                    <a:pt x="308" y="2"/>
                  </a:lnTo>
                  <a:lnTo>
                    <a:pt x="322" y="0"/>
                  </a:lnTo>
                  <a:lnTo>
                    <a:pt x="337" y="2"/>
                  </a:lnTo>
                  <a:lnTo>
                    <a:pt x="351" y="3"/>
                  </a:lnTo>
                  <a:lnTo>
                    <a:pt x="362" y="5"/>
                  </a:lnTo>
                  <a:lnTo>
                    <a:pt x="374" y="7"/>
                  </a:lnTo>
                  <a:lnTo>
                    <a:pt x="384" y="12"/>
                  </a:lnTo>
                  <a:lnTo>
                    <a:pt x="393" y="15"/>
                  </a:lnTo>
                  <a:lnTo>
                    <a:pt x="402" y="21"/>
                  </a:lnTo>
                  <a:lnTo>
                    <a:pt x="409" y="27"/>
                  </a:lnTo>
                  <a:lnTo>
                    <a:pt x="416" y="32"/>
                  </a:lnTo>
                  <a:lnTo>
                    <a:pt x="422" y="39"/>
                  </a:lnTo>
                  <a:lnTo>
                    <a:pt x="426" y="46"/>
                  </a:lnTo>
                  <a:lnTo>
                    <a:pt x="431" y="54"/>
                  </a:lnTo>
                  <a:lnTo>
                    <a:pt x="434" y="62"/>
                  </a:lnTo>
                  <a:lnTo>
                    <a:pt x="437" y="70"/>
                  </a:lnTo>
                  <a:lnTo>
                    <a:pt x="439" y="79"/>
                  </a:lnTo>
                  <a:lnTo>
                    <a:pt x="440" y="88"/>
                  </a:lnTo>
                  <a:lnTo>
                    <a:pt x="440" y="99"/>
                  </a:lnTo>
                  <a:lnTo>
                    <a:pt x="440" y="108"/>
                  </a:lnTo>
                  <a:lnTo>
                    <a:pt x="439" y="118"/>
                  </a:lnTo>
                  <a:lnTo>
                    <a:pt x="438" y="128"/>
                  </a:lnTo>
                  <a:lnTo>
                    <a:pt x="433" y="149"/>
                  </a:lnTo>
                  <a:lnTo>
                    <a:pt x="426" y="170"/>
                  </a:lnTo>
                  <a:lnTo>
                    <a:pt x="417" y="191"/>
                  </a:lnTo>
                  <a:lnTo>
                    <a:pt x="407" y="212"/>
                  </a:lnTo>
                  <a:lnTo>
                    <a:pt x="397" y="216"/>
                  </a:lnTo>
                  <a:lnTo>
                    <a:pt x="386" y="221"/>
                  </a:lnTo>
                  <a:lnTo>
                    <a:pt x="375" y="224"/>
                  </a:lnTo>
                  <a:lnTo>
                    <a:pt x="364" y="228"/>
                  </a:lnTo>
                  <a:lnTo>
                    <a:pt x="341" y="231"/>
                  </a:lnTo>
                  <a:lnTo>
                    <a:pt x="317" y="235"/>
                  </a:lnTo>
                  <a:lnTo>
                    <a:pt x="265" y="237"/>
                  </a:lnTo>
                  <a:lnTo>
                    <a:pt x="211" y="240"/>
                  </a:lnTo>
                  <a:lnTo>
                    <a:pt x="184" y="244"/>
                  </a:lnTo>
                  <a:lnTo>
                    <a:pt x="157" y="250"/>
                  </a:lnTo>
                  <a:lnTo>
                    <a:pt x="143" y="253"/>
                  </a:lnTo>
                  <a:lnTo>
                    <a:pt x="129" y="256"/>
                  </a:lnTo>
                  <a:lnTo>
                    <a:pt x="115" y="262"/>
                  </a:lnTo>
                  <a:lnTo>
                    <a:pt x="102" y="268"/>
                  </a:lnTo>
                  <a:lnTo>
                    <a:pt x="89" y="275"/>
                  </a:lnTo>
                  <a:lnTo>
                    <a:pt x="75" y="283"/>
                  </a:lnTo>
                  <a:lnTo>
                    <a:pt x="63" y="291"/>
                  </a:lnTo>
                  <a:lnTo>
                    <a:pt x="49" y="301"/>
                  </a:lnTo>
                  <a:lnTo>
                    <a:pt x="37" y="312"/>
                  </a:lnTo>
                  <a:lnTo>
                    <a:pt x="24" y="325"/>
                  </a:lnTo>
                  <a:lnTo>
                    <a:pt x="13" y="339"/>
                  </a:lnTo>
                  <a:lnTo>
                    <a:pt x="0" y="354"/>
                  </a:lnTo>
                  <a:close/>
                </a:path>
              </a:pathLst>
            </a:custGeom>
            <a:solidFill>
              <a:schemeClr val="accent3">
                <a:lumMod val="75000"/>
              </a:schemeClr>
            </a:solidFill>
            <a:ln w="4">
              <a:noFill/>
              <a:prstDash val="solid"/>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sp>
          <p:nvSpPr>
            <p:cNvPr id="24" name="Freeform 13"/>
            <p:cNvSpPr>
              <a:spLocks/>
            </p:cNvSpPr>
            <p:nvPr/>
          </p:nvSpPr>
          <p:spPr bwMode="auto">
            <a:xfrm>
              <a:off x="6416677" y="1146177"/>
              <a:ext cx="68263" cy="55563"/>
            </a:xfrm>
            <a:custGeom>
              <a:avLst/>
              <a:gdLst/>
              <a:ahLst/>
              <a:cxnLst>
                <a:cxn ang="0">
                  <a:pos x="258" y="208"/>
                </a:cxn>
                <a:cxn ang="0">
                  <a:pos x="257" y="191"/>
                </a:cxn>
                <a:cxn ang="0">
                  <a:pos x="256" y="175"/>
                </a:cxn>
                <a:cxn ang="0">
                  <a:pos x="253" y="159"/>
                </a:cxn>
                <a:cxn ang="0">
                  <a:pos x="250" y="144"/>
                </a:cxn>
                <a:cxn ang="0">
                  <a:pos x="245" y="130"/>
                </a:cxn>
                <a:cxn ang="0">
                  <a:pos x="240" y="116"/>
                </a:cxn>
                <a:cxn ang="0">
                  <a:pos x="233" y="102"/>
                </a:cxn>
                <a:cxn ang="0">
                  <a:pos x="226" y="88"/>
                </a:cxn>
                <a:cxn ang="0">
                  <a:pos x="217" y="76"/>
                </a:cxn>
                <a:cxn ang="0">
                  <a:pos x="207" y="64"/>
                </a:cxn>
                <a:cxn ang="0">
                  <a:pos x="194" y="53"/>
                </a:cxn>
                <a:cxn ang="0">
                  <a:pos x="180" y="42"/>
                </a:cxn>
                <a:cxn ang="0">
                  <a:pos x="165" y="31"/>
                </a:cxn>
                <a:cxn ang="0">
                  <a:pos x="148" y="22"/>
                </a:cxn>
                <a:cxn ang="0">
                  <a:pos x="130" y="13"/>
                </a:cxn>
                <a:cxn ang="0">
                  <a:pos x="109" y="5"/>
                </a:cxn>
                <a:cxn ang="0">
                  <a:pos x="88" y="2"/>
                </a:cxn>
                <a:cxn ang="0">
                  <a:pos x="68" y="0"/>
                </a:cxn>
                <a:cxn ang="0">
                  <a:pos x="52" y="2"/>
                </a:cxn>
                <a:cxn ang="0">
                  <a:pos x="38" y="5"/>
                </a:cxn>
                <a:cxn ang="0">
                  <a:pos x="33" y="7"/>
                </a:cxn>
                <a:cxn ang="0">
                  <a:pos x="27" y="10"/>
                </a:cxn>
                <a:cxn ang="0">
                  <a:pos x="22" y="12"/>
                </a:cxn>
                <a:cxn ang="0">
                  <a:pos x="18" y="15"/>
                </a:cxn>
                <a:cxn ang="0">
                  <a:pos x="13" y="19"/>
                </a:cxn>
                <a:cxn ang="0">
                  <a:pos x="10" y="23"/>
                </a:cxn>
                <a:cxn ang="0">
                  <a:pos x="8" y="28"/>
                </a:cxn>
                <a:cxn ang="0">
                  <a:pos x="5" y="32"/>
                </a:cxn>
                <a:cxn ang="0">
                  <a:pos x="2" y="42"/>
                </a:cxn>
                <a:cxn ang="0">
                  <a:pos x="0" y="53"/>
                </a:cxn>
                <a:cxn ang="0">
                  <a:pos x="0" y="63"/>
                </a:cxn>
                <a:cxn ang="0">
                  <a:pos x="1" y="76"/>
                </a:cxn>
                <a:cxn ang="0">
                  <a:pos x="4" y="87"/>
                </a:cxn>
                <a:cxn ang="0">
                  <a:pos x="8" y="100"/>
                </a:cxn>
                <a:cxn ang="0">
                  <a:pos x="13" y="112"/>
                </a:cxn>
                <a:cxn ang="0">
                  <a:pos x="19" y="125"/>
                </a:cxn>
                <a:cxn ang="0">
                  <a:pos x="32" y="130"/>
                </a:cxn>
                <a:cxn ang="0">
                  <a:pos x="44" y="134"/>
                </a:cxn>
                <a:cxn ang="0">
                  <a:pos x="58" y="136"/>
                </a:cxn>
                <a:cxn ang="0">
                  <a:pos x="73" y="138"/>
                </a:cxn>
                <a:cxn ang="0">
                  <a:pos x="102" y="140"/>
                </a:cxn>
                <a:cxn ang="0">
                  <a:pos x="135" y="142"/>
                </a:cxn>
                <a:cxn ang="0">
                  <a:pos x="151" y="143"/>
                </a:cxn>
                <a:cxn ang="0">
                  <a:pos x="167" y="147"/>
                </a:cxn>
                <a:cxn ang="0">
                  <a:pos x="183" y="151"/>
                </a:cxn>
                <a:cxn ang="0">
                  <a:pos x="199" y="158"/>
                </a:cxn>
                <a:cxn ang="0">
                  <a:pos x="207" y="162"/>
                </a:cxn>
                <a:cxn ang="0">
                  <a:pos x="215" y="166"/>
                </a:cxn>
                <a:cxn ang="0">
                  <a:pos x="221" y="172"/>
                </a:cxn>
                <a:cxn ang="0">
                  <a:pos x="229" y="178"/>
                </a:cxn>
                <a:cxn ang="0">
                  <a:pos x="237" y="184"/>
                </a:cxn>
                <a:cxn ang="0">
                  <a:pos x="244" y="191"/>
                </a:cxn>
                <a:cxn ang="0">
                  <a:pos x="251" y="199"/>
                </a:cxn>
                <a:cxn ang="0">
                  <a:pos x="258" y="208"/>
                </a:cxn>
              </a:cxnLst>
              <a:rect l="0" t="0" r="r" b="b"/>
              <a:pathLst>
                <a:path w="258" h="208">
                  <a:moveTo>
                    <a:pt x="258" y="208"/>
                  </a:moveTo>
                  <a:lnTo>
                    <a:pt x="257" y="191"/>
                  </a:lnTo>
                  <a:lnTo>
                    <a:pt x="256" y="175"/>
                  </a:lnTo>
                  <a:lnTo>
                    <a:pt x="253" y="159"/>
                  </a:lnTo>
                  <a:lnTo>
                    <a:pt x="250" y="144"/>
                  </a:lnTo>
                  <a:lnTo>
                    <a:pt x="245" y="130"/>
                  </a:lnTo>
                  <a:lnTo>
                    <a:pt x="240" y="116"/>
                  </a:lnTo>
                  <a:lnTo>
                    <a:pt x="233" y="102"/>
                  </a:lnTo>
                  <a:lnTo>
                    <a:pt x="226" y="88"/>
                  </a:lnTo>
                  <a:lnTo>
                    <a:pt x="217" y="76"/>
                  </a:lnTo>
                  <a:lnTo>
                    <a:pt x="207" y="64"/>
                  </a:lnTo>
                  <a:lnTo>
                    <a:pt x="194" y="53"/>
                  </a:lnTo>
                  <a:lnTo>
                    <a:pt x="180" y="42"/>
                  </a:lnTo>
                  <a:lnTo>
                    <a:pt x="165" y="31"/>
                  </a:lnTo>
                  <a:lnTo>
                    <a:pt x="148" y="22"/>
                  </a:lnTo>
                  <a:lnTo>
                    <a:pt x="130" y="13"/>
                  </a:lnTo>
                  <a:lnTo>
                    <a:pt x="109" y="5"/>
                  </a:lnTo>
                  <a:lnTo>
                    <a:pt x="88" y="2"/>
                  </a:lnTo>
                  <a:lnTo>
                    <a:pt x="68" y="0"/>
                  </a:lnTo>
                  <a:lnTo>
                    <a:pt x="52" y="2"/>
                  </a:lnTo>
                  <a:lnTo>
                    <a:pt x="38" y="5"/>
                  </a:lnTo>
                  <a:lnTo>
                    <a:pt x="33" y="7"/>
                  </a:lnTo>
                  <a:lnTo>
                    <a:pt x="27" y="10"/>
                  </a:lnTo>
                  <a:lnTo>
                    <a:pt x="22" y="12"/>
                  </a:lnTo>
                  <a:lnTo>
                    <a:pt x="18" y="15"/>
                  </a:lnTo>
                  <a:lnTo>
                    <a:pt x="13" y="19"/>
                  </a:lnTo>
                  <a:lnTo>
                    <a:pt x="10" y="23"/>
                  </a:lnTo>
                  <a:lnTo>
                    <a:pt x="8" y="28"/>
                  </a:lnTo>
                  <a:lnTo>
                    <a:pt x="5" y="32"/>
                  </a:lnTo>
                  <a:lnTo>
                    <a:pt x="2" y="42"/>
                  </a:lnTo>
                  <a:lnTo>
                    <a:pt x="0" y="53"/>
                  </a:lnTo>
                  <a:lnTo>
                    <a:pt x="0" y="63"/>
                  </a:lnTo>
                  <a:lnTo>
                    <a:pt x="1" y="76"/>
                  </a:lnTo>
                  <a:lnTo>
                    <a:pt x="4" y="87"/>
                  </a:lnTo>
                  <a:lnTo>
                    <a:pt x="8" y="100"/>
                  </a:lnTo>
                  <a:lnTo>
                    <a:pt x="13" y="112"/>
                  </a:lnTo>
                  <a:lnTo>
                    <a:pt x="19" y="125"/>
                  </a:lnTo>
                  <a:lnTo>
                    <a:pt x="32" y="130"/>
                  </a:lnTo>
                  <a:lnTo>
                    <a:pt x="44" y="134"/>
                  </a:lnTo>
                  <a:lnTo>
                    <a:pt x="58" y="136"/>
                  </a:lnTo>
                  <a:lnTo>
                    <a:pt x="73" y="138"/>
                  </a:lnTo>
                  <a:lnTo>
                    <a:pt x="102" y="140"/>
                  </a:lnTo>
                  <a:lnTo>
                    <a:pt x="135" y="142"/>
                  </a:lnTo>
                  <a:lnTo>
                    <a:pt x="151" y="143"/>
                  </a:lnTo>
                  <a:lnTo>
                    <a:pt x="167" y="147"/>
                  </a:lnTo>
                  <a:lnTo>
                    <a:pt x="183" y="151"/>
                  </a:lnTo>
                  <a:lnTo>
                    <a:pt x="199" y="158"/>
                  </a:lnTo>
                  <a:lnTo>
                    <a:pt x="207" y="162"/>
                  </a:lnTo>
                  <a:lnTo>
                    <a:pt x="215" y="166"/>
                  </a:lnTo>
                  <a:lnTo>
                    <a:pt x="221" y="172"/>
                  </a:lnTo>
                  <a:lnTo>
                    <a:pt x="229" y="178"/>
                  </a:lnTo>
                  <a:lnTo>
                    <a:pt x="237" y="184"/>
                  </a:lnTo>
                  <a:lnTo>
                    <a:pt x="244" y="191"/>
                  </a:lnTo>
                  <a:lnTo>
                    <a:pt x="251" y="199"/>
                  </a:lnTo>
                  <a:lnTo>
                    <a:pt x="258" y="208"/>
                  </a:lnTo>
                  <a:close/>
                </a:path>
              </a:pathLst>
            </a:custGeom>
            <a:solidFill>
              <a:srgbClr val="1F1A17"/>
            </a:solidFill>
            <a:ln w="9525">
              <a:noFill/>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sp>
          <p:nvSpPr>
            <p:cNvPr id="25" name="Freeform 14"/>
            <p:cNvSpPr>
              <a:spLocks/>
            </p:cNvSpPr>
            <p:nvPr/>
          </p:nvSpPr>
          <p:spPr bwMode="auto">
            <a:xfrm>
              <a:off x="6416677" y="1146177"/>
              <a:ext cx="68263" cy="55563"/>
            </a:xfrm>
            <a:custGeom>
              <a:avLst/>
              <a:gdLst/>
              <a:ahLst/>
              <a:cxnLst>
                <a:cxn ang="0">
                  <a:pos x="258" y="208"/>
                </a:cxn>
                <a:cxn ang="0">
                  <a:pos x="257" y="191"/>
                </a:cxn>
                <a:cxn ang="0">
                  <a:pos x="256" y="175"/>
                </a:cxn>
                <a:cxn ang="0">
                  <a:pos x="253" y="159"/>
                </a:cxn>
                <a:cxn ang="0">
                  <a:pos x="250" y="144"/>
                </a:cxn>
                <a:cxn ang="0">
                  <a:pos x="245" y="130"/>
                </a:cxn>
                <a:cxn ang="0">
                  <a:pos x="240" y="116"/>
                </a:cxn>
                <a:cxn ang="0">
                  <a:pos x="233" y="102"/>
                </a:cxn>
                <a:cxn ang="0">
                  <a:pos x="226" y="88"/>
                </a:cxn>
                <a:cxn ang="0">
                  <a:pos x="217" y="76"/>
                </a:cxn>
                <a:cxn ang="0">
                  <a:pos x="207" y="64"/>
                </a:cxn>
                <a:cxn ang="0">
                  <a:pos x="194" y="53"/>
                </a:cxn>
                <a:cxn ang="0">
                  <a:pos x="180" y="42"/>
                </a:cxn>
                <a:cxn ang="0">
                  <a:pos x="165" y="31"/>
                </a:cxn>
                <a:cxn ang="0">
                  <a:pos x="148" y="22"/>
                </a:cxn>
                <a:cxn ang="0">
                  <a:pos x="130" y="13"/>
                </a:cxn>
                <a:cxn ang="0">
                  <a:pos x="109" y="5"/>
                </a:cxn>
                <a:cxn ang="0">
                  <a:pos x="88" y="2"/>
                </a:cxn>
                <a:cxn ang="0">
                  <a:pos x="68" y="0"/>
                </a:cxn>
                <a:cxn ang="0">
                  <a:pos x="52" y="2"/>
                </a:cxn>
                <a:cxn ang="0">
                  <a:pos x="38" y="5"/>
                </a:cxn>
                <a:cxn ang="0">
                  <a:pos x="33" y="7"/>
                </a:cxn>
                <a:cxn ang="0">
                  <a:pos x="27" y="10"/>
                </a:cxn>
                <a:cxn ang="0">
                  <a:pos x="22" y="12"/>
                </a:cxn>
                <a:cxn ang="0">
                  <a:pos x="18" y="15"/>
                </a:cxn>
                <a:cxn ang="0">
                  <a:pos x="13" y="19"/>
                </a:cxn>
                <a:cxn ang="0">
                  <a:pos x="10" y="23"/>
                </a:cxn>
                <a:cxn ang="0">
                  <a:pos x="8" y="28"/>
                </a:cxn>
                <a:cxn ang="0">
                  <a:pos x="5" y="32"/>
                </a:cxn>
                <a:cxn ang="0">
                  <a:pos x="2" y="42"/>
                </a:cxn>
                <a:cxn ang="0">
                  <a:pos x="0" y="53"/>
                </a:cxn>
                <a:cxn ang="0">
                  <a:pos x="0" y="63"/>
                </a:cxn>
                <a:cxn ang="0">
                  <a:pos x="1" y="76"/>
                </a:cxn>
                <a:cxn ang="0">
                  <a:pos x="4" y="87"/>
                </a:cxn>
                <a:cxn ang="0">
                  <a:pos x="8" y="100"/>
                </a:cxn>
                <a:cxn ang="0">
                  <a:pos x="13" y="112"/>
                </a:cxn>
                <a:cxn ang="0">
                  <a:pos x="19" y="125"/>
                </a:cxn>
                <a:cxn ang="0">
                  <a:pos x="32" y="130"/>
                </a:cxn>
                <a:cxn ang="0">
                  <a:pos x="44" y="134"/>
                </a:cxn>
                <a:cxn ang="0">
                  <a:pos x="58" y="136"/>
                </a:cxn>
                <a:cxn ang="0">
                  <a:pos x="73" y="138"/>
                </a:cxn>
                <a:cxn ang="0">
                  <a:pos x="102" y="140"/>
                </a:cxn>
                <a:cxn ang="0">
                  <a:pos x="135" y="142"/>
                </a:cxn>
                <a:cxn ang="0">
                  <a:pos x="151" y="143"/>
                </a:cxn>
                <a:cxn ang="0">
                  <a:pos x="167" y="147"/>
                </a:cxn>
                <a:cxn ang="0">
                  <a:pos x="183" y="151"/>
                </a:cxn>
                <a:cxn ang="0">
                  <a:pos x="199" y="158"/>
                </a:cxn>
                <a:cxn ang="0">
                  <a:pos x="207" y="162"/>
                </a:cxn>
                <a:cxn ang="0">
                  <a:pos x="215" y="166"/>
                </a:cxn>
                <a:cxn ang="0">
                  <a:pos x="221" y="172"/>
                </a:cxn>
                <a:cxn ang="0">
                  <a:pos x="229" y="178"/>
                </a:cxn>
                <a:cxn ang="0">
                  <a:pos x="237" y="184"/>
                </a:cxn>
                <a:cxn ang="0">
                  <a:pos x="244" y="191"/>
                </a:cxn>
                <a:cxn ang="0">
                  <a:pos x="251" y="199"/>
                </a:cxn>
                <a:cxn ang="0">
                  <a:pos x="258" y="208"/>
                </a:cxn>
              </a:cxnLst>
              <a:rect l="0" t="0" r="r" b="b"/>
              <a:pathLst>
                <a:path w="258" h="208">
                  <a:moveTo>
                    <a:pt x="258" y="208"/>
                  </a:moveTo>
                  <a:lnTo>
                    <a:pt x="257" y="191"/>
                  </a:lnTo>
                  <a:lnTo>
                    <a:pt x="256" y="175"/>
                  </a:lnTo>
                  <a:lnTo>
                    <a:pt x="253" y="159"/>
                  </a:lnTo>
                  <a:lnTo>
                    <a:pt x="250" y="144"/>
                  </a:lnTo>
                  <a:lnTo>
                    <a:pt x="245" y="130"/>
                  </a:lnTo>
                  <a:lnTo>
                    <a:pt x="240" y="116"/>
                  </a:lnTo>
                  <a:lnTo>
                    <a:pt x="233" y="102"/>
                  </a:lnTo>
                  <a:lnTo>
                    <a:pt x="226" y="88"/>
                  </a:lnTo>
                  <a:lnTo>
                    <a:pt x="217" y="76"/>
                  </a:lnTo>
                  <a:lnTo>
                    <a:pt x="207" y="64"/>
                  </a:lnTo>
                  <a:lnTo>
                    <a:pt x="194" y="53"/>
                  </a:lnTo>
                  <a:lnTo>
                    <a:pt x="180" y="42"/>
                  </a:lnTo>
                  <a:lnTo>
                    <a:pt x="165" y="31"/>
                  </a:lnTo>
                  <a:lnTo>
                    <a:pt x="148" y="22"/>
                  </a:lnTo>
                  <a:lnTo>
                    <a:pt x="130" y="13"/>
                  </a:lnTo>
                  <a:lnTo>
                    <a:pt x="109" y="5"/>
                  </a:lnTo>
                  <a:lnTo>
                    <a:pt x="88" y="2"/>
                  </a:lnTo>
                  <a:lnTo>
                    <a:pt x="68" y="0"/>
                  </a:lnTo>
                  <a:lnTo>
                    <a:pt x="52" y="2"/>
                  </a:lnTo>
                  <a:lnTo>
                    <a:pt x="38" y="5"/>
                  </a:lnTo>
                  <a:lnTo>
                    <a:pt x="33" y="7"/>
                  </a:lnTo>
                  <a:lnTo>
                    <a:pt x="27" y="10"/>
                  </a:lnTo>
                  <a:lnTo>
                    <a:pt x="22" y="12"/>
                  </a:lnTo>
                  <a:lnTo>
                    <a:pt x="18" y="15"/>
                  </a:lnTo>
                  <a:lnTo>
                    <a:pt x="13" y="19"/>
                  </a:lnTo>
                  <a:lnTo>
                    <a:pt x="10" y="23"/>
                  </a:lnTo>
                  <a:lnTo>
                    <a:pt x="8" y="28"/>
                  </a:lnTo>
                  <a:lnTo>
                    <a:pt x="5" y="32"/>
                  </a:lnTo>
                  <a:lnTo>
                    <a:pt x="2" y="42"/>
                  </a:lnTo>
                  <a:lnTo>
                    <a:pt x="0" y="53"/>
                  </a:lnTo>
                  <a:lnTo>
                    <a:pt x="0" y="63"/>
                  </a:lnTo>
                  <a:lnTo>
                    <a:pt x="1" y="76"/>
                  </a:lnTo>
                  <a:lnTo>
                    <a:pt x="4" y="87"/>
                  </a:lnTo>
                  <a:lnTo>
                    <a:pt x="8" y="100"/>
                  </a:lnTo>
                  <a:lnTo>
                    <a:pt x="13" y="112"/>
                  </a:lnTo>
                  <a:lnTo>
                    <a:pt x="19" y="125"/>
                  </a:lnTo>
                  <a:lnTo>
                    <a:pt x="32" y="130"/>
                  </a:lnTo>
                  <a:lnTo>
                    <a:pt x="44" y="134"/>
                  </a:lnTo>
                  <a:lnTo>
                    <a:pt x="58" y="136"/>
                  </a:lnTo>
                  <a:lnTo>
                    <a:pt x="73" y="138"/>
                  </a:lnTo>
                  <a:lnTo>
                    <a:pt x="102" y="140"/>
                  </a:lnTo>
                  <a:lnTo>
                    <a:pt x="135" y="142"/>
                  </a:lnTo>
                  <a:lnTo>
                    <a:pt x="151" y="143"/>
                  </a:lnTo>
                  <a:lnTo>
                    <a:pt x="167" y="147"/>
                  </a:lnTo>
                  <a:lnTo>
                    <a:pt x="183" y="151"/>
                  </a:lnTo>
                  <a:lnTo>
                    <a:pt x="199" y="158"/>
                  </a:lnTo>
                  <a:lnTo>
                    <a:pt x="207" y="162"/>
                  </a:lnTo>
                  <a:lnTo>
                    <a:pt x="215" y="166"/>
                  </a:lnTo>
                  <a:lnTo>
                    <a:pt x="221" y="172"/>
                  </a:lnTo>
                  <a:lnTo>
                    <a:pt x="229" y="178"/>
                  </a:lnTo>
                  <a:lnTo>
                    <a:pt x="237" y="184"/>
                  </a:lnTo>
                  <a:lnTo>
                    <a:pt x="244" y="191"/>
                  </a:lnTo>
                  <a:lnTo>
                    <a:pt x="251" y="199"/>
                  </a:lnTo>
                  <a:lnTo>
                    <a:pt x="258" y="208"/>
                  </a:lnTo>
                  <a:close/>
                </a:path>
              </a:pathLst>
            </a:custGeom>
            <a:solidFill>
              <a:schemeClr val="accent3">
                <a:lumMod val="75000"/>
              </a:schemeClr>
            </a:solidFill>
            <a:ln w="4">
              <a:noFill/>
              <a:prstDash val="solid"/>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grpSp>
      <p:grpSp>
        <p:nvGrpSpPr>
          <p:cNvPr id="26" name="Group 36"/>
          <p:cNvGrpSpPr/>
          <p:nvPr/>
        </p:nvGrpSpPr>
        <p:grpSpPr>
          <a:xfrm>
            <a:off x="4498526" y="4122051"/>
            <a:ext cx="973576" cy="1717694"/>
            <a:chOff x="1285875" y="1247776"/>
            <a:chExt cx="1192213" cy="2103438"/>
          </a:xfrm>
        </p:grpSpPr>
        <p:sp>
          <p:nvSpPr>
            <p:cNvPr id="27" name="Freeform 8"/>
            <p:cNvSpPr>
              <a:spLocks/>
            </p:cNvSpPr>
            <p:nvPr/>
          </p:nvSpPr>
          <p:spPr bwMode="auto">
            <a:xfrm>
              <a:off x="1285875" y="1247776"/>
              <a:ext cx="1192213" cy="2103438"/>
            </a:xfrm>
            <a:custGeom>
              <a:avLst/>
              <a:gdLst/>
              <a:ahLst/>
              <a:cxnLst>
                <a:cxn ang="0">
                  <a:pos x="1146" y="1113"/>
                </a:cxn>
                <a:cxn ang="0">
                  <a:pos x="941" y="1112"/>
                </a:cxn>
                <a:cxn ang="0">
                  <a:pos x="744" y="1099"/>
                </a:cxn>
                <a:cxn ang="0">
                  <a:pos x="729" y="797"/>
                </a:cxn>
                <a:cxn ang="0">
                  <a:pos x="1028" y="377"/>
                </a:cxn>
                <a:cxn ang="0">
                  <a:pos x="1350" y="435"/>
                </a:cxn>
                <a:cxn ang="0">
                  <a:pos x="1262" y="312"/>
                </a:cxn>
                <a:cxn ang="0">
                  <a:pos x="1335" y="100"/>
                </a:cxn>
                <a:cxn ang="0">
                  <a:pos x="745" y="180"/>
                </a:cxn>
                <a:cxn ang="0">
                  <a:pos x="473" y="232"/>
                </a:cxn>
                <a:cxn ang="0">
                  <a:pos x="298" y="461"/>
                </a:cxn>
                <a:cxn ang="0">
                  <a:pos x="112" y="1306"/>
                </a:cxn>
                <a:cxn ang="0">
                  <a:pos x="1237" y="2095"/>
                </a:cxn>
                <a:cxn ang="0">
                  <a:pos x="1323" y="2926"/>
                </a:cxn>
                <a:cxn ang="0">
                  <a:pos x="1245" y="3975"/>
                </a:cxn>
                <a:cxn ang="0">
                  <a:pos x="1743" y="4852"/>
                </a:cxn>
                <a:cxn ang="0">
                  <a:pos x="1833" y="5787"/>
                </a:cxn>
                <a:cxn ang="0">
                  <a:pos x="1938" y="6864"/>
                </a:cxn>
                <a:cxn ang="0">
                  <a:pos x="2068" y="7466"/>
                </a:cxn>
                <a:cxn ang="0">
                  <a:pos x="1967" y="7895"/>
                </a:cxn>
                <a:cxn ang="0">
                  <a:pos x="2403" y="7896"/>
                </a:cxn>
                <a:cxn ang="0">
                  <a:pos x="2504" y="7572"/>
                </a:cxn>
                <a:cxn ang="0">
                  <a:pos x="2549" y="7077"/>
                </a:cxn>
                <a:cxn ang="0">
                  <a:pos x="2481" y="6491"/>
                </a:cxn>
                <a:cxn ang="0">
                  <a:pos x="2505" y="6111"/>
                </a:cxn>
                <a:cxn ang="0">
                  <a:pos x="2558" y="5226"/>
                </a:cxn>
                <a:cxn ang="0">
                  <a:pos x="2667" y="5059"/>
                </a:cxn>
                <a:cxn ang="0">
                  <a:pos x="2745" y="5982"/>
                </a:cxn>
                <a:cxn ang="0">
                  <a:pos x="2815" y="6442"/>
                </a:cxn>
                <a:cxn ang="0">
                  <a:pos x="2788" y="6776"/>
                </a:cxn>
                <a:cxn ang="0">
                  <a:pos x="2825" y="7584"/>
                </a:cxn>
                <a:cxn ang="0">
                  <a:pos x="3019" y="7761"/>
                </a:cxn>
                <a:cxn ang="0">
                  <a:pos x="3297" y="7889"/>
                </a:cxn>
                <a:cxn ang="0">
                  <a:pos x="3559" y="7805"/>
                </a:cxn>
                <a:cxn ang="0">
                  <a:pos x="3315" y="7390"/>
                </a:cxn>
                <a:cxn ang="0">
                  <a:pos x="3412" y="6723"/>
                </a:cxn>
                <a:cxn ang="0">
                  <a:pos x="3451" y="5583"/>
                </a:cxn>
                <a:cxn ang="0">
                  <a:pos x="3462" y="4724"/>
                </a:cxn>
                <a:cxn ang="0">
                  <a:pos x="3634" y="4116"/>
                </a:cxn>
                <a:cxn ang="0">
                  <a:pos x="3507" y="3088"/>
                </a:cxn>
                <a:cxn ang="0">
                  <a:pos x="3718" y="1776"/>
                </a:cxn>
                <a:cxn ang="0">
                  <a:pos x="4504" y="1210"/>
                </a:cxn>
                <a:cxn ang="0">
                  <a:pos x="4164" y="358"/>
                </a:cxn>
                <a:cxn ang="0">
                  <a:pos x="3969" y="259"/>
                </a:cxn>
                <a:cxn ang="0">
                  <a:pos x="3527" y="57"/>
                </a:cxn>
                <a:cxn ang="0">
                  <a:pos x="3115" y="254"/>
                </a:cxn>
                <a:cxn ang="0">
                  <a:pos x="3153" y="434"/>
                </a:cxn>
                <a:cxn ang="0">
                  <a:pos x="3230" y="451"/>
                </a:cxn>
                <a:cxn ang="0">
                  <a:pos x="3548" y="406"/>
                </a:cxn>
                <a:cxn ang="0">
                  <a:pos x="3785" y="936"/>
                </a:cxn>
                <a:cxn ang="0">
                  <a:pos x="3739" y="1168"/>
                </a:cxn>
                <a:cxn ang="0">
                  <a:pos x="3483" y="1154"/>
                </a:cxn>
                <a:cxn ang="0">
                  <a:pos x="3291" y="1082"/>
                </a:cxn>
                <a:cxn ang="0">
                  <a:pos x="2738" y="1151"/>
                </a:cxn>
                <a:cxn ang="0">
                  <a:pos x="2599" y="921"/>
                </a:cxn>
                <a:cxn ang="0">
                  <a:pos x="2661" y="576"/>
                </a:cxn>
                <a:cxn ang="0">
                  <a:pos x="2510" y="269"/>
                </a:cxn>
                <a:cxn ang="0">
                  <a:pos x="2196" y="213"/>
                </a:cxn>
                <a:cxn ang="0">
                  <a:pos x="1985" y="414"/>
                </a:cxn>
                <a:cxn ang="0">
                  <a:pos x="2017" y="965"/>
                </a:cxn>
                <a:cxn ang="0">
                  <a:pos x="1737" y="1099"/>
                </a:cxn>
              </a:cxnLst>
              <a:rect l="0" t="0" r="r" b="b"/>
              <a:pathLst>
                <a:path w="4505" h="7953">
                  <a:moveTo>
                    <a:pt x="1305" y="1068"/>
                  </a:moveTo>
                  <a:lnTo>
                    <a:pt x="1294" y="1069"/>
                  </a:lnTo>
                  <a:lnTo>
                    <a:pt x="1283" y="1071"/>
                  </a:lnTo>
                  <a:lnTo>
                    <a:pt x="1273" y="1073"/>
                  </a:lnTo>
                  <a:lnTo>
                    <a:pt x="1263" y="1075"/>
                  </a:lnTo>
                  <a:lnTo>
                    <a:pt x="1254" y="1079"/>
                  </a:lnTo>
                  <a:lnTo>
                    <a:pt x="1246" y="1083"/>
                  </a:lnTo>
                  <a:lnTo>
                    <a:pt x="1238" y="1087"/>
                  </a:lnTo>
                  <a:lnTo>
                    <a:pt x="1231" y="1092"/>
                  </a:lnTo>
                  <a:lnTo>
                    <a:pt x="1219" y="1101"/>
                  </a:lnTo>
                  <a:lnTo>
                    <a:pt x="1206" y="1108"/>
                  </a:lnTo>
                  <a:lnTo>
                    <a:pt x="1196" y="1113"/>
                  </a:lnTo>
                  <a:lnTo>
                    <a:pt x="1186" y="1116"/>
                  </a:lnTo>
                  <a:lnTo>
                    <a:pt x="1177" y="1117"/>
                  </a:lnTo>
                  <a:lnTo>
                    <a:pt x="1169" y="1117"/>
                  </a:lnTo>
                  <a:lnTo>
                    <a:pt x="1161" y="1116"/>
                  </a:lnTo>
                  <a:lnTo>
                    <a:pt x="1153" y="1115"/>
                  </a:lnTo>
                  <a:lnTo>
                    <a:pt x="1146" y="1113"/>
                  </a:lnTo>
                  <a:lnTo>
                    <a:pt x="1139" y="1113"/>
                  </a:lnTo>
                  <a:lnTo>
                    <a:pt x="1132" y="1112"/>
                  </a:lnTo>
                  <a:lnTo>
                    <a:pt x="1124" y="1113"/>
                  </a:lnTo>
                  <a:lnTo>
                    <a:pt x="1117" y="1116"/>
                  </a:lnTo>
                  <a:lnTo>
                    <a:pt x="1109" y="1121"/>
                  </a:lnTo>
                  <a:lnTo>
                    <a:pt x="1101" y="1128"/>
                  </a:lnTo>
                  <a:lnTo>
                    <a:pt x="1092" y="1137"/>
                  </a:lnTo>
                  <a:lnTo>
                    <a:pt x="1075" y="1128"/>
                  </a:lnTo>
                  <a:lnTo>
                    <a:pt x="1060" y="1121"/>
                  </a:lnTo>
                  <a:lnTo>
                    <a:pt x="1046" y="1116"/>
                  </a:lnTo>
                  <a:lnTo>
                    <a:pt x="1034" y="1114"/>
                  </a:lnTo>
                  <a:lnTo>
                    <a:pt x="1022" y="1112"/>
                  </a:lnTo>
                  <a:lnTo>
                    <a:pt x="1012" y="1112"/>
                  </a:lnTo>
                  <a:lnTo>
                    <a:pt x="1003" y="1112"/>
                  </a:lnTo>
                  <a:lnTo>
                    <a:pt x="994" y="1113"/>
                  </a:lnTo>
                  <a:lnTo>
                    <a:pt x="974" y="1114"/>
                  </a:lnTo>
                  <a:lnTo>
                    <a:pt x="952" y="1114"/>
                  </a:lnTo>
                  <a:lnTo>
                    <a:pt x="941" y="1112"/>
                  </a:lnTo>
                  <a:lnTo>
                    <a:pt x="927" y="1108"/>
                  </a:lnTo>
                  <a:lnTo>
                    <a:pt x="911" y="1104"/>
                  </a:lnTo>
                  <a:lnTo>
                    <a:pt x="894" y="1096"/>
                  </a:lnTo>
                  <a:lnTo>
                    <a:pt x="860" y="1111"/>
                  </a:lnTo>
                  <a:lnTo>
                    <a:pt x="830" y="1120"/>
                  </a:lnTo>
                  <a:lnTo>
                    <a:pt x="818" y="1123"/>
                  </a:lnTo>
                  <a:lnTo>
                    <a:pt x="806" y="1125"/>
                  </a:lnTo>
                  <a:lnTo>
                    <a:pt x="796" y="1128"/>
                  </a:lnTo>
                  <a:lnTo>
                    <a:pt x="787" y="1128"/>
                  </a:lnTo>
                  <a:lnTo>
                    <a:pt x="779" y="1128"/>
                  </a:lnTo>
                  <a:lnTo>
                    <a:pt x="772" y="1128"/>
                  </a:lnTo>
                  <a:lnTo>
                    <a:pt x="766" y="1125"/>
                  </a:lnTo>
                  <a:lnTo>
                    <a:pt x="760" y="1124"/>
                  </a:lnTo>
                  <a:lnTo>
                    <a:pt x="756" y="1121"/>
                  </a:lnTo>
                  <a:lnTo>
                    <a:pt x="752" y="1117"/>
                  </a:lnTo>
                  <a:lnTo>
                    <a:pt x="749" y="1114"/>
                  </a:lnTo>
                  <a:lnTo>
                    <a:pt x="747" y="1109"/>
                  </a:lnTo>
                  <a:lnTo>
                    <a:pt x="744" y="1099"/>
                  </a:lnTo>
                  <a:lnTo>
                    <a:pt x="743" y="1088"/>
                  </a:lnTo>
                  <a:lnTo>
                    <a:pt x="743" y="1075"/>
                  </a:lnTo>
                  <a:lnTo>
                    <a:pt x="744" y="1061"/>
                  </a:lnTo>
                  <a:lnTo>
                    <a:pt x="748" y="1033"/>
                  </a:lnTo>
                  <a:lnTo>
                    <a:pt x="750" y="1004"/>
                  </a:lnTo>
                  <a:lnTo>
                    <a:pt x="749" y="992"/>
                  </a:lnTo>
                  <a:lnTo>
                    <a:pt x="747" y="979"/>
                  </a:lnTo>
                  <a:lnTo>
                    <a:pt x="743" y="967"/>
                  </a:lnTo>
                  <a:lnTo>
                    <a:pt x="740" y="955"/>
                  </a:lnTo>
                  <a:lnTo>
                    <a:pt x="731" y="931"/>
                  </a:lnTo>
                  <a:lnTo>
                    <a:pt x="723" y="907"/>
                  </a:lnTo>
                  <a:lnTo>
                    <a:pt x="720" y="895"/>
                  </a:lnTo>
                  <a:lnTo>
                    <a:pt x="718" y="881"/>
                  </a:lnTo>
                  <a:lnTo>
                    <a:pt x="717" y="866"/>
                  </a:lnTo>
                  <a:lnTo>
                    <a:pt x="717" y="851"/>
                  </a:lnTo>
                  <a:lnTo>
                    <a:pt x="719" y="834"/>
                  </a:lnTo>
                  <a:lnTo>
                    <a:pt x="723" y="817"/>
                  </a:lnTo>
                  <a:lnTo>
                    <a:pt x="729" y="797"/>
                  </a:lnTo>
                  <a:lnTo>
                    <a:pt x="737" y="777"/>
                  </a:lnTo>
                  <a:lnTo>
                    <a:pt x="904" y="410"/>
                  </a:lnTo>
                  <a:lnTo>
                    <a:pt x="909" y="402"/>
                  </a:lnTo>
                  <a:lnTo>
                    <a:pt x="912" y="395"/>
                  </a:lnTo>
                  <a:lnTo>
                    <a:pt x="917" y="388"/>
                  </a:lnTo>
                  <a:lnTo>
                    <a:pt x="923" y="382"/>
                  </a:lnTo>
                  <a:lnTo>
                    <a:pt x="927" y="378"/>
                  </a:lnTo>
                  <a:lnTo>
                    <a:pt x="933" y="374"/>
                  </a:lnTo>
                  <a:lnTo>
                    <a:pt x="939" y="371"/>
                  </a:lnTo>
                  <a:lnTo>
                    <a:pt x="944" y="369"/>
                  </a:lnTo>
                  <a:lnTo>
                    <a:pt x="950" y="366"/>
                  </a:lnTo>
                  <a:lnTo>
                    <a:pt x="957" y="365"/>
                  </a:lnTo>
                  <a:lnTo>
                    <a:pt x="963" y="364"/>
                  </a:lnTo>
                  <a:lnTo>
                    <a:pt x="970" y="364"/>
                  </a:lnTo>
                  <a:lnTo>
                    <a:pt x="983" y="364"/>
                  </a:lnTo>
                  <a:lnTo>
                    <a:pt x="998" y="368"/>
                  </a:lnTo>
                  <a:lnTo>
                    <a:pt x="1013" y="371"/>
                  </a:lnTo>
                  <a:lnTo>
                    <a:pt x="1028" y="377"/>
                  </a:lnTo>
                  <a:lnTo>
                    <a:pt x="1044" y="384"/>
                  </a:lnTo>
                  <a:lnTo>
                    <a:pt x="1060" y="390"/>
                  </a:lnTo>
                  <a:lnTo>
                    <a:pt x="1093" y="406"/>
                  </a:lnTo>
                  <a:lnTo>
                    <a:pt x="1126" y="422"/>
                  </a:lnTo>
                  <a:lnTo>
                    <a:pt x="1150" y="418"/>
                  </a:lnTo>
                  <a:lnTo>
                    <a:pt x="1174" y="413"/>
                  </a:lnTo>
                  <a:lnTo>
                    <a:pt x="1198" y="410"/>
                  </a:lnTo>
                  <a:lnTo>
                    <a:pt x="1222" y="408"/>
                  </a:lnTo>
                  <a:lnTo>
                    <a:pt x="1235" y="406"/>
                  </a:lnTo>
                  <a:lnTo>
                    <a:pt x="1247" y="406"/>
                  </a:lnTo>
                  <a:lnTo>
                    <a:pt x="1261" y="408"/>
                  </a:lnTo>
                  <a:lnTo>
                    <a:pt x="1274" y="410"/>
                  </a:lnTo>
                  <a:lnTo>
                    <a:pt x="1287" y="412"/>
                  </a:lnTo>
                  <a:lnTo>
                    <a:pt x="1302" y="416"/>
                  </a:lnTo>
                  <a:lnTo>
                    <a:pt x="1316" y="421"/>
                  </a:lnTo>
                  <a:lnTo>
                    <a:pt x="1332" y="427"/>
                  </a:lnTo>
                  <a:lnTo>
                    <a:pt x="1341" y="432"/>
                  </a:lnTo>
                  <a:lnTo>
                    <a:pt x="1350" y="435"/>
                  </a:lnTo>
                  <a:lnTo>
                    <a:pt x="1357" y="437"/>
                  </a:lnTo>
                  <a:lnTo>
                    <a:pt x="1363" y="438"/>
                  </a:lnTo>
                  <a:lnTo>
                    <a:pt x="1367" y="438"/>
                  </a:lnTo>
                  <a:lnTo>
                    <a:pt x="1371" y="437"/>
                  </a:lnTo>
                  <a:lnTo>
                    <a:pt x="1373" y="435"/>
                  </a:lnTo>
                  <a:lnTo>
                    <a:pt x="1374" y="433"/>
                  </a:lnTo>
                  <a:lnTo>
                    <a:pt x="1374" y="429"/>
                  </a:lnTo>
                  <a:lnTo>
                    <a:pt x="1373" y="426"/>
                  </a:lnTo>
                  <a:lnTo>
                    <a:pt x="1372" y="421"/>
                  </a:lnTo>
                  <a:lnTo>
                    <a:pt x="1370" y="417"/>
                  </a:lnTo>
                  <a:lnTo>
                    <a:pt x="1362" y="405"/>
                  </a:lnTo>
                  <a:lnTo>
                    <a:pt x="1351" y="392"/>
                  </a:lnTo>
                  <a:lnTo>
                    <a:pt x="1339" y="378"/>
                  </a:lnTo>
                  <a:lnTo>
                    <a:pt x="1325" y="364"/>
                  </a:lnTo>
                  <a:lnTo>
                    <a:pt x="1310" y="349"/>
                  </a:lnTo>
                  <a:lnTo>
                    <a:pt x="1294" y="336"/>
                  </a:lnTo>
                  <a:lnTo>
                    <a:pt x="1278" y="323"/>
                  </a:lnTo>
                  <a:lnTo>
                    <a:pt x="1262" y="312"/>
                  </a:lnTo>
                  <a:lnTo>
                    <a:pt x="1249" y="302"/>
                  </a:lnTo>
                  <a:lnTo>
                    <a:pt x="1235" y="294"/>
                  </a:lnTo>
                  <a:lnTo>
                    <a:pt x="1267" y="299"/>
                  </a:lnTo>
                  <a:lnTo>
                    <a:pt x="1294" y="299"/>
                  </a:lnTo>
                  <a:lnTo>
                    <a:pt x="1318" y="297"/>
                  </a:lnTo>
                  <a:lnTo>
                    <a:pt x="1339" y="291"/>
                  </a:lnTo>
                  <a:lnTo>
                    <a:pt x="1355" y="283"/>
                  </a:lnTo>
                  <a:lnTo>
                    <a:pt x="1369" y="273"/>
                  </a:lnTo>
                  <a:lnTo>
                    <a:pt x="1379" y="260"/>
                  </a:lnTo>
                  <a:lnTo>
                    <a:pt x="1386" y="245"/>
                  </a:lnTo>
                  <a:lnTo>
                    <a:pt x="1389" y="229"/>
                  </a:lnTo>
                  <a:lnTo>
                    <a:pt x="1390" y="212"/>
                  </a:lnTo>
                  <a:lnTo>
                    <a:pt x="1388" y="195"/>
                  </a:lnTo>
                  <a:lnTo>
                    <a:pt x="1383" y="176"/>
                  </a:lnTo>
                  <a:lnTo>
                    <a:pt x="1375" y="156"/>
                  </a:lnTo>
                  <a:lnTo>
                    <a:pt x="1365" y="138"/>
                  </a:lnTo>
                  <a:lnTo>
                    <a:pt x="1351" y="118"/>
                  </a:lnTo>
                  <a:lnTo>
                    <a:pt x="1335" y="100"/>
                  </a:lnTo>
                  <a:lnTo>
                    <a:pt x="1317" y="82"/>
                  </a:lnTo>
                  <a:lnTo>
                    <a:pt x="1297" y="65"/>
                  </a:lnTo>
                  <a:lnTo>
                    <a:pt x="1274" y="50"/>
                  </a:lnTo>
                  <a:lnTo>
                    <a:pt x="1249" y="36"/>
                  </a:lnTo>
                  <a:lnTo>
                    <a:pt x="1221" y="24"/>
                  </a:lnTo>
                  <a:lnTo>
                    <a:pt x="1191" y="13"/>
                  </a:lnTo>
                  <a:lnTo>
                    <a:pt x="1161" y="6"/>
                  </a:lnTo>
                  <a:lnTo>
                    <a:pt x="1127" y="2"/>
                  </a:lnTo>
                  <a:lnTo>
                    <a:pt x="1092" y="0"/>
                  </a:lnTo>
                  <a:lnTo>
                    <a:pt x="1055" y="1"/>
                  </a:lnTo>
                  <a:lnTo>
                    <a:pt x="1018" y="6"/>
                  </a:lnTo>
                  <a:lnTo>
                    <a:pt x="978" y="14"/>
                  </a:lnTo>
                  <a:lnTo>
                    <a:pt x="935" y="27"/>
                  </a:lnTo>
                  <a:lnTo>
                    <a:pt x="893" y="44"/>
                  </a:lnTo>
                  <a:lnTo>
                    <a:pt x="848" y="67"/>
                  </a:lnTo>
                  <a:lnTo>
                    <a:pt x="804" y="93"/>
                  </a:lnTo>
                  <a:lnTo>
                    <a:pt x="771" y="144"/>
                  </a:lnTo>
                  <a:lnTo>
                    <a:pt x="745" y="180"/>
                  </a:lnTo>
                  <a:lnTo>
                    <a:pt x="736" y="194"/>
                  </a:lnTo>
                  <a:lnTo>
                    <a:pt x="727" y="204"/>
                  </a:lnTo>
                  <a:lnTo>
                    <a:pt x="718" y="212"/>
                  </a:lnTo>
                  <a:lnTo>
                    <a:pt x="710" y="218"/>
                  </a:lnTo>
                  <a:lnTo>
                    <a:pt x="700" y="222"/>
                  </a:lnTo>
                  <a:lnTo>
                    <a:pt x="689" y="225"/>
                  </a:lnTo>
                  <a:lnTo>
                    <a:pt x="677" y="225"/>
                  </a:lnTo>
                  <a:lnTo>
                    <a:pt x="663" y="225"/>
                  </a:lnTo>
                  <a:lnTo>
                    <a:pt x="625" y="222"/>
                  </a:lnTo>
                  <a:lnTo>
                    <a:pt x="573" y="219"/>
                  </a:lnTo>
                  <a:lnTo>
                    <a:pt x="553" y="218"/>
                  </a:lnTo>
                  <a:lnTo>
                    <a:pt x="535" y="218"/>
                  </a:lnTo>
                  <a:lnTo>
                    <a:pt x="519" y="219"/>
                  </a:lnTo>
                  <a:lnTo>
                    <a:pt x="503" y="221"/>
                  </a:lnTo>
                  <a:lnTo>
                    <a:pt x="495" y="224"/>
                  </a:lnTo>
                  <a:lnTo>
                    <a:pt x="488" y="226"/>
                  </a:lnTo>
                  <a:lnTo>
                    <a:pt x="480" y="228"/>
                  </a:lnTo>
                  <a:lnTo>
                    <a:pt x="473" y="232"/>
                  </a:lnTo>
                  <a:lnTo>
                    <a:pt x="466" y="236"/>
                  </a:lnTo>
                  <a:lnTo>
                    <a:pt x="460" y="241"/>
                  </a:lnTo>
                  <a:lnTo>
                    <a:pt x="453" y="246"/>
                  </a:lnTo>
                  <a:lnTo>
                    <a:pt x="446" y="253"/>
                  </a:lnTo>
                  <a:lnTo>
                    <a:pt x="426" y="273"/>
                  </a:lnTo>
                  <a:lnTo>
                    <a:pt x="412" y="285"/>
                  </a:lnTo>
                  <a:lnTo>
                    <a:pt x="401" y="292"/>
                  </a:lnTo>
                  <a:lnTo>
                    <a:pt x="393" y="296"/>
                  </a:lnTo>
                  <a:lnTo>
                    <a:pt x="384" y="297"/>
                  </a:lnTo>
                  <a:lnTo>
                    <a:pt x="374" y="300"/>
                  </a:lnTo>
                  <a:lnTo>
                    <a:pt x="360" y="306"/>
                  </a:lnTo>
                  <a:lnTo>
                    <a:pt x="340" y="317"/>
                  </a:lnTo>
                  <a:lnTo>
                    <a:pt x="326" y="348"/>
                  </a:lnTo>
                  <a:lnTo>
                    <a:pt x="320" y="366"/>
                  </a:lnTo>
                  <a:lnTo>
                    <a:pt x="314" y="385"/>
                  </a:lnTo>
                  <a:lnTo>
                    <a:pt x="310" y="403"/>
                  </a:lnTo>
                  <a:lnTo>
                    <a:pt x="306" y="422"/>
                  </a:lnTo>
                  <a:lnTo>
                    <a:pt x="298" y="461"/>
                  </a:lnTo>
                  <a:lnTo>
                    <a:pt x="292" y="501"/>
                  </a:lnTo>
                  <a:lnTo>
                    <a:pt x="284" y="542"/>
                  </a:lnTo>
                  <a:lnTo>
                    <a:pt x="273" y="584"/>
                  </a:lnTo>
                  <a:lnTo>
                    <a:pt x="268" y="604"/>
                  </a:lnTo>
                  <a:lnTo>
                    <a:pt x="261" y="625"/>
                  </a:lnTo>
                  <a:lnTo>
                    <a:pt x="253" y="645"/>
                  </a:lnTo>
                  <a:lnTo>
                    <a:pt x="245" y="666"/>
                  </a:lnTo>
                  <a:lnTo>
                    <a:pt x="177" y="812"/>
                  </a:lnTo>
                  <a:lnTo>
                    <a:pt x="58" y="1010"/>
                  </a:lnTo>
                  <a:lnTo>
                    <a:pt x="5" y="1137"/>
                  </a:lnTo>
                  <a:lnTo>
                    <a:pt x="0" y="1154"/>
                  </a:lnTo>
                  <a:lnTo>
                    <a:pt x="1" y="1171"/>
                  </a:lnTo>
                  <a:lnTo>
                    <a:pt x="8" y="1191"/>
                  </a:lnTo>
                  <a:lnTo>
                    <a:pt x="21" y="1211"/>
                  </a:lnTo>
                  <a:lnTo>
                    <a:pt x="37" y="1233"/>
                  </a:lnTo>
                  <a:lnTo>
                    <a:pt x="58" y="1257"/>
                  </a:lnTo>
                  <a:lnTo>
                    <a:pt x="83" y="1281"/>
                  </a:lnTo>
                  <a:lnTo>
                    <a:pt x="112" y="1306"/>
                  </a:lnTo>
                  <a:lnTo>
                    <a:pt x="145" y="1333"/>
                  </a:lnTo>
                  <a:lnTo>
                    <a:pt x="181" y="1360"/>
                  </a:lnTo>
                  <a:lnTo>
                    <a:pt x="221" y="1388"/>
                  </a:lnTo>
                  <a:lnTo>
                    <a:pt x="262" y="1417"/>
                  </a:lnTo>
                  <a:lnTo>
                    <a:pt x="306" y="1447"/>
                  </a:lnTo>
                  <a:lnTo>
                    <a:pt x="352" y="1476"/>
                  </a:lnTo>
                  <a:lnTo>
                    <a:pt x="401" y="1506"/>
                  </a:lnTo>
                  <a:lnTo>
                    <a:pt x="450" y="1537"/>
                  </a:lnTo>
                  <a:lnTo>
                    <a:pt x="553" y="1599"/>
                  </a:lnTo>
                  <a:lnTo>
                    <a:pt x="660" y="1661"/>
                  </a:lnTo>
                  <a:lnTo>
                    <a:pt x="766" y="1722"/>
                  </a:lnTo>
                  <a:lnTo>
                    <a:pt x="871" y="1783"/>
                  </a:lnTo>
                  <a:lnTo>
                    <a:pt x="972" y="1841"/>
                  </a:lnTo>
                  <a:lnTo>
                    <a:pt x="1067" y="1897"/>
                  </a:lnTo>
                  <a:lnTo>
                    <a:pt x="1153" y="1948"/>
                  </a:lnTo>
                  <a:lnTo>
                    <a:pt x="1227" y="1996"/>
                  </a:lnTo>
                  <a:lnTo>
                    <a:pt x="1231" y="2047"/>
                  </a:lnTo>
                  <a:lnTo>
                    <a:pt x="1237" y="2095"/>
                  </a:lnTo>
                  <a:lnTo>
                    <a:pt x="1245" y="2143"/>
                  </a:lnTo>
                  <a:lnTo>
                    <a:pt x="1254" y="2189"/>
                  </a:lnTo>
                  <a:lnTo>
                    <a:pt x="1265" y="2236"/>
                  </a:lnTo>
                  <a:lnTo>
                    <a:pt x="1275" y="2281"/>
                  </a:lnTo>
                  <a:lnTo>
                    <a:pt x="1284" y="2324"/>
                  </a:lnTo>
                  <a:lnTo>
                    <a:pt x="1293" y="2367"/>
                  </a:lnTo>
                  <a:lnTo>
                    <a:pt x="1298" y="2388"/>
                  </a:lnTo>
                  <a:lnTo>
                    <a:pt x="1301" y="2412"/>
                  </a:lnTo>
                  <a:lnTo>
                    <a:pt x="1305" y="2437"/>
                  </a:lnTo>
                  <a:lnTo>
                    <a:pt x="1307" y="2465"/>
                  </a:lnTo>
                  <a:lnTo>
                    <a:pt x="1311" y="2524"/>
                  </a:lnTo>
                  <a:lnTo>
                    <a:pt x="1314" y="2588"/>
                  </a:lnTo>
                  <a:lnTo>
                    <a:pt x="1316" y="2652"/>
                  </a:lnTo>
                  <a:lnTo>
                    <a:pt x="1317" y="2715"/>
                  </a:lnTo>
                  <a:lnTo>
                    <a:pt x="1317" y="2773"/>
                  </a:lnTo>
                  <a:lnTo>
                    <a:pt x="1317" y="2826"/>
                  </a:lnTo>
                  <a:lnTo>
                    <a:pt x="1317" y="2884"/>
                  </a:lnTo>
                  <a:lnTo>
                    <a:pt x="1323" y="2926"/>
                  </a:lnTo>
                  <a:lnTo>
                    <a:pt x="1327" y="2966"/>
                  </a:lnTo>
                  <a:lnTo>
                    <a:pt x="1331" y="3007"/>
                  </a:lnTo>
                  <a:lnTo>
                    <a:pt x="1333" y="3047"/>
                  </a:lnTo>
                  <a:lnTo>
                    <a:pt x="1334" y="3088"/>
                  </a:lnTo>
                  <a:lnTo>
                    <a:pt x="1334" y="3128"/>
                  </a:lnTo>
                  <a:lnTo>
                    <a:pt x="1334" y="3169"/>
                  </a:lnTo>
                  <a:lnTo>
                    <a:pt x="1333" y="3209"/>
                  </a:lnTo>
                  <a:lnTo>
                    <a:pt x="1331" y="3249"/>
                  </a:lnTo>
                  <a:lnTo>
                    <a:pt x="1329" y="3290"/>
                  </a:lnTo>
                  <a:lnTo>
                    <a:pt x="1325" y="3330"/>
                  </a:lnTo>
                  <a:lnTo>
                    <a:pt x="1322" y="3371"/>
                  </a:lnTo>
                  <a:lnTo>
                    <a:pt x="1313" y="3454"/>
                  </a:lnTo>
                  <a:lnTo>
                    <a:pt x="1302" y="3536"/>
                  </a:lnTo>
                  <a:lnTo>
                    <a:pt x="1291" y="3620"/>
                  </a:lnTo>
                  <a:lnTo>
                    <a:pt x="1279" y="3706"/>
                  </a:lnTo>
                  <a:lnTo>
                    <a:pt x="1267" y="3794"/>
                  </a:lnTo>
                  <a:lnTo>
                    <a:pt x="1255" y="3883"/>
                  </a:lnTo>
                  <a:lnTo>
                    <a:pt x="1245" y="3975"/>
                  </a:lnTo>
                  <a:lnTo>
                    <a:pt x="1236" y="4070"/>
                  </a:lnTo>
                  <a:lnTo>
                    <a:pt x="1231" y="4118"/>
                  </a:lnTo>
                  <a:lnTo>
                    <a:pt x="1229" y="4167"/>
                  </a:lnTo>
                  <a:lnTo>
                    <a:pt x="1226" y="4216"/>
                  </a:lnTo>
                  <a:lnTo>
                    <a:pt x="1223" y="4267"/>
                  </a:lnTo>
                  <a:lnTo>
                    <a:pt x="1685" y="4351"/>
                  </a:lnTo>
                  <a:lnTo>
                    <a:pt x="1676" y="4241"/>
                  </a:lnTo>
                  <a:lnTo>
                    <a:pt x="1677" y="4256"/>
                  </a:lnTo>
                  <a:lnTo>
                    <a:pt x="1681" y="4295"/>
                  </a:lnTo>
                  <a:lnTo>
                    <a:pt x="1686" y="4352"/>
                  </a:lnTo>
                  <a:lnTo>
                    <a:pt x="1693" y="4420"/>
                  </a:lnTo>
                  <a:lnTo>
                    <a:pt x="1701" y="4496"/>
                  </a:lnTo>
                  <a:lnTo>
                    <a:pt x="1709" y="4572"/>
                  </a:lnTo>
                  <a:lnTo>
                    <a:pt x="1718" y="4642"/>
                  </a:lnTo>
                  <a:lnTo>
                    <a:pt x="1726" y="4700"/>
                  </a:lnTo>
                  <a:lnTo>
                    <a:pt x="1733" y="4751"/>
                  </a:lnTo>
                  <a:lnTo>
                    <a:pt x="1738" y="4802"/>
                  </a:lnTo>
                  <a:lnTo>
                    <a:pt x="1743" y="4852"/>
                  </a:lnTo>
                  <a:lnTo>
                    <a:pt x="1746" y="4904"/>
                  </a:lnTo>
                  <a:lnTo>
                    <a:pt x="1749" y="4955"/>
                  </a:lnTo>
                  <a:lnTo>
                    <a:pt x="1754" y="5006"/>
                  </a:lnTo>
                  <a:lnTo>
                    <a:pt x="1760" y="5057"/>
                  </a:lnTo>
                  <a:lnTo>
                    <a:pt x="1768" y="5106"/>
                  </a:lnTo>
                  <a:lnTo>
                    <a:pt x="1773" y="5145"/>
                  </a:lnTo>
                  <a:lnTo>
                    <a:pt x="1780" y="5189"/>
                  </a:lnTo>
                  <a:lnTo>
                    <a:pt x="1786" y="5237"/>
                  </a:lnTo>
                  <a:lnTo>
                    <a:pt x="1793" y="5287"/>
                  </a:lnTo>
                  <a:lnTo>
                    <a:pt x="1799" y="5341"/>
                  </a:lnTo>
                  <a:lnTo>
                    <a:pt x="1804" y="5395"/>
                  </a:lnTo>
                  <a:lnTo>
                    <a:pt x="1809" y="5453"/>
                  </a:lnTo>
                  <a:lnTo>
                    <a:pt x="1815" y="5510"/>
                  </a:lnTo>
                  <a:lnTo>
                    <a:pt x="1819" y="5568"/>
                  </a:lnTo>
                  <a:lnTo>
                    <a:pt x="1824" y="5625"/>
                  </a:lnTo>
                  <a:lnTo>
                    <a:pt x="1827" y="5681"/>
                  </a:lnTo>
                  <a:lnTo>
                    <a:pt x="1829" y="5735"/>
                  </a:lnTo>
                  <a:lnTo>
                    <a:pt x="1833" y="5787"/>
                  </a:lnTo>
                  <a:lnTo>
                    <a:pt x="1834" y="5835"/>
                  </a:lnTo>
                  <a:lnTo>
                    <a:pt x="1835" y="5881"/>
                  </a:lnTo>
                  <a:lnTo>
                    <a:pt x="1835" y="5921"/>
                  </a:lnTo>
                  <a:lnTo>
                    <a:pt x="1836" y="5974"/>
                  </a:lnTo>
                  <a:lnTo>
                    <a:pt x="1837" y="6025"/>
                  </a:lnTo>
                  <a:lnTo>
                    <a:pt x="1841" y="6077"/>
                  </a:lnTo>
                  <a:lnTo>
                    <a:pt x="1844" y="6128"/>
                  </a:lnTo>
                  <a:lnTo>
                    <a:pt x="1849" y="6179"/>
                  </a:lnTo>
                  <a:lnTo>
                    <a:pt x="1855" y="6230"/>
                  </a:lnTo>
                  <a:lnTo>
                    <a:pt x="1860" y="6280"/>
                  </a:lnTo>
                  <a:lnTo>
                    <a:pt x="1867" y="6330"/>
                  </a:lnTo>
                  <a:lnTo>
                    <a:pt x="1881" y="6430"/>
                  </a:lnTo>
                  <a:lnTo>
                    <a:pt x="1895" y="6527"/>
                  </a:lnTo>
                  <a:lnTo>
                    <a:pt x="1908" y="6624"/>
                  </a:lnTo>
                  <a:lnTo>
                    <a:pt x="1921" y="6719"/>
                  </a:lnTo>
                  <a:lnTo>
                    <a:pt x="1925" y="6762"/>
                  </a:lnTo>
                  <a:lnTo>
                    <a:pt x="1931" y="6811"/>
                  </a:lnTo>
                  <a:lnTo>
                    <a:pt x="1938" y="6864"/>
                  </a:lnTo>
                  <a:lnTo>
                    <a:pt x="1946" y="6918"/>
                  </a:lnTo>
                  <a:lnTo>
                    <a:pt x="1954" y="6970"/>
                  </a:lnTo>
                  <a:lnTo>
                    <a:pt x="1963" y="7020"/>
                  </a:lnTo>
                  <a:lnTo>
                    <a:pt x="1969" y="7042"/>
                  </a:lnTo>
                  <a:lnTo>
                    <a:pt x="1973" y="7064"/>
                  </a:lnTo>
                  <a:lnTo>
                    <a:pt x="1979" y="7084"/>
                  </a:lnTo>
                  <a:lnTo>
                    <a:pt x="1986" y="7101"/>
                  </a:lnTo>
                  <a:lnTo>
                    <a:pt x="1995" y="7128"/>
                  </a:lnTo>
                  <a:lnTo>
                    <a:pt x="2009" y="7168"/>
                  </a:lnTo>
                  <a:lnTo>
                    <a:pt x="2025" y="7216"/>
                  </a:lnTo>
                  <a:lnTo>
                    <a:pt x="2041" y="7269"/>
                  </a:lnTo>
                  <a:lnTo>
                    <a:pt x="2056" y="7321"/>
                  </a:lnTo>
                  <a:lnTo>
                    <a:pt x="2068" y="7370"/>
                  </a:lnTo>
                  <a:lnTo>
                    <a:pt x="2073" y="7392"/>
                  </a:lnTo>
                  <a:lnTo>
                    <a:pt x="2076" y="7413"/>
                  </a:lnTo>
                  <a:lnTo>
                    <a:pt x="2080" y="7429"/>
                  </a:lnTo>
                  <a:lnTo>
                    <a:pt x="2080" y="7442"/>
                  </a:lnTo>
                  <a:lnTo>
                    <a:pt x="2068" y="7466"/>
                  </a:lnTo>
                  <a:lnTo>
                    <a:pt x="2041" y="7517"/>
                  </a:lnTo>
                  <a:lnTo>
                    <a:pt x="2011" y="7570"/>
                  </a:lnTo>
                  <a:lnTo>
                    <a:pt x="1995" y="7602"/>
                  </a:lnTo>
                  <a:lnTo>
                    <a:pt x="1992" y="7614"/>
                  </a:lnTo>
                  <a:lnTo>
                    <a:pt x="1986" y="7637"/>
                  </a:lnTo>
                  <a:lnTo>
                    <a:pt x="1979" y="7669"/>
                  </a:lnTo>
                  <a:lnTo>
                    <a:pt x="1971" y="7703"/>
                  </a:lnTo>
                  <a:lnTo>
                    <a:pt x="1964" y="7738"/>
                  </a:lnTo>
                  <a:lnTo>
                    <a:pt x="1959" y="7769"/>
                  </a:lnTo>
                  <a:lnTo>
                    <a:pt x="1954" y="7793"/>
                  </a:lnTo>
                  <a:lnTo>
                    <a:pt x="1953" y="7805"/>
                  </a:lnTo>
                  <a:lnTo>
                    <a:pt x="1953" y="7815"/>
                  </a:lnTo>
                  <a:lnTo>
                    <a:pt x="1953" y="7840"/>
                  </a:lnTo>
                  <a:lnTo>
                    <a:pt x="1956" y="7862"/>
                  </a:lnTo>
                  <a:lnTo>
                    <a:pt x="1959" y="7872"/>
                  </a:lnTo>
                  <a:lnTo>
                    <a:pt x="1961" y="7880"/>
                  </a:lnTo>
                  <a:lnTo>
                    <a:pt x="1963" y="7888"/>
                  </a:lnTo>
                  <a:lnTo>
                    <a:pt x="1967" y="7895"/>
                  </a:lnTo>
                  <a:lnTo>
                    <a:pt x="1970" y="7901"/>
                  </a:lnTo>
                  <a:lnTo>
                    <a:pt x="1973" y="7906"/>
                  </a:lnTo>
                  <a:lnTo>
                    <a:pt x="1977" y="7911"/>
                  </a:lnTo>
                  <a:lnTo>
                    <a:pt x="1981" y="7916"/>
                  </a:lnTo>
                  <a:lnTo>
                    <a:pt x="1991" y="7922"/>
                  </a:lnTo>
                  <a:lnTo>
                    <a:pt x="2001" y="7927"/>
                  </a:lnTo>
                  <a:lnTo>
                    <a:pt x="2011" y="7930"/>
                  </a:lnTo>
                  <a:lnTo>
                    <a:pt x="2023" y="7934"/>
                  </a:lnTo>
                  <a:lnTo>
                    <a:pt x="2034" y="7936"/>
                  </a:lnTo>
                  <a:lnTo>
                    <a:pt x="2045" y="7938"/>
                  </a:lnTo>
                  <a:lnTo>
                    <a:pt x="2058" y="7941"/>
                  </a:lnTo>
                  <a:lnTo>
                    <a:pt x="2070" y="7943"/>
                  </a:lnTo>
                  <a:lnTo>
                    <a:pt x="2080" y="7948"/>
                  </a:lnTo>
                  <a:lnTo>
                    <a:pt x="2091" y="7953"/>
                  </a:lnTo>
                  <a:lnTo>
                    <a:pt x="2304" y="7953"/>
                  </a:lnTo>
                  <a:lnTo>
                    <a:pt x="2353" y="7924"/>
                  </a:lnTo>
                  <a:lnTo>
                    <a:pt x="2390" y="7904"/>
                  </a:lnTo>
                  <a:lnTo>
                    <a:pt x="2403" y="7896"/>
                  </a:lnTo>
                  <a:lnTo>
                    <a:pt x="2415" y="7889"/>
                  </a:lnTo>
                  <a:lnTo>
                    <a:pt x="2424" y="7882"/>
                  </a:lnTo>
                  <a:lnTo>
                    <a:pt x="2430" y="7874"/>
                  </a:lnTo>
                  <a:lnTo>
                    <a:pt x="2435" y="7865"/>
                  </a:lnTo>
                  <a:lnTo>
                    <a:pt x="2439" y="7853"/>
                  </a:lnTo>
                  <a:lnTo>
                    <a:pt x="2441" y="7838"/>
                  </a:lnTo>
                  <a:lnTo>
                    <a:pt x="2442" y="7820"/>
                  </a:lnTo>
                  <a:lnTo>
                    <a:pt x="2442" y="7770"/>
                  </a:lnTo>
                  <a:lnTo>
                    <a:pt x="2442" y="7697"/>
                  </a:lnTo>
                  <a:lnTo>
                    <a:pt x="2442" y="7686"/>
                  </a:lnTo>
                  <a:lnTo>
                    <a:pt x="2445" y="7676"/>
                  </a:lnTo>
                  <a:lnTo>
                    <a:pt x="2448" y="7665"/>
                  </a:lnTo>
                  <a:lnTo>
                    <a:pt x="2453" y="7655"/>
                  </a:lnTo>
                  <a:lnTo>
                    <a:pt x="2464" y="7637"/>
                  </a:lnTo>
                  <a:lnTo>
                    <a:pt x="2477" y="7618"/>
                  </a:lnTo>
                  <a:lnTo>
                    <a:pt x="2489" y="7600"/>
                  </a:lnTo>
                  <a:lnTo>
                    <a:pt x="2501" y="7581"/>
                  </a:lnTo>
                  <a:lnTo>
                    <a:pt x="2504" y="7572"/>
                  </a:lnTo>
                  <a:lnTo>
                    <a:pt x="2507" y="7560"/>
                  </a:lnTo>
                  <a:lnTo>
                    <a:pt x="2509" y="7550"/>
                  </a:lnTo>
                  <a:lnTo>
                    <a:pt x="2509" y="7538"/>
                  </a:lnTo>
                  <a:lnTo>
                    <a:pt x="2495" y="7422"/>
                  </a:lnTo>
                  <a:lnTo>
                    <a:pt x="2507" y="7400"/>
                  </a:lnTo>
                  <a:lnTo>
                    <a:pt x="2520" y="7378"/>
                  </a:lnTo>
                  <a:lnTo>
                    <a:pt x="2530" y="7354"/>
                  </a:lnTo>
                  <a:lnTo>
                    <a:pt x="2541" y="7328"/>
                  </a:lnTo>
                  <a:lnTo>
                    <a:pt x="2547" y="7301"/>
                  </a:lnTo>
                  <a:lnTo>
                    <a:pt x="2554" y="7272"/>
                  </a:lnTo>
                  <a:lnTo>
                    <a:pt x="2557" y="7256"/>
                  </a:lnTo>
                  <a:lnTo>
                    <a:pt x="2558" y="7241"/>
                  </a:lnTo>
                  <a:lnTo>
                    <a:pt x="2559" y="7225"/>
                  </a:lnTo>
                  <a:lnTo>
                    <a:pt x="2559" y="7208"/>
                  </a:lnTo>
                  <a:lnTo>
                    <a:pt x="2559" y="7134"/>
                  </a:lnTo>
                  <a:lnTo>
                    <a:pt x="2558" y="7116"/>
                  </a:lnTo>
                  <a:lnTo>
                    <a:pt x="2554" y="7096"/>
                  </a:lnTo>
                  <a:lnTo>
                    <a:pt x="2549" y="7077"/>
                  </a:lnTo>
                  <a:lnTo>
                    <a:pt x="2541" y="7056"/>
                  </a:lnTo>
                  <a:lnTo>
                    <a:pt x="2522" y="7015"/>
                  </a:lnTo>
                  <a:lnTo>
                    <a:pt x="2503" y="6973"/>
                  </a:lnTo>
                  <a:lnTo>
                    <a:pt x="2493" y="6952"/>
                  </a:lnTo>
                  <a:lnTo>
                    <a:pt x="2483" y="6930"/>
                  </a:lnTo>
                  <a:lnTo>
                    <a:pt x="2474" y="6910"/>
                  </a:lnTo>
                  <a:lnTo>
                    <a:pt x="2467" y="6890"/>
                  </a:lnTo>
                  <a:lnTo>
                    <a:pt x="2462" y="6871"/>
                  </a:lnTo>
                  <a:lnTo>
                    <a:pt x="2458" y="6851"/>
                  </a:lnTo>
                  <a:lnTo>
                    <a:pt x="2457" y="6842"/>
                  </a:lnTo>
                  <a:lnTo>
                    <a:pt x="2457" y="6833"/>
                  </a:lnTo>
                  <a:lnTo>
                    <a:pt x="2457" y="6824"/>
                  </a:lnTo>
                  <a:lnTo>
                    <a:pt x="2458" y="6816"/>
                  </a:lnTo>
                  <a:lnTo>
                    <a:pt x="2485" y="6538"/>
                  </a:lnTo>
                  <a:lnTo>
                    <a:pt x="2485" y="6517"/>
                  </a:lnTo>
                  <a:lnTo>
                    <a:pt x="2485" y="6507"/>
                  </a:lnTo>
                  <a:lnTo>
                    <a:pt x="2483" y="6498"/>
                  </a:lnTo>
                  <a:lnTo>
                    <a:pt x="2481" y="6491"/>
                  </a:lnTo>
                  <a:lnTo>
                    <a:pt x="2480" y="6485"/>
                  </a:lnTo>
                  <a:lnTo>
                    <a:pt x="2474" y="6474"/>
                  </a:lnTo>
                  <a:lnTo>
                    <a:pt x="2469" y="6466"/>
                  </a:lnTo>
                  <a:lnTo>
                    <a:pt x="2463" y="6459"/>
                  </a:lnTo>
                  <a:lnTo>
                    <a:pt x="2457" y="6451"/>
                  </a:lnTo>
                  <a:lnTo>
                    <a:pt x="2456" y="6448"/>
                  </a:lnTo>
                  <a:lnTo>
                    <a:pt x="2454" y="6443"/>
                  </a:lnTo>
                  <a:lnTo>
                    <a:pt x="2453" y="6438"/>
                  </a:lnTo>
                  <a:lnTo>
                    <a:pt x="2453" y="6432"/>
                  </a:lnTo>
                  <a:lnTo>
                    <a:pt x="2453" y="6410"/>
                  </a:lnTo>
                  <a:lnTo>
                    <a:pt x="2454" y="6369"/>
                  </a:lnTo>
                  <a:lnTo>
                    <a:pt x="2457" y="6328"/>
                  </a:lnTo>
                  <a:lnTo>
                    <a:pt x="2463" y="6289"/>
                  </a:lnTo>
                  <a:lnTo>
                    <a:pt x="2469" y="6251"/>
                  </a:lnTo>
                  <a:lnTo>
                    <a:pt x="2478" y="6214"/>
                  </a:lnTo>
                  <a:lnTo>
                    <a:pt x="2486" y="6178"/>
                  </a:lnTo>
                  <a:lnTo>
                    <a:pt x="2496" y="6144"/>
                  </a:lnTo>
                  <a:lnTo>
                    <a:pt x="2505" y="6111"/>
                  </a:lnTo>
                  <a:lnTo>
                    <a:pt x="2526" y="6047"/>
                  </a:lnTo>
                  <a:lnTo>
                    <a:pt x="2542" y="5986"/>
                  </a:lnTo>
                  <a:lnTo>
                    <a:pt x="2549" y="5959"/>
                  </a:lnTo>
                  <a:lnTo>
                    <a:pt x="2554" y="5931"/>
                  </a:lnTo>
                  <a:lnTo>
                    <a:pt x="2558" y="5904"/>
                  </a:lnTo>
                  <a:lnTo>
                    <a:pt x="2559" y="5879"/>
                  </a:lnTo>
                  <a:lnTo>
                    <a:pt x="2558" y="5817"/>
                  </a:lnTo>
                  <a:lnTo>
                    <a:pt x="2554" y="5738"/>
                  </a:lnTo>
                  <a:lnTo>
                    <a:pt x="2551" y="5647"/>
                  </a:lnTo>
                  <a:lnTo>
                    <a:pt x="2546" y="5552"/>
                  </a:lnTo>
                  <a:lnTo>
                    <a:pt x="2544" y="5459"/>
                  </a:lnTo>
                  <a:lnTo>
                    <a:pt x="2542" y="5377"/>
                  </a:lnTo>
                  <a:lnTo>
                    <a:pt x="2543" y="5343"/>
                  </a:lnTo>
                  <a:lnTo>
                    <a:pt x="2544" y="5313"/>
                  </a:lnTo>
                  <a:lnTo>
                    <a:pt x="2545" y="5289"/>
                  </a:lnTo>
                  <a:lnTo>
                    <a:pt x="2549" y="5273"/>
                  </a:lnTo>
                  <a:lnTo>
                    <a:pt x="2553" y="5253"/>
                  </a:lnTo>
                  <a:lnTo>
                    <a:pt x="2558" y="5226"/>
                  </a:lnTo>
                  <a:lnTo>
                    <a:pt x="2561" y="5194"/>
                  </a:lnTo>
                  <a:lnTo>
                    <a:pt x="2566" y="5159"/>
                  </a:lnTo>
                  <a:lnTo>
                    <a:pt x="2574" y="5078"/>
                  </a:lnTo>
                  <a:lnTo>
                    <a:pt x="2581" y="4990"/>
                  </a:lnTo>
                  <a:lnTo>
                    <a:pt x="2586" y="4901"/>
                  </a:lnTo>
                  <a:lnTo>
                    <a:pt x="2592" y="4816"/>
                  </a:lnTo>
                  <a:lnTo>
                    <a:pt x="2598" y="4743"/>
                  </a:lnTo>
                  <a:lnTo>
                    <a:pt x="2601" y="4688"/>
                  </a:lnTo>
                  <a:lnTo>
                    <a:pt x="2606" y="4696"/>
                  </a:lnTo>
                  <a:lnTo>
                    <a:pt x="2610" y="4706"/>
                  </a:lnTo>
                  <a:lnTo>
                    <a:pt x="2615" y="4720"/>
                  </a:lnTo>
                  <a:lnTo>
                    <a:pt x="2619" y="4736"/>
                  </a:lnTo>
                  <a:lnTo>
                    <a:pt x="2627" y="4775"/>
                  </a:lnTo>
                  <a:lnTo>
                    <a:pt x="2637" y="4820"/>
                  </a:lnTo>
                  <a:lnTo>
                    <a:pt x="2645" y="4874"/>
                  </a:lnTo>
                  <a:lnTo>
                    <a:pt x="2653" y="4933"/>
                  </a:lnTo>
                  <a:lnTo>
                    <a:pt x="2661" y="4994"/>
                  </a:lnTo>
                  <a:lnTo>
                    <a:pt x="2667" y="5059"/>
                  </a:lnTo>
                  <a:lnTo>
                    <a:pt x="2673" y="5125"/>
                  </a:lnTo>
                  <a:lnTo>
                    <a:pt x="2680" y="5190"/>
                  </a:lnTo>
                  <a:lnTo>
                    <a:pt x="2685" y="5253"/>
                  </a:lnTo>
                  <a:lnTo>
                    <a:pt x="2689" y="5313"/>
                  </a:lnTo>
                  <a:lnTo>
                    <a:pt x="2693" y="5369"/>
                  </a:lnTo>
                  <a:lnTo>
                    <a:pt x="2695" y="5419"/>
                  </a:lnTo>
                  <a:lnTo>
                    <a:pt x="2697" y="5462"/>
                  </a:lnTo>
                  <a:lnTo>
                    <a:pt x="2697" y="5496"/>
                  </a:lnTo>
                  <a:lnTo>
                    <a:pt x="2698" y="5555"/>
                  </a:lnTo>
                  <a:lnTo>
                    <a:pt x="2700" y="5611"/>
                  </a:lnTo>
                  <a:lnTo>
                    <a:pt x="2703" y="5664"/>
                  </a:lnTo>
                  <a:lnTo>
                    <a:pt x="2706" y="5714"/>
                  </a:lnTo>
                  <a:lnTo>
                    <a:pt x="2712" y="5763"/>
                  </a:lnTo>
                  <a:lnTo>
                    <a:pt x="2719" y="5813"/>
                  </a:lnTo>
                  <a:lnTo>
                    <a:pt x="2727" y="5863"/>
                  </a:lnTo>
                  <a:lnTo>
                    <a:pt x="2736" y="5915"/>
                  </a:lnTo>
                  <a:lnTo>
                    <a:pt x="2741" y="5950"/>
                  </a:lnTo>
                  <a:lnTo>
                    <a:pt x="2745" y="5982"/>
                  </a:lnTo>
                  <a:lnTo>
                    <a:pt x="2746" y="6009"/>
                  </a:lnTo>
                  <a:lnTo>
                    <a:pt x="2748" y="6035"/>
                  </a:lnTo>
                  <a:lnTo>
                    <a:pt x="2749" y="6080"/>
                  </a:lnTo>
                  <a:lnTo>
                    <a:pt x="2749" y="6120"/>
                  </a:lnTo>
                  <a:lnTo>
                    <a:pt x="2751" y="6138"/>
                  </a:lnTo>
                  <a:lnTo>
                    <a:pt x="2753" y="6158"/>
                  </a:lnTo>
                  <a:lnTo>
                    <a:pt x="2757" y="6177"/>
                  </a:lnTo>
                  <a:lnTo>
                    <a:pt x="2764" y="6197"/>
                  </a:lnTo>
                  <a:lnTo>
                    <a:pt x="2772" y="6218"/>
                  </a:lnTo>
                  <a:lnTo>
                    <a:pt x="2783" y="6241"/>
                  </a:lnTo>
                  <a:lnTo>
                    <a:pt x="2797" y="6266"/>
                  </a:lnTo>
                  <a:lnTo>
                    <a:pt x="2814" y="6294"/>
                  </a:lnTo>
                  <a:lnTo>
                    <a:pt x="2814" y="6319"/>
                  </a:lnTo>
                  <a:lnTo>
                    <a:pt x="2814" y="6344"/>
                  </a:lnTo>
                  <a:lnTo>
                    <a:pt x="2814" y="6369"/>
                  </a:lnTo>
                  <a:lnTo>
                    <a:pt x="2814" y="6394"/>
                  </a:lnTo>
                  <a:lnTo>
                    <a:pt x="2814" y="6418"/>
                  </a:lnTo>
                  <a:lnTo>
                    <a:pt x="2815" y="6442"/>
                  </a:lnTo>
                  <a:lnTo>
                    <a:pt x="2817" y="6466"/>
                  </a:lnTo>
                  <a:lnTo>
                    <a:pt x="2821" y="6490"/>
                  </a:lnTo>
                  <a:lnTo>
                    <a:pt x="2822" y="6499"/>
                  </a:lnTo>
                  <a:lnTo>
                    <a:pt x="2823" y="6510"/>
                  </a:lnTo>
                  <a:lnTo>
                    <a:pt x="2822" y="6519"/>
                  </a:lnTo>
                  <a:lnTo>
                    <a:pt x="2821" y="6528"/>
                  </a:lnTo>
                  <a:lnTo>
                    <a:pt x="2816" y="6546"/>
                  </a:lnTo>
                  <a:lnTo>
                    <a:pt x="2810" y="6566"/>
                  </a:lnTo>
                  <a:lnTo>
                    <a:pt x="2805" y="6587"/>
                  </a:lnTo>
                  <a:lnTo>
                    <a:pt x="2799" y="6610"/>
                  </a:lnTo>
                  <a:lnTo>
                    <a:pt x="2796" y="6623"/>
                  </a:lnTo>
                  <a:lnTo>
                    <a:pt x="2794" y="6637"/>
                  </a:lnTo>
                  <a:lnTo>
                    <a:pt x="2793" y="6650"/>
                  </a:lnTo>
                  <a:lnTo>
                    <a:pt x="2793" y="6666"/>
                  </a:lnTo>
                  <a:lnTo>
                    <a:pt x="2792" y="6695"/>
                  </a:lnTo>
                  <a:lnTo>
                    <a:pt x="2791" y="6723"/>
                  </a:lnTo>
                  <a:lnTo>
                    <a:pt x="2790" y="6750"/>
                  </a:lnTo>
                  <a:lnTo>
                    <a:pt x="2788" y="6776"/>
                  </a:lnTo>
                  <a:lnTo>
                    <a:pt x="2783" y="6824"/>
                  </a:lnTo>
                  <a:lnTo>
                    <a:pt x="2777" y="6870"/>
                  </a:lnTo>
                  <a:lnTo>
                    <a:pt x="2772" y="6914"/>
                  </a:lnTo>
                  <a:lnTo>
                    <a:pt x="2766" y="6958"/>
                  </a:lnTo>
                  <a:lnTo>
                    <a:pt x="2764" y="6980"/>
                  </a:lnTo>
                  <a:lnTo>
                    <a:pt x="2762" y="7002"/>
                  </a:lnTo>
                  <a:lnTo>
                    <a:pt x="2761" y="7025"/>
                  </a:lnTo>
                  <a:lnTo>
                    <a:pt x="2761" y="7049"/>
                  </a:lnTo>
                  <a:lnTo>
                    <a:pt x="2760" y="7156"/>
                  </a:lnTo>
                  <a:lnTo>
                    <a:pt x="2806" y="7462"/>
                  </a:lnTo>
                  <a:lnTo>
                    <a:pt x="2793" y="7464"/>
                  </a:lnTo>
                  <a:lnTo>
                    <a:pt x="2793" y="7517"/>
                  </a:lnTo>
                  <a:lnTo>
                    <a:pt x="2794" y="7528"/>
                  </a:lnTo>
                  <a:lnTo>
                    <a:pt x="2797" y="7540"/>
                  </a:lnTo>
                  <a:lnTo>
                    <a:pt x="2802" y="7551"/>
                  </a:lnTo>
                  <a:lnTo>
                    <a:pt x="2808" y="7562"/>
                  </a:lnTo>
                  <a:lnTo>
                    <a:pt x="2816" y="7573"/>
                  </a:lnTo>
                  <a:lnTo>
                    <a:pt x="2825" y="7584"/>
                  </a:lnTo>
                  <a:lnTo>
                    <a:pt x="2836" y="7594"/>
                  </a:lnTo>
                  <a:lnTo>
                    <a:pt x="2847" y="7604"/>
                  </a:lnTo>
                  <a:lnTo>
                    <a:pt x="2858" y="7612"/>
                  </a:lnTo>
                  <a:lnTo>
                    <a:pt x="2871" y="7620"/>
                  </a:lnTo>
                  <a:lnTo>
                    <a:pt x="2882" y="7628"/>
                  </a:lnTo>
                  <a:lnTo>
                    <a:pt x="2895" y="7633"/>
                  </a:lnTo>
                  <a:lnTo>
                    <a:pt x="2908" y="7638"/>
                  </a:lnTo>
                  <a:lnTo>
                    <a:pt x="2920" y="7641"/>
                  </a:lnTo>
                  <a:lnTo>
                    <a:pt x="2932" y="7644"/>
                  </a:lnTo>
                  <a:lnTo>
                    <a:pt x="2942" y="7645"/>
                  </a:lnTo>
                  <a:lnTo>
                    <a:pt x="3006" y="7645"/>
                  </a:lnTo>
                  <a:lnTo>
                    <a:pt x="3009" y="7662"/>
                  </a:lnTo>
                  <a:lnTo>
                    <a:pt x="3012" y="7678"/>
                  </a:lnTo>
                  <a:lnTo>
                    <a:pt x="3014" y="7693"/>
                  </a:lnTo>
                  <a:lnTo>
                    <a:pt x="3014" y="7706"/>
                  </a:lnTo>
                  <a:lnTo>
                    <a:pt x="3015" y="7730"/>
                  </a:lnTo>
                  <a:lnTo>
                    <a:pt x="3017" y="7752"/>
                  </a:lnTo>
                  <a:lnTo>
                    <a:pt x="3019" y="7761"/>
                  </a:lnTo>
                  <a:lnTo>
                    <a:pt x="3021" y="7770"/>
                  </a:lnTo>
                  <a:lnTo>
                    <a:pt x="3024" y="7780"/>
                  </a:lnTo>
                  <a:lnTo>
                    <a:pt x="3030" y="7789"/>
                  </a:lnTo>
                  <a:lnTo>
                    <a:pt x="3037" y="7798"/>
                  </a:lnTo>
                  <a:lnTo>
                    <a:pt x="3045" y="7807"/>
                  </a:lnTo>
                  <a:lnTo>
                    <a:pt x="3056" y="7816"/>
                  </a:lnTo>
                  <a:lnTo>
                    <a:pt x="3069" y="7825"/>
                  </a:lnTo>
                  <a:lnTo>
                    <a:pt x="3088" y="7838"/>
                  </a:lnTo>
                  <a:lnTo>
                    <a:pt x="3108" y="7849"/>
                  </a:lnTo>
                  <a:lnTo>
                    <a:pt x="3129" y="7860"/>
                  </a:lnTo>
                  <a:lnTo>
                    <a:pt x="3153" y="7870"/>
                  </a:lnTo>
                  <a:lnTo>
                    <a:pt x="3177" y="7878"/>
                  </a:lnTo>
                  <a:lnTo>
                    <a:pt x="3204" y="7884"/>
                  </a:lnTo>
                  <a:lnTo>
                    <a:pt x="3217" y="7886"/>
                  </a:lnTo>
                  <a:lnTo>
                    <a:pt x="3232" y="7888"/>
                  </a:lnTo>
                  <a:lnTo>
                    <a:pt x="3246" y="7889"/>
                  </a:lnTo>
                  <a:lnTo>
                    <a:pt x="3261" y="7889"/>
                  </a:lnTo>
                  <a:lnTo>
                    <a:pt x="3297" y="7889"/>
                  </a:lnTo>
                  <a:lnTo>
                    <a:pt x="3342" y="7887"/>
                  </a:lnTo>
                  <a:lnTo>
                    <a:pt x="3366" y="7886"/>
                  </a:lnTo>
                  <a:lnTo>
                    <a:pt x="3391" y="7884"/>
                  </a:lnTo>
                  <a:lnTo>
                    <a:pt x="3416" y="7881"/>
                  </a:lnTo>
                  <a:lnTo>
                    <a:pt x="3440" y="7878"/>
                  </a:lnTo>
                  <a:lnTo>
                    <a:pt x="3464" y="7874"/>
                  </a:lnTo>
                  <a:lnTo>
                    <a:pt x="3486" y="7869"/>
                  </a:lnTo>
                  <a:lnTo>
                    <a:pt x="3507" y="7863"/>
                  </a:lnTo>
                  <a:lnTo>
                    <a:pt x="3524" y="7856"/>
                  </a:lnTo>
                  <a:lnTo>
                    <a:pt x="3532" y="7852"/>
                  </a:lnTo>
                  <a:lnTo>
                    <a:pt x="3539" y="7847"/>
                  </a:lnTo>
                  <a:lnTo>
                    <a:pt x="3544" y="7842"/>
                  </a:lnTo>
                  <a:lnTo>
                    <a:pt x="3550" y="7838"/>
                  </a:lnTo>
                  <a:lnTo>
                    <a:pt x="3554" y="7832"/>
                  </a:lnTo>
                  <a:lnTo>
                    <a:pt x="3557" y="7828"/>
                  </a:lnTo>
                  <a:lnTo>
                    <a:pt x="3558" y="7821"/>
                  </a:lnTo>
                  <a:lnTo>
                    <a:pt x="3559" y="7815"/>
                  </a:lnTo>
                  <a:lnTo>
                    <a:pt x="3559" y="7805"/>
                  </a:lnTo>
                  <a:lnTo>
                    <a:pt x="3558" y="7790"/>
                  </a:lnTo>
                  <a:lnTo>
                    <a:pt x="3557" y="7775"/>
                  </a:lnTo>
                  <a:lnTo>
                    <a:pt x="3555" y="7761"/>
                  </a:lnTo>
                  <a:lnTo>
                    <a:pt x="3551" y="7746"/>
                  </a:lnTo>
                  <a:lnTo>
                    <a:pt x="3547" y="7732"/>
                  </a:lnTo>
                  <a:lnTo>
                    <a:pt x="3542" y="7718"/>
                  </a:lnTo>
                  <a:lnTo>
                    <a:pt x="3536" y="7703"/>
                  </a:lnTo>
                  <a:lnTo>
                    <a:pt x="3531" y="7688"/>
                  </a:lnTo>
                  <a:lnTo>
                    <a:pt x="3516" y="7660"/>
                  </a:lnTo>
                  <a:lnTo>
                    <a:pt x="3499" y="7632"/>
                  </a:lnTo>
                  <a:lnTo>
                    <a:pt x="3480" y="7604"/>
                  </a:lnTo>
                  <a:lnTo>
                    <a:pt x="3462" y="7576"/>
                  </a:lnTo>
                  <a:lnTo>
                    <a:pt x="3421" y="7524"/>
                  </a:lnTo>
                  <a:lnTo>
                    <a:pt x="3381" y="7474"/>
                  </a:lnTo>
                  <a:lnTo>
                    <a:pt x="3362" y="7452"/>
                  </a:lnTo>
                  <a:lnTo>
                    <a:pt x="3344" y="7430"/>
                  </a:lnTo>
                  <a:lnTo>
                    <a:pt x="3328" y="7408"/>
                  </a:lnTo>
                  <a:lnTo>
                    <a:pt x="3315" y="7390"/>
                  </a:lnTo>
                  <a:lnTo>
                    <a:pt x="3323" y="7357"/>
                  </a:lnTo>
                  <a:lnTo>
                    <a:pt x="3334" y="7316"/>
                  </a:lnTo>
                  <a:lnTo>
                    <a:pt x="3348" y="7270"/>
                  </a:lnTo>
                  <a:lnTo>
                    <a:pt x="3363" y="7222"/>
                  </a:lnTo>
                  <a:lnTo>
                    <a:pt x="3375" y="7175"/>
                  </a:lnTo>
                  <a:lnTo>
                    <a:pt x="3388" y="7132"/>
                  </a:lnTo>
                  <a:lnTo>
                    <a:pt x="3392" y="7113"/>
                  </a:lnTo>
                  <a:lnTo>
                    <a:pt x="3396" y="7096"/>
                  </a:lnTo>
                  <a:lnTo>
                    <a:pt x="3398" y="7081"/>
                  </a:lnTo>
                  <a:lnTo>
                    <a:pt x="3399" y="7071"/>
                  </a:lnTo>
                  <a:lnTo>
                    <a:pt x="3403" y="7016"/>
                  </a:lnTo>
                  <a:lnTo>
                    <a:pt x="3404" y="6965"/>
                  </a:lnTo>
                  <a:lnTo>
                    <a:pt x="3405" y="6914"/>
                  </a:lnTo>
                  <a:lnTo>
                    <a:pt x="3405" y="6866"/>
                  </a:lnTo>
                  <a:lnTo>
                    <a:pt x="3406" y="6819"/>
                  </a:lnTo>
                  <a:lnTo>
                    <a:pt x="3408" y="6773"/>
                  </a:lnTo>
                  <a:lnTo>
                    <a:pt x="3410" y="6749"/>
                  </a:lnTo>
                  <a:lnTo>
                    <a:pt x="3412" y="6723"/>
                  </a:lnTo>
                  <a:lnTo>
                    <a:pt x="3415" y="6699"/>
                  </a:lnTo>
                  <a:lnTo>
                    <a:pt x="3419" y="6674"/>
                  </a:lnTo>
                  <a:lnTo>
                    <a:pt x="3423" y="6640"/>
                  </a:lnTo>
                  <a:lnTo>
                    <a:pt x="3428" y="6600"/>
                  </a:lnTo>
                  <a:lnTo>
                    <a:pt x="3431" y="6555"/>
                  </a:lnTo>
                  <a:lnTo>
                    <a:pt x="3435" y="6506"/>
                  </a:lnTo>
                  <a:lnTo>
                    <a:pt x="3440" y="6400"/>
                  </a:lnTo>
                  <a:lnTo>
                    <a:pt x="3446" y="6286"/>
                  </a:lnTo>
                  <a:lnTo>
                    <a:pt x="3450" y="6171"/>
                  </a:lnTo>
                  <a:lnTo>
                    <a:pt x="3452" y="6063"/>
                  </a:lnTo>
                  <a:lnTo>
                    <a:pt x="3453" y="5967"/>
                  </a:lnTo>
                  <a:lnTo>
                    <a:pt x="3453" y="5889"/>
                  </a:lnTo>
                  <a:lnTo>
                    <a:pt x="3452" y="5839"/>
                  </a:lnTo>
                  <a:lnTo>
                    <a:pt x="3452" y="5789"/>
                  </a:lnTo>
                  <a:lnTo>
                    <a:pt x="3452" y="5737"/>
                  </a:lnTo>
                  <a:lnTo>
                    <a:pt x="3451" y="5686"/>
                  </a:lnTo>
                  <a:lnTo>
                    <a:pt x="3451" y="5634"/>
                  </a:lnTo>
                  <a:lnTo>
                    <a:pt x="3451" y="5583"/>
                  </a:lnTo>
                  <a:lnTo>
                    <a:pt x="3451" y="5530"/>
                  </a:lnTo>
                  <a:lnTo>
                    <a:pt x="3451" y="5479"/>
                  </a:lnTo>
                  <a:lnTo>
                    <a:pt x="3451" y="5427"/>
                  </a:lnTo>
                  <a:lnTo>
                    <a:pt x="3452" y="5376"/>
                  </a:lnTo>
                  <a:lnTo>
                    <a:pt x="3452" y="5326"/>
                  </a:lnTo>
                  <a:lnTo>
                    <a:pt x="3454" y="5275"/>
                  </a:lnTo>
                  <a:lnTo>
                    <a:pt x="3455" y="5225"/>
                  </a:lnTo>
                  <a:lnTo>
                    <a:pt x="3458" y="5177"/>
                  </a:lnTo>
                  <a:lnTo>
                    <a:pt x="3460" y="5128"/>
                  </a:lnTo>
                  <a:lnTo>
                    <a:pt x="3463" y="5081"/>
                  </a:lnTo>
                  <a:lnTo>
                    <a:pt x="3466" y="5035"/>
                  </a:lnTo>
                  <a:lnTo>
                    <a:pt x="3466" y="4985"/>
                  </a:lnTo>
                  <a:lnTo>
                    <a:pt x="3463" y="4931"/>
                  </a:lnTo>
                  <a:lnTo>
                    <a:pt x="3461" y="4878"/>
                  </a:lnTo>
                  <a:lnTo>
                    <a:pt x="3460" y="4824"/>
                  </a:lnTo>
                  <a:lnTo>
                    <a:pt x="3460" y="4772"/>
                  </a:lnTo>
                  <a:lnTo>
                    <a:pt x="3461" y="4747"/>
                  </a:lnTo>
                  <a:lnTo>
                    <a:pt x="3462" y="4724"/>
                  </a:lnTo>
                  <a:lnTo>
                    <a:pt x="3464" y="4702"/>
                  </a:lnTo>
                  <a:lnTo>
                    <a:pt x="3468" y="4681"/>
                  </a:lnTo>
                  <a:lnTo>
                    <a:pt x="3474" y="4641"/>
                  </a:lnTo>
                  <a:lnTo>
                    <a:pt x="3478" y="4594"/>
                  </a:lnTo>
                  <a:lnTo>
                    <a:pt x="3480" y="4542"/>
                  </a:lnTo>
                  <a:lnTo>
                    <a:pt x="3483" y="4487"/>
                  </a:lnTo>
                  <a:lnTo>
                    <a:pt x="3484" y="4432"/>
                  </a:lnTo>
                  <a:lnTo>
                    <a:pt x="3484" y="4378"/>
                  </a:lnTo>
                  <a:lnTo>
                    <a:pt x="3485" y="4328"/>
                  </a:lnTo>
                  <a:lnTo>
                    <a:pt x="3485" y="4283"/>
                  </a:lnTo>
                  <a:lnTo>
                    <a:pt x="3485" y="4155"/>
                  </a:lnTo>
                  <a:lnTo>
                    <a:pt x="3499" y="4154"/>
                  </a:lnTo>
                  <a:lnTo>
                    <a:pt x="3514" y="4152"/>
                  </a:lnTo>
                  <a:lnTo>
                    <a:pt x="3530" y="4148"/>
                  </a:lnTo>
                  <a:lnTo>
                    <a:pt x="3546" y="4145"/>
                  </a:lnTo>
                  <a:lnTo>
                    <a:pt x="3581" y="4135"/>
                  </a:lnTo>
                  <a:lnTo>
                    <a:pt x="3616" y="4123"/>
                  </a:lnTo>
                  <a:lnTo>
                    <a:pt x="3634" y="4116"/>
                  </a:lnTo>
                  <a:lnTo>
                    <a:pt x="3650" y="4110"/>
                  </a:lnTo>
                  <a:lnTo>
                    <a:pt x="3666" y="4102"/>
                  </a:lnTo>
                  <a:lnTo>
                    <a:pt x="3679" y="4094"/>
                  </a:lnTo>
                  <a:lnTo>
                    <a:pt x="3692" y="4086"/>
                  </a:lnTo>
                  <a:lnTo>
                    <a:pt x="3703" y="4076"/>
                  </a:lnTo>
                  <a:lnTo>
                    <a:pt x="3713" y="4068"/>
                  </a:lnTo>
                  <a:lnTo>
                    <a:pt x="3721" y="4059"/>
                  </a:lnTo>
                  <a:lnTo>
                    <a:pt x="3701" y="3947"/>
                  </a:lnTo>
                  <a:lnTo>
                    <a:pt x="3682" y="3843"/>
                  </a:lnTo>
                  <a:lnTo>
                    <a:pt x="3662" y="3745"/>
                  </a:lnTo>
                  <a:lnTo>
                    <a:pt x="3643" y="3652"/>
                  </a:lnTo>
                  <a:lnTo>
                    <a:pt x="3622" y="3564"/>
                  </a:lnTo>
                  <a:lnTo>
                    <a:pt x="3603" y="3480"/>
                  </a:lnTo>
                  <a:lnTo>
                    <a:pt x="3583" y="3400"/>
                  </a:lnTo>
                  <a:lnTo>
                    <a:pt x="3564" y="3321"/>
                  </a:lnTo>
                  <a:lnTo>
                    <a:pt x="3544" y="3243"/>
                  </a:lnTo>
                  <a:lnTo>
                    <a:pt x="3525" y="3166"/>
                  </a:lnTo>
                  <a:lnTo>
                    <a:pt x="3507" y="3088"/>
                  </a:lnTo>
                  <a:lnTo>
                    <a:pt x="3487" y="3009"/>
                  </a:lnTo>
                  <a:lnTo>
                    <a:pt x="3469" y="2928"/>
                  </a:lnTo>
                  <a:lnTo>
                    <a:pt x="3451" y="2843"/>
                  </a:lnTo>
                  <a:lnTo>
                    <a:pt x="3434" y="2754"/>
                  </a:lnTo>
                  <a:lnTo>
                    <a:pt x="3416" y="2661"/>
                  </a:lnTo>
                  <a:lnTo>
                    <a:pt x="3410" y="2624"/>
                  </a:lnTo>
                  <a:lnTo>
                    <a:pt x="3400" y="2562"/>
                  </a:lnTo>
                  <a:lnTo>
                    <a:pt x="3388" y="2483"/>
                  </a:lnTo>
                  <a:lnTo>
                    <a:pt x="3375" y="2396"/>
                  </a:lnTo>
                  <a:lnTo>
                    <a:pt x="3362" y="2313"/>
                  </a:lnTo>
                  <a:lnTo>
                    <a:pt x="3351" y="2241"/>
                  </a:lnTo>
                  <a:lnTo>
                    <a:pt x="3342" y="2191"/>
                  </a:lnTo>
                  <a:lnTo>
                    <a:pt x="3339" y="2170"/>
                  </a:lnTo>
                  <a:lnTo>
                    <a:pt x="3359" y="1986"/>
                  </a:lnTo>
                  <a:lnTo>
                    <a:pt x="3439" y="1937"/>
                  </a:lnTo>
                  <a:lnTo>
                    <a:pt x="3527" y="1885"/>
                  </a:lnTo>
                  <a:lnTo>
                    <a:pt x="3621" y="1832"/>
                  </a:lnTo>
                  <a:lnTo>
                    <a:pt x="3718" y="1776"/>
                  </a:lnTo>
                  <a:lnTo>
                    <a:pt x="3818" y="1719"/>
                  </a:lnTo>
                  <a:lnTo>
                    <a:pt x="3917" y="1660"/>
                  </a:lnTo>
                  <a:lnTo>
                    <a:pt x="4014" y="1603"/>
                  </a:lnTo>
                  <a:lnTo>
                    <a:pt x="4108" y="1545"/>
                  </a:lnTo>
                  <a:lnTo>
                    <a:pt x="4153" y="1517"/>
                  </a:lnTo>
                  <a:lnTo>
                    <a:pt x="4196" y="1489"/>
                  </a:lnTo>
                  <a:lnTo>
                    <a:pt x="4237" y="1461"/>
                  </a:lnTo>
                  <a:lnTo>
                    <a:pt x="4277" y="1435"/>
                  </a:lnTo>
                  <a:lnTo>
                    <a:pt x="4314" y="1409"/>
                  </a:lnTo>
                  <a:lnTo>
                    <a:pt x="4348" y="1383"/>
                  </a:lnTo>
                  <a:lnTo>
                    <a:pt x="4380" y="1359"/>
                  </a:lnTo>
                  <a:lnTo>
                    <a:pt x="4409" y="1335"/>
                  </a:lnTo>
                  <a:lnTo>
                    <a:pt x="4434" y="1311"/>
                  </a:lnTo>
                  <a:lnTo>
                    <a:pt x="4456" y="1289"/>
                  </a:lnTo>
                  <a:lnTo>
                    <a:pt x="4474" y="1267"/>
                  </a:lnTo>
                  <a:lnTo>
                    <a:pt x="4488" y="1247"/>
                  </a:lnTo>
                  <a:lnTo>
                    <a:pt x="4498" y="1228"/>
                  </a:lnTo>
                  <a:lnTo>
                    <a:pt x="4504" y="1210"/>
                  </a:lnTo>
                  <a:lnTo>
                    <a:pt x="4505" y="1194"/>
                  </a:lnTo>
                  <a:lnTo>
                    <a:pt x="4500" y="1179"/>
                  </a:lnTo>
                  <a:lnTo>
                    <a:pt x="4447" y="1051"/>
                  </a:lnTo>
                  <a:lnTo>
                    <a:pt x="4327" y="853"/>
                  </a:lnTo>
                  <a:lnTo>
                    <a:pt x="4260" y="707"/>
                  </a:lnTo>
                  <a:lnTo>
                    <a:pt x="4251" y="686"/>
                  </a:lnTo>
                  <a:lnTo>
                    <a:pt x="4244" y="666"/>
                  </a:lnTo>
                  <a:lnTo>
                    <a:pt x="4237" y="645"/>
                  </a:lnTo>
                  <a:lnTo>
                    <a:pt x="4232" y="625"/>
                  </a:lnTo>
                  <a:lnTo>
                    <a:pt x="4221" y="584"/>
                  </a:lnTo>
                  <a:lnTo>
                    <a:pt x="4213" y="542"/>
                  </a:lnTo>
                  <a:lnTo>
                    <a:pt x="4206" y="502"/>
                  </a:lnTo>
                  <a:lnTo>
                    <a:pt x="4198" y="464"/>
                  </a:lnTo>
                  <a:lnTo>
                    <a:pt x="4195" y="444"/>
                  </a:lnTo>
                  <a:lnTo>
                    <a:pt x="4190" y="426"/>
                  </a:lnTo>
                  <a:lnTo>
                    <a:pt x="4185" y="408"/>
                  </a:lnTo>
                  <a:lnTo>
                    <a:pt x="4179" y="390"/>
                  </a:lnTo>
                  <a:lnTo>
                    <a:pt x="4164" y="358"/>
                  </a:lnTo>
                  <a:lnTo>
                    <a:pt x="4145" y="347"/>
                  </a:lnTo>
                  <a:lnTo>
                    <a:pt x="4130" y="341"/>
                  </a:lnTo>
                  <a:lnTo>
                    <a:pt x="4120" y="339"/>
                  </a:lnTo>
                  <a:lnTo>
                    <a:pt x="4112" y="337"/>
                  </a:lnTo>
                  <a:lnTo>
                    <a:pt x="4104" y="333"/>
                  </a:lnTo>
                  <a:lnTo>
                    <a:pt x="4093" y="328"/>
                  </a:lnTo>
                  <a:lnTo>
                    <a:pt x="4078" y="315"/>
                  </a:lnTo>
                  <a:lnTo>
                    <a:pt x="4058" y="294"/>
                  </a:lnTo>
                  <a:lnTo>
                    <a:pt x="4052" y="289"/>
                  </a:lnTo>
                  <a:lnTo>
                    <a:pt x="4045" y="283"/>
                  </a:lnTo>
                  <a:lnTo>
                    <a:pt x="4038" y="277"/>
                  </a:lnTo>
                  <a:lnTo>
                    <a:pt x="4032" y="274"/>
                  </a:lnTo>
                  <a:lnTo>
                    <a:pt x="4025" y="270"/>
                  </a:lnTo>
                  <a:lnTo>
                    <a:pt x="4017" y="267"/>
                  </a:lnTo>
                  <a:lnTo>
                    <a:pt x="4010" y="265"/>
                  </a:lnTo>
                  <a:lnTo>
                    <a:pt x="4002" y="262"/>
                  </a:lnTo>
                  <a:lnTo>
                    <a:pt x="3986" y="260"/>
                  </a:lnTo>
                  <a:lnTo>
                    <a:pt x="3969" y="259"/>
                  </a:lnTo>
                  <a:lnTo>
                    <a:pt x="3952" y="259"/>
                  </a:lnTo>
                  <a:lnTo>
                    <a:pt x="3932" y="260"/>
                  </a:lnTo>
                  <a:lnTo>
                    <a:pt x="3879" y="264"/>
                  </a:lnTo>
                  <a:lnTo>
                    <a:pt x="3842" y="267"/>
                  </a:lnTo>
                  <a:lnTo>
                    <a:pt x="3828" y="267"/>
                  </a:lnTo>
                  <a:lnTo>
                    <a:pt x="3815" y="266"/>
                  </a:lnTo>
                  <a:lnTo>
                    <a:pt x="3804" y="264"/>
                  </a:lnTo>
                  <a:lnTo>
                    <a:pt x="3795" y="260"/>
                  </a:lnTo>
                  <a:lnTo>
                    <a:pt x="3786" y="253"/>
                  </a:lnTo>
                  <a:lnTo>
                    <a:pt x="3778" y="245"/>
                  </a:lnTo>
                  <a:lnTo>
                    <a:pt x="3769" y="235"/>
                  </a:lnTo>
                  <a:lnTo>
                    <a:pt x="3758" y="221"/>
                  </a:lnTo>
                  <a:lnTo>
                    <a:pt x="3734" y="186"/>
                  </a:lnTo>
                  <a:lnTo>
                    <a:pt x="3701" y="134"/>
                  </a:lnTo>
                  <a:lnTo>
                    <a:pt x="3655" y="108"/>
                  </a:lnTo>
                  <a:lnTo>
                    <a:pt x="3612" y="86"/>
                  </a:lnTo>
                  <a:lnTo>
                    <a:pt x="3568" y="69"/>
                  </a:lnTo>
                  <a:lnTo>
                    <a:pt x="3527" y="57"/>
                  </a:lnTo>
                  <a:lnTo>
                    <a:pt x="3487" y="48"/>
                  </a:lnTo>
                  <a:lnTo>
                    <a:pt x="3450" y="43"/>
                  </a:lnTo>
                  <a:lnTo>
                    <a:pt x="3413" y="41"/>
                  </a:lnTo>
                  <a:lnTo>
                    <a:pt x="3378" y="43"/>
                  </a:lnTo>
                  <a:lnTo>
                    <a:pt x="3344" y="48"/>
                  </a:lnTo>
                  <a:lnTo>
                    <a:pt x="3312" y="56"/>
                  </a:lnTo>
                  <a:lnTo>
                    <a:pt x="3284" y="65"/>
                  </a:lnTo>
                  <a:lnTo>
                    <a:pt x="3256" y="77"/>
                  </a:lnTo>
                  <a:lnTo>
                    <a:pt x="3231" y="91"/>
                  </a:lnTo>
                  <a:lnTo>
                    <a:pt x="3208" y="107"/>
                  </a:lnTo>
                  <a:lnTo>
                    <a:pt x="3188" y="124"/>
                  </a:lnTo>
                  <a:lnTo>
                    <a:pt x="3169" y="141"/>
                  </a:lnTo>
                  <a:lnTo>
                    <a:pt x="3153" y="160"/>
                  </a:lnTo>
                  <a:lnTo>
                    <a:pt x="3140" y="179"/>
                  </a:lnTo>
                  <a:lnTo>
                    <a:pt x="3129" y="198"/>
                  </a:lnTo>
                  <a:lnTo>
                    <a:pt x="3121" y="217"/>
                  </a:lnTo>
                  <a:lnTo>
                    <a:pt x="3117" y="236"/>
                  </a:lnTo>
                  <a:lnTo>
                    <a:pt x="3115" y="254"/>
                  </a:lnTo>
                  <a:lnTo>
                    <a:pt x="3115" y="272"/>
                  </a:lnTo>
                  <a:lnTo>
                    <a:pt x="3119" y="288"/>
                  </a:lnTo>
                  <a:lnTo>
                    <a:pt x="3126" y="301"/>
                  </a:lnTo>
                  <a:lnTo>
                    <a:pt x="3136" y="314"/>
                  </a:lnTo>
                  <a:lnTo>
                    <a:pt x="3150" y="324"/>
                  </a:lnTo>
                  <a:lnTo>
                    <a:pt x="3166" y="332"/>
                  </a:lnTo>
                  <a:lnTo>
                    <a:pt x="3187" y="338"/>
                  </a:lnTo>
                  <a:lnTo>
                    <a:pt x="3211" y="341"/>
                  </a:lnTo>
                  <a:lnTo>
                    <a:pt x="3238" y="340"/>
                  </a:lnTo>
                  <a:lnTo>
                    <a:pt x="3270" y="337"/>
                  </a:lnTo>
                  <a:lnTo>
                    <a:pt x="3256" y="344"/>
                  </a:lnTo>
                  <a:lnTo>
                    <a:pt x="3241" y="353"/>
                  </a:lnTo>
                  <a:lnTo>
                    <a:pt x="3227" y="364"/>
                  </a:lnTo>
                  <a:lnTo>
                    <a:pt x="3211" y="377"/>
                  </a:lnTo>
                  <a:lnTo>
                    <a:pt x="3195" y="390"/>
                  </a:lnTo>
                  <a:lnTo>
                    <a:pt x="3180" y="405"/>
                  </a:lnTo>
                  <a:lnTo>
                    <a:pt x="3166" y="420"/>
                  </a:lnTo>
                  <a:lnTo>
                    <a:pt x="3153" y="434"/>
                  </a:lnTo>
                  <a:lnTo>
                    <a:pt x="3143" y="446"/>
                  </a:lnTo>
                  <a:lnTo>
                    <a:pt x="3135" y="458"/>
                  </a:lnTo>
                  <a:lnTo>
                    <a:pt x="3133" y="462"/>
                  </a:lnTo>
                  <a:lnTo>
                    <a:pt x="3131" y="467"/>
                  </a:lnTo>
                  <a:lnTo>
                    <a:pt x="3131" y="472"/>
                  </a:lnTo>
                  <a:lnTo>
                    <a:pt x="3131" y="475"/>
                  </a:lnTo>
                  <a:lnTo>
                    <a:pt x="3132" y="477"/>
                  </a:lnTo>
                  <a:lnTo>
                    <a:pt x="3133" y="478"/>
                  </a:lnTo>
                  <a:lnTo>
                    <a:pt x="3136" y="480"/>
                  </a:lnTo>
                  <a:lnTo>
                    <a:pt x="3141" y="480"/>
                  </a:lnTo>
                  <a:lnTo>
                    <a:pt x="3148" y="478"/>
                  </a:lnTo>
                  <a:lnTo>
                    <a:pt x="3155" y="476"/>
                  </a:lnTo>
                  <a:lnTo>
                    <a:pt x="3163" y="473"/>
                  </a:lnTo>
                  <a:lnTo>
                    <a:pt x="3173" y="469"/>
                  </a:lnTo>
                  <a:lnTo>
                    <a:pt x="3188" y="462"/>
                  </a:lnTo>
                  <a:lnTo>
                    <a:pt x="3203" y="458"/>
                  </a:lnTo>
                  <a:lnTo>
                    <a:pt x="3216" y="453"/>
                  </a:lnTo>
                  <a:lnTo>
                    <a:pt x="3230" y="451"/>
                  </a:lnTo>
                  <a:lnTo>
                    <a:pt x="3244" y="449"/>
                  </a:lnTo>
                  <a:lnTo>
                    <a:pt x="3256" y="449"/>
                  </a:lnTo>
                  <a:lnTo>
                    <a:pt x="3270" y="448"/>
                  </a:lnTo>
                  <a:lnTo>
                    <a:pt x="3283" y="449"/>
                  </a:lnTo>
                  <a:lnTo>
                    <a:pt x="3307" y="451"/>
                  </a:lnTo>
                  <a:lnTo>
                    <a:pt x="3331" y="456"/>
                  </a:lnTo>
                  <a:lnTo>
                    <a:pt x="3355" y="460"/>
                  </a:lnTo>
                  <a:lnTo>
                    <a:pt x="3379" y="464"/>
                  </a:lnTo>
                  <a:lnTo>
                    <a:pt x="3412" y="449"/>
                  </a:lnTo>
                  <a:lnTo>
                    <a:pt x="3444" y="433"/>
                  </a:lnTo>
                  <a:lnTo>
                    <a:pt x="3460" y="425"/>
                  </a:lnTo>
                  <a:lnTo>
                    <a:pt x="3476" y="419"/>
                  </a:lnTo>
                  <a:lnTo>
                    <a:pt x="3492" y="413"/>
                  </a:lnTo>
                  <a:lnTo>
                    <a:pt x="3507" y="409"/>
                  </a:lnTo>
                  <a:lnTo>
                    <a:pt x="3522" y="406"/>
                  </a:lnTo>
                  <a:lnTo>
                    <a:pt x="3535" y="405"/>
                  </a:lnTo>
                  <a:lnTo>
                    <a:pt x="3542" y="405"/>
                  </a:lnTo>
                  <a:lnTo>
                    <a:pt x="3548" y="406"/>
                  </a:lnTo>
                  <a:lnTo>
                    <a:pt x="3555" y="408"/>
                  </a:lnTo>
                  <a:lnTo>
                    <a:pt x="3560" y="410"/>
                  </a:lnTo>
                  <a:lnTo>
                    <a:pt x="3566" y="412"/>
                  </a:lnTo>
                  <a:lnTo>
                    <a:pt x="3572" y="416"/>
                  </a:lnTo>
                  <a:lnTo>
                    <a:pt x="3578" y="420"/>
                  </a:lnTo>
                  <a:lnTo>
                    <a:pt x="3582" y="425"/>
                  </a:lnTo>
                  <a:lnTo>
                    <a:pt x="3587" y="430"/>
                  </a:lnTo>
                  <a:lnTo>
                    <a:pt x="3591" y="436"/>
                  </a:lnTo>
                  <a:lnTo>
                    <a:pt x="3596" y="443"/>
                  </a:lnTo>
                  <a:lnTo>
                    <a:pt x="3600" y="451"/>
                  </a:lnTo>
                  <a:lnTo>
                    <a:pt x="3767" y="818"/>
                  </a:lnTo>
                  <a:lnTo>
                    <a:pt x="3775" y="839"/>
                  </a:lnTo>
                  <a:lnTo>
                    <a:pt x="3782" y="858"/>
                  </a:lnTo>
                  <a:lnTo>
                    <a:pt x="3786" y="876"/>
                  </a:lnTo>
                  <a:lnTo>
                    <a:pt x="3788" y="892"/>
                  </a:lnTo>
                  <a:lnTo>
                    <a:pt x="3788" y="908"/>
                  </a:lnTo>
                  <a:lnTo>
                    <a:pt x="3787" y="922"/>
                  </a:lnTo>
                  <a:lnTo>
                    <a:pt x="3785" y="936"/>
                  </a:lnTo>
                  <a:lnTo>
                    <a:pt x="3782" y="948"/>
                  </a:lnTo>
                  <a:lnTo>
                    <a:pt x="3774" y="973"/>
                  </a:lnTo>
                  <a:lnTo>
                    <a:pt x="3765" y="996"/>
                  </a:lnTo>
                  <a:lnTo>
                    <a:pt x="3762" y="1008"/>
                  </a:lnTo>
                  <a:lnTo>
                    <a:pt x="3758" y="1020"/>
                  </a:lnTo>
                  <a:lnTo>
                    <a:pt x="3756" y="1033"/>
                  </a:lnTo>
                  <a:lnTo>
                    <a:pt x="3755" y="1047"/>
                  </a:lnTo>
                  <a:lnTo>
                    <a:pt x="3757" y="1074"/>
                  </a:lnTo>
                  <a:lnTo>
                    <a:pt x="3761" y="1103"/>
                  </a:lnTo>
                  <a:lnTo>
                    <a:pt x="3762" y="1116"/>
                  </a:lnTo>
                  <a:lnTo>
                    <a:pt x="3762" y="1129"/>
                  </a:lnTo>
                  <a:lnTo>
                    <a:pt x="3761" y="1141"/>
                  </a:lnTo>
                  <a:lnTo>
                    <a:pt x="3757" y="1151"/>
                  </a:lnTo>
                  <a:lnTo>
                    <a:pt x="3755" y="1155"/>
                  </a:lnTo>
                  <a:lnTo>
                    <a:pt x="3753" y="1160"/>
                  </a:lnTo>
                  <a:lnTo>
                    <a:pt x="3749" y="1162"/>
                  </a:lnTo>
                  <a:lnTo>
                    <a:pt x="3745" y="1165"/>
                  </a:lnTo>
                  <a:lnTo>
                    <a:pt x="3739" y="1168"/>
                  </a:lnTo>
                  <a:lnTo>
                    <a:pt x="3733" y="1169"/>
                  </a:lnTo>
                  <a:lnTo>
                    <a:pt x="3726" y="1170"/>
                  </a:lnTo>
                  <a:lnTo>
                    <a:pt x="3718" y="1170"/>
                  </a:lnTo>
                  <a:lnTo>
                    <a:pt x="3709" y="1169"/>
                  </a:lnTo>
                  <a:lnTo>
                    <a:pt x="3699" y="1167"/>
                  </a:lnTo>
                  <a:lnTo>
                    <a:pt x="3687" y="1164"/>
                  </a:lnTo>
                  <a:lnTo>
                    <a:pt x="3675" y="1161"/>
                  </a:lnTo>
                  <a:lnTo>
                    <a:pt x="3645" y="1152"/>
                  </a:lnTo>
                  <a:lnTo>
                    <a:pt x="3611" y="1138"/>
                  </a:lnTo>
                  <a:lnTo>
                    <a:pt x="3592" y="1145"/>
                  </a:lnTo>
                  <a:lnTo>
                    <a:pt x="3578" y="1151"/>
                  </a:lnTo>
                  <a:lnTo>
                    <a:pt x="3564" y="1153"/>
                  </a:lnTo>
                  <a:lnTo>
                    <a:pt x="3552" y="1155"/>
                  </a:lnTo>
                  <a:lnTo>
                    <a:pt x="3531" y="1156"/>
                  </a:lnTo>
                  <a:lnTo>
                    <a:pt x="3511" y="1154"/>
                  </a:lnTo>
                  <a:lnTo>
                    <a:pt x="3502" y="1154"/>
                  </a:lnTo>
                  <a:lnTo>
                    <a:pt x="3493" y="1153"/>
                  </a:lnTo>
                  <a:lnTo>
                    <a:pt x="3483" y="1154"/>
                  </a:lnTo>
                  <a:lnTo>
                    <a:pt x="3471" y="1155"/>
                  </a:lnTo>
                  <a:lnTo>
                    <a:pt x="3459" y="1159"/>
                  </a:lnTo>
                  <a:lnTo>
                    <a:pt x="3445" y="1163"/>
                  </a:lnTo>
                  <a:lnTo>
                    <a:pt x="3430" y="1170"/>
                  </a:lnTo>
                  <a:lnTo>
                    <a:pt x="3413" y="1178"/>
                  </a:lnTo>
                  <a:lnTo>
                    <a:pt x="3403" y="1168"/>
                  </a:lnTo>
                  <a:lnTo>
                    <a:pt x="3395" y="1161"/>
                  </a:lnTo>
                  <a:lnTo>
                    <a:pt x="3387" y="1156"/>
                  </a:lnTo>
                  <a:lnTo>
                    <a:pt x="3379" y="1154"/>
                  </a:lnTo>
                  <a:lnTo>
                    <a:pt x="3371" y="1154"/>
                  </a:lnTo>
                  <a:lnTo>
                    <a:pt x="3363" y="1154"/>
                  </a:lnTo>
                  <a:lnTo>
                    <a:pt x="3356" y="1155"/>
                  </a:lnTo>
                  <a:lnTo>
                    <a:pt x="3348" y="1157"/>
                  </a:lnTo>
                  <a:lnTo>
                    <a:pt x="3347" y="1097"/>
                  </a:lnTo>
                  <a:lnTo>
                    <a:pt x="3333" y="1092"/>
                  </a:lnTo>
                  <a:lnTo>
                    <a:pt x="3319" y="1089"/>
                  </a:lnTo>
                  <a:lnTo>
                    <a:pt x="3305" y="1085"/>
                  </a:lnTo>
                  <a:lnTo>
                    <a:pt x="3291" y="1082"/>
                  </a:lnTo>
                  <a:lnTo>
                    <a:pt x="3261" y="1079"/>
                  </a:lnTo>
                  <a:lnTo>
                    <a:pt x="3230" y="1076"/>
                  </a:lnTo>
                  <a:lnTo>
                    <a:pt x="3199" y="1076"/>
                  </a:lnTo>
                  <a:lnTo>
                    <a:pt x="3168" y="1077"/>
                  </a:lnTo>
                  <a:lnTo>
                    <a:pt x="3137" y="1081"/>
                  </a:lnTo>
                  <a:lnTo>
                    <a:pt x="3108" y="1085"/>
                  </a:lnTo>
                  <a:lnTo>
                    <a:pt x="3075" y="1090"/>
                  </a:lnTo>
                  <a:lnTo>
                    <a:pt x="3041" y="1095"/>
                  </a:lnTo>
                  <a:lnTo>
                    <a:pt x="3011" y="1098"/>
                  </a:lnTo>
                  <a:lnTo>
                    <a:pt x="2981" y="1101"/>
                  </a:lnTo>
                  <a:lnTo>
                    <a:pt x="2950" y="1105"/>
                  </a:lnTo>
                  <a:lnTo>
                    <a:pt x="2919" y="1108"/>
                  </a:lnTo>
                  <a:lnTo>
                    <a:pt x="2887" y="1113"/>
                  </a:lnTo>
                  <a:lnTo>
                    <a:pt x="2854" y="1119"/>
                  </a:lnTo>
                  <a:lnTo>
                    <a:pt x="2821" y="1127"/>
                  </a:lnTo>
                  <a:lnTo>
                    <a:pt x="2791" y="1135"/>
                  </a:lnTo>
                  <a:lnTo>
                    <a:pt x="2764" y="1143"/>
                  </a:lnTo>
                  <a:lnTo>
                    <a:pt x="2738" y="1151"/>
                  </a:lnTo>
                  <a:lnTo>
                    <a:pt x="2714" y="1160"/>
                  </a:lnTo>
                  <a:lnTo>
                    <a:pt x="2690" y="1168"/>
                  </a:lnTo>
                  <a:lnTo>
                    <a:pt x="2666" y="1175"/>
                  </a:lnTo>
                  <a:lnTo>
                    <a:pt x="2640" y="1181"/>
                  </a:lnTo>
                  <a:lnTo>
                    <a:pt x="2625" y="1153"/>
                  </a:lnTo>
                  <a:lnTo>
                    <a:pt x="2606" y="1115"/>
                  </a:lnTo>
                  <a:lnTo>
                    <a:pt x="2598" y="1096"/>
                  </a:lnTo>
                  <a:lnTo>
                    <a:pt x="2590" y="1076"/>
                  </a:lnTo>
                  <a:lnTo>
                    <a:pt x="2587" y="1068"/>
                  </a:lnTo>
                  <a:lnTo>
                    <a:pt x="2585" y="1059"/>
                  </a:lnTo>
                  <a:lnTo>
                    <a:pt x="2584" y="1051"/>
                  </a:lnTo>
                  <a:lnTo>
                    <a:pt x="2583" y="1043"/>
                  </a:lnTo>
                  <a:lnTo>
                    <a:pt x="2583" y="997"/>
                  </a:lnTo>
                  <a:lnTo>
                    <a:pt x="2584" y="980"/>
                  </a:lnTo>
                  <a:lnTo>
                    <a:pt x="2585" y="967"/>
                  </a:lnTo>
                  <a:lnTo>
                    <a:pt x="2587" y="954"/>
                  </a:lnTo>
                  <a:lnTo>
                    <a:pt x="2591" y="943"/>
                  </a:lnTo>
                  <a:lnTo>
                    <a:pt x="2599" y="921"/>
                  </a:lnTo>
                  <a:lnTo>
                    <a:pt x="2606" y="895"/>
                  </a:lnTo>
                  <a:lnTo>
                    <a:pt x="2641" y="905"/>
                  </a:lnTo>
                  <a:lnTo>
                    <a:pt x="2642" y="893"/>
                  </a:lnTo>
                  <a:lnTo>
                    <a:pt x="2645" y="882"/>
                  </a:lnTo>
                  <a:lnTo>
                    <a:pt x="2647" y="871"/>
                  </a:lnTo>
                  <a:lnTo>
                    <a:pt x="2650" y="860"/>
                  </a:lnTo>
                  <a:lnTo>
                    <a:pt x="2657" y="840"/>
                  </a:lnTo>
                  <a:lnTo>
                    <a:pt x="2665" y="818"/>
                  </a:lnTo>
                  <a:lnTo>
                    <a:pt x="2673" y="796"/>
                  </a:lnTo>
                  <a:lnTo>
                    <a:pt x="2680" y="771"/>
                  </a:lnTo>
                  <a:lnTo>
                    <a:pt x="2682" y="757"/>
                  </a:lnTo>
                  <a:lnTo>
                    <a:pt x="2685" y="742"/>
                  </a:lnTo>
                  <a:lnTo>
                    <a:pt x="2686" y="728"/>
                  </a:lnTo>
                  <a:lnTo>
                    <a:pt x="2687" y="710"/>
                  </a:lnTo>
                  <a:lnTo>
                    <a:pt x="2687" y="675"/>
                  </a:lnTo>
                  <a:lnTo>
                    <a:pt x="2664" y="675"/>
                  </a:lnTo>
                  <a:lnTo>
                    <a:pt x="2663" y="625"/>
                  </a:lnTo>
                  <a:lnTo>
                    <a:pt x="2661" y="576"/>
                  </a:lnTo>
                  <a:lnTo>
                    <a:pt x="2658" y="553"/>
                  </a:lnTo>
                  <a:lnTo>
                    <a:pt x="2656" y="530"/>
                  </a:lnTo>
                  <a:lnTo>
                    <a:pt x="2653" y="507"/>
                  </a:lnTo>
                  <a:lnTo>
                    <a:pt x="2649" y="486"/>
                  </a:lnTo>
                  <a:lnTo>
                    <a:pt x="2643" y="465"/>
                  </a:lnTo>
                  <a:lnTo>
                    <a:pt x="2639" y="445"/>
                  </a:lnTo>
                  <a:lnTo>
                    <a:pt x="2632" y="426"/>
                  </a:lnTo>
                  <a:lnTo>
                    <a:pt x="2625" y="406"/>
                  </a:lnTo>
                  <a:lnTo>
                    <a:pt x="2616" y="389"/>
                  </a:lnTo>
                  <a:lnTo>
                    <a:pt x="2607" y="372"/>
                  </a:lnTo>
                  <a:lnTo>
                    <a:pt x="2597" y="355"/>
                  </a:lnTo>
                  <a:lnTo>
                    <a:pt x="2585" y="340"/>
                  </a:lnTo>
                  <a:lnTo>
                    <a:pt x="2576" y="329"/>
                  </a:lnTo>
                  <a:lnTo>
                    <a:pt x="2566" y="317"/>
                  </a:lnTo>
                  <a:lnTo>
                    <a:pt x="2553" y="306"/>
                  </a:lnTo>
                  <a:lnTo>
                    <a:pt x="2541" y="293"/>
                  </a:lnTo>
                  <a:lnTo>
                    <a:pt x="2526" y="282"/>
                  </a:lnTo>
                  <a:lnTo>
                    <a:pt x="2510" y="269"/>
                  </a:lnTo>
                  <a:lnTo>
                    <a:pt x="2494" y="257"/>
                  </a:lnTo>
                  <a:lnTo>
                    <a:pt x="2477" y="245"/>
                  </a:lnTo>
                  <a:lnTo>
                    <a:pt x="2458" y="235"/>
                  </a:lnTo>
                  <a:lnTo>
                    <a:pt x="2440" y="225"/>
                  </a:lnTo>
                  <a:lnTo>
                    <a:pt x="2422" y="216"/>
                  </a:lnTo>
                  <a:lnTo>
                    <a:pt x="2402" y="208"/>
                  </a:lnTo>
                  <a:lnTo>
                    <a:pt x="2384" y="201"/>
                  </a:lnTo>
                  <a:lnTo>
                    <a:pt x="2366" y="196"/>
                  </a:lnTo>
                  <a:lnTo>
                    <a:pt x="2347" y="194"/>
                  </a:lnTo>
                  <a:lnTo>
                    <a:pt x="2330" y="193"/>
                  </a:lnTo>
                  <a:lnTo>
                    <a:pt x="2307" y="193"/>
                  </a:lnTo>
                  <a:lnTo>
                    <a:pt x="2291" y="193"/>
                  </a:lnTo>
                  <a:lnTo>
                    <a:pt x="2275" y="194"/>
                  </a:lnTo>
                  <a:lnTo>
                    <a:pt x="2259" y="196"/>
                  </a:lnTo>
                  <a:lnTo>
                    <a:pt x="2243" y="200"/>
                  </a:lnTo>
                  <a:lnTo>
                    <a:pt x="2227" y="203"/>
                  </a:lnTo>
                  <a:lnTo>
                    <a:pt x="2212" y="208"/>
                  </a:lnTo>
                  <a:lnTo>
                    <a:pt x="2196" y="213"/>
                  </a:lnTo>
                  <a:lnTo>
                    <a:pt x="2182" y="220"/>
                  </a:lnTo>
                  <a:lnTo>
                    <a:pt x="2167" y="227"/>
                  </a:lnTo>
                  <a:lnTo>
                    <a:pt x="2152" y="235"/>
                  </a:lnTo>
                  <a:lnTo>
                    <a:pt x="2137" y="243"/>
                  </a:lnTo>
                  <a:lnTo>
                    <a:pt x="2123" y="252"/>
                  </a:lnTo>
                  <a:lnTo>
                    <a:pt x="2110" y="261"/>
                  </a:lnTo>
                  <a:lnTo>
                    <a:pt x="2096" y="272"/>
                  </a:lnTo>
                  <a:lnTo>
                    <a:pt x="2083" y="282"/>
                  </a:lnTo>
                  <a:lnTo>
                    <a:pt x="2071" y="293"/>
                  </a:lnTo>
                  <a:lnTo>
                    <a:pt x="2059" y="306"/>
                  </a:lnTo>
                  <a:lnTo>
                    <a:pt x="2048" y="317"/>
                  </a:lnTo>
                  <a:lnTo>
                    <a:pt x="2036" y="330"/>
                  </a:lnTo>
                  <a:lnTo>
                    <a:pt x="2026" y="344"/>
                  </a:lnTo>
                  <a:lnTo>
                    <a:pt x="2017" y="357"/>
                  </a:lnTo>
                  <a:lnTo>
                    <a:pt x="2008" y="371"/>
                  </a:lnTo>
                  <a:lnTo>
                    <a:pt x="2000" y="386"/>
                  </a:lnTo>
                  <a:lnTo>
                    <a:pt x="1992" y="400"/>
                  </a:lnTo>
                  <a:lnTo>
                    <a:pt x="1985" y="414"/>
                  </a:lnTo>
                  <a:lnTo>
                    <a:pt x="1979" y="430"/>
                  </a:lnTo>
                  <a:lnTo>
                    <a:pt x="1973" y="445"/>
                  </a:lnTo>
                  <a:lnTo>
                    <a:pt x="1970" y="461"/>
                  </a:lnTo>
                  <a:lnTo>
                    <a:pt x="1967" y="477"/>
                  </a:lnTo>
                  <a:lnTo>
                    <a:pt x="1964" y="493"/>
                  </a:lnTo>
                  <a:lnTo>
                    <a:pt x="1962" y="509"/>
                  </a:lnTo>
                  <a:lnTo>
                    <a:pt x="1962" y="525"/>
                  </a:lnTo>
                  <a:lnTo>
                    <a:pt x="1962" y="652"/>
                  </a:lnTo>
                  <a:lnTo>
                    <a:pt x="1924" y="670"/>
                  </a:lnTo>
                  <a:lnTo>
                    <a:pt x="1979" y="881"/>
                  </a:lnTo>
                  <a:lnTo>
                    <a:pt x="2007" y="876"/>
                  </a:lnTo>
                  <a:lnTo>
                    <a:pt x="2012" y="890"/>
                  </a:lnTo>
                  <a:lnTo>
                    <a:pt x="2017" y="900"/>
                  </a:lnTo>
                  <a:lnTo>
                    <a:pt x="2019" y="912"/>
                  </a:lnTo>
                  <a:lnTo>
                    <a:pt x="2019" y="929"/>
                  </a:lnTo>
                  <a:lnTo>
                    <a:pt x="2019" y="952"/>
                  </a:lnTo>
                  <a:lnTo>
                    <a:pt x="2019" y="959"/>
                  </a:lnTo>
                  <a:lnTo>
                    <a:pt x="2017" y="965"/>
                  </a:lnTo>
                  <a:lnTo>
                    <a:pt x="2015" y="972"/>
                  </a:lnTo>
                  <a:lnTo>
                    <a:pt x="2011" y="979"/>
                  </a:lnTo>
                  <a:lnTo>
                    <a:pt x="2007" y="986"/>
                  </a:lnTo>
                  <a:lnTo>
                    <a:pt x="2002" y="993"/>
                  </a:lnTo>
                  <a:lnTo>
                    <a:pt x="1995" y="1000"/>
                  </a:lnTo>
                  <a:lnTo>
                    <a:pt x="1988" y="1007"/>
                  </a:lnTo>
                  <a:lnTo>
                    <a:pt x="1973" y="1020"/>
                  </a:lnTo>
                  <a:lnTo>
                    <a:pt x="1955" y="1034"/>
                  </a:lnTo>
                  <a:lnTo>
                    <a:pt x="1935" y="1047"/>
                  </a:lnTo>
                  <a:lnTo>
                    <a:pt x="1912" y="1058"/>
                  </a:lnTo>
                  <a:lnTo>
                    <a:pt x="1889" y="1069"/>
                  </a:lnTo>
                  <a:lnTo>
                    <a:pt x="1864" y="1079"/>
                  </a:lnTo>
                  <a:lnTo>
                    <a:pt x="1839" y="1087"/>
                  </a:lnTo>
                  <a:lnTo>
                    <a:pt x="1812" y="1093"/>
                  </a:lnTo>
                  <a:lnTo>
                    <a:pt x="1787" y="1097"/>
                  </a:lnTo>
                  <a:lnTo>
                    <a:pt x="1762" y="1099"/>
                  </a:lnTo>
                  <a:lnTo>
                    <a:pt x="1749" y="1100"/>
                  </a:lnTo>
                  <a:lnTo>
                    <a:pt x="1737" y="1099"/>
                  </a:lnTo>
                  <a:lnTo>
                    <a:pt x="1725" y="1098"/>
                  </a:lnTo>
                  <a:lnTo>
                    <a:pt x="1713" y="1097"/>
                  </a:lnTo>
                  <a:lnTo>
                    <a:pt x="1673" y="1090"/>
                  </a:lnTo>
                  <a:lnTo>
                    <a:pt x="1624" y="1083"/>
                  </a:lnTo>
                  <a:lnTo>
                    <a:pt x="1568" y="1076"/>
                  </a:lnTo>
                  <a:lnTo>
                    <a:pt x="1508" y="1069"/>
                  </a:lnTo>
                  <a:lnTo>
                    <a:pt x="1449" y="1064"/>
                  </a:lnTo>
                  <a:lnTo>
                    <a:pt x="1394" y="1059"/>
                  </a:lnTo>
                  <a:lnTo>
                    <a:pt x="1345" y="1056"/>
                  </a:lnTo>
                  <a:lnTo>
                    <a:pt x="1306" y="1055"/>
                  </a:lnTo>
                  <a:lnTo>
                    <a:pt x="1305" y="1068"/>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sp>
          <p:nvSpPr>
            <p:cNvPr id="28" name="Freeform 15"/>
            <p:cNvSpPr>
              <a:spLocks/>
            </p:cNvSpPr>
            <p:nvPr/>
          </p:nvSpPr>
          <p:spPr bwMode="auto">
            <a:xfrm>
              <a:off x="1851025" y="1609726"/>
              <a:ext cx="88900" cy="525463"/>
            </a:xfrm>
            <a:custGeom>
              <a:avLst/>
              <a:gdLst/>
              <a:ahLst/>
              <a:cxnLst>
                <a:cxn ang="0">
                  <a:pos x="73" y="1"/>
                </a:cxn>
                <a:cxn ang="0">
                  <a:pos x="0" y="1667"/>
                </a:cxn>
                <a:cxn ang="0">
                  <a:pos x="185" y="1983"/>
                </a:cxn>
                <a:cxn ang="0">
                  <a:pos x="333" y="1759"/>
                </a:cxn>
                <a:cxn ang="0">
                  <a:pos x="218" y="0"/>
                </a:cxn>
                <a:cxn ang="0">
                  <a:pos x="73" y="1"/>
                </a:cxn>
              </a:cxnLst>
              <a:rect l="0" t="0" r="r" b="b"/>
              <a:pathLst>
                <a:path w="333" h="1983">
                  <a:moveTo>
                    <a:pt x="73" y="1"/>
                  </a:moveTo>
                  <a:lnTo>
                    <a:pt x="0" y="1667"/>
                  </a:lnTo>
                  <a:lnTo>
                    <a:pt x="185" y="1983"/>
                  </a:lnTo>
                  <a:lnTo>
                    <a:pt x="333" y="1759"/>
                  </a:lnTo>
                  <a:lnTo>
                    <a:pt x="218" y="0"/>
                  </a:lnTo>
                  <a:lnTo>
                    <a:pt x="73"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grpSp>
      <p:grpSp>
        <p:nvGrpSpPr>
          <p:cNvPr id="29" name="Group 41"/>
          <p:cNvGrpSpPr/>
          <p:nvPr/>
        </p:nvGrpSpPr>
        <p:grpSpPr>
          <a:xfrm>
            <a:off x="8446877" y="2303658"/>
            <a:ext cx="843939" cy="1696952"/>
            <a:chOff x="6213477" y="3922716"/>
            <a:chExt cx="1033463" cy="2078038"/>
          </a:xfrm>
        </p:grpSpPr>
        <p:sp>
          <p:nvSpPr>
            <p:cNvPr id="30" name="Freeform 29"/>
            <p:cNvSpPr>
              <a:spLocks noEditPoints="1"/>
            </p:cNvSpPr>
            <p:nvPr/>
          </p:nvSpPr>
          <p:spPr bwMode="auto">
            <a:xfrm>
              <a:off x="6213477" y="3922716"/>
              <a:ext cx="1033463" cy="2078038"/>
            </a:xfrm>
            <a:custGeom>
              <a:avLst/>
              <a:gdLst/>
              <a:ahLst/>
              <a:cxnLst>
                <a:cxn ang="0">
                  <a:pos x="970" y="2314"/>
                </a:cxn>
                <a:cxn ang="0">
                  <a:pos x="825" y="2381"/>
                </a:cxn>
                <a:cxn ang="0">
                  <a:pos x="652" y="2431"/>
                </a:cxn>
                <a:cxn ang="0">
                  <a:pos x="698" y="2670"/>
                </a:cxn>
                <a:cxn ang="0">
                  <a:pos x="1096" y="2913"/>
                </a:cxn>
                <a:cxn ang="0">
                  <a:pos x="1091" y="4316"/>
                </a:cxn>
                <a:cxn ang="0">
                  <a:pos x="1054" y="5056"/>
                </a:cxn>
                <a:cxn ang="0">
                  <a:pos x="991" y="5995"/>
                </a:cxn>
                <a:cxn ang="0">
                  <a:pos x="979" y="6915"/>
                </a:cxn>
                <a:cxn ang="0">
                  <a:pos x="1018" y="7356"/>
                </a:cxn>
                <a:cxn ang="0">
                  <a:pos x="858" y="7730"/>
                </a:cxn>
                <a:cxn ang="0">
                  <a:pos x="954" y="7813"/>
                </a:cxn>
                <a:cxn ang="0">
                  <a:pos x="1345" y="7629"/>
                </a:cxn>
                <a:cxn ang="0">
                  <a:pos x="1463" y="7334"/>
                </a:cxn>
                <a:cxn ang="0">
                  <a:pos x="1502" y="6943"/>
                </a:cxn>
                <a:cxn ang="0">
                  <a:pos x="1548" y="6479"/>
                </a:cxn>
                <a:cxn ang="0">
                  <a:pos x="1582" y="6214"/>
                </a:cxn>
                <a:cxn ang="0">
                  <a:pos x="1758" y="5421"/>
                </a:cxn>
                <a:cxn ang="0">
                  <a:pos x="1989" y="4776"/>
                </a:cxn>
                <a:cxn ang="0">
                  <a:pos x="2369" y="5093"/>
                </a:cxn>
                <a:cxn ang="0">
                  <a:pos x="2589" y="5958"/>
                </a:cxn>
                <a:cxn ang="0">
                  <a:pos x="2730" y="6331"/>
                </a:cxn>
                <a:cxn ang="0">
                  <a:pos x="2762" y="6611"/>
                </a:cxn>
                <a:cxn ang="0">
                  <a:pos x="2813" y="7138"/>
                </a:cxn>
                <a:cxn ang="0">
                  <a:pos x="3019" y="7571"/>
                </a:cxn>
                <a:cxn ang="0">
                  <a:pos x="3172" y="7698"/>
                </a:cxn>
                <a:cxn ang="0">
                  <a:pos x="3443" y="7750"/>
                </a:cxn>
                <a:cxn ang="0">
                  <a:pos x="3681" y="7650"/>
                </a:cxn>
                <a:cxn ang="0">
                  <a:pos x="3550" y="7426"/>
                </a:cxn>
                <a:cxn ang="0">
                  <a:pos x="3403" y="6901"/>
                </a:cxn>
                <a:cxn ang="0">
                  <a:pos x="3296" y="5984"/>
                </a:cxn>
                <a:cxn ang="0">
                  <a:pos x="3104" y="4801"/>
                </a:cxn>
                <a:cxn ang="0">
                  <a:pos x="3152" y="3407"/>
                </a:cxn>
                <a:cxn ang="0">
                  <a:pos x="3328" y="3385"/>
                </a:cxn>
                <a:cxn ang="0">
                  <a:pos x="3526" y="3164"/>
                </a:cxn>
                <a:cxn ang="0">
                  <a:pos x="3830" y="2231"/>
                </a:cxn>
                <a:cxn ang="0">
                  <a:pos x="3082" y="1227"/>
                </a:cxn>
                <a:cxn ang="0">
                  <a:pos x="2752" y="1019"/>
                </a:cxn>
                <a:cxn ang="0">
                  <a:pos x="2391" y="1007"/>
                </a:cxn>
                <a:cxn ang="0">
                  <a:pos x="2211" y="851"/>
                </a:cxn>
                <a:cxn ang="0">
                  <a:pos x="2301" y="604"/>
                </a:cxn>
                <a:cxn ang="0">
                  <a:pos x="2267" y="254"/>
                </a:cxn>
                <a:cxn ang="0">
                  <a:pos x="2086" y="43"/>
                </a:cxn>
                <a:cxn ang="0">
                  <a:pos x="1824" y="22"/>
                </a:cxn>
                <a:cxn ang="0">
                  <a:pos x="1636" y="179"/>
                </a:cxn>
                <a:cxn ang="0">
                  <a:pos x="1640" y="698"/>
                </a:cxn>
                <a:cxn ang="0">
                  <a:pos x="1675" y="947"/>
                </a:cxn>
                <a:cxn ang="0">
                  <a:pos x="1461" y="1003"/>
                </a:cxn>
                <a:cxn ang="0">
                  <a:pos x="1136" y="1074"/>
                </a:cxn>
                <a:cxn ang="0">
                  <a:pos x="608" y="1575"/>
                </a:cxn>
                <a:cxn ang="0">
                  <a:pos x="70" y="2274"/>
                </a:cxn>
                <a:cxn ang="0">
                  <a:pos x="58" y="2751"/>
                </a:cxn>
                <a:cxn ang="0">
                  <a:pos x="549" y="3376"/>
                </a:cxn>
                <a:cxn ang="0">
                  <a:pos x="707" y="3425"/>
                </a:cxn>
                <a:cxn ang="0">
                  <a:pos x="938" y="3372"/>
                </a:cxn>
                <a:cxn ang="0">
                  <a:pos x="1073" y="4130"/>
                </a:cxn>
                <a:cxn ang="0">
                  <a:pos x="2970" y="2829"/>
                </a:cxn>
                <a:cxn ang="0">
                  <a:pos x="3051" y="2310"/>
                </a:cxn>
                <a:cxn ang="0">
                  <a:pos x="3292" y="2426"/>
                </a:cxn>
                <a:cxn ang="0">
                  <a:pos x="3250" y="2656"/>
                </a:cxn>
              </a:cxnLst>
              <a:rect l="0" t="0" r="r" b="b"/>
              <a:pathLst>
                <a:path w="3903" h="7854">
                  <a:moveTo>
                    <a:pt x="1058" y="2210"/>
                  </a:moveTo>
                  <a:lnTo>
                    <a:pt x="1054" y="2213"/>
                  </a:lnTo>
                  <a:lnTo>
                    <a:pt x="1048" y="2218"/>
                  </a:lnTo>
                  <a:lnTo>
                    <a:pt x="1042" y="2225"/>
                  </a:lnTo>
                  <a:lnTo>
                    <a:pt x="1037" y="2233"/>
                  </a:lnTo>
                  <a:lnTo>
                    <a:pt x="1024" y="2254"/>
                  </a:lnTo>
                  <a:lnTo>
                    <a:pt x="1013" y="2274"/>
                  </a:lnTo>
                  <a:lnTo>
                    <a:pt x="1006" y="2285"/>
                  </a:lnTo>
                  <a:lnTo>
                    <a:pt x="999" y="2294"/>
                  </a:lnTo>
                  <a:lnTo>
                    <a:pt x="992" y="2302"/>
                  </a:lnTo>
                  <a:lnTo>
                    <a:pt x="985" y="2309"/>
                  </a:lnTo>
                  <a:lnTo>
                    <a:pt x="982" y="2311"/>
                  </a:lnTo>
                  <a:lnTo>
                    <a:pt x="978" y="2312"/>
                  </a:lnTo>
                  <a:lnTo>
                    <a:pt x="974" y="2313"/>
                  </a:lnTo>
                  <a:lnTo>
                    <a:pt x="970" y="2314"/>
                  </a:lnTo>
                  <a:lnTo>
                    <a:pt x="967" y="2314"/>
                  </a:lnTo>
                  <a:lnTo>
                    <a:pt x="962" y="2313"/>
                  </a:lnTo>
                  <a:lnTo>
                    <a:pt x="959" y="2311"/>
                  </a:lnTo>
                  <a:lnTo>
                    <a:pt x="954" y="2309"/>
                  </a:lnTo>
                  <a:lnTo>
                    <a:pt x="942" y="2323"/>
                  </a:lnTo>
                  <a:lnTo>
                    <a:pt x="930" y="2335"/>
                  </a:lnTo>
                  <a:lnTo>
                    <a:pt x="919" y="2344"/>
                  </a:lnTo>
                  <a:lnTo>
                    <a:pt x="909" y="2351"/>
                  </a:lnTo>
                  <a:lnTo>
                    <a:pt x="899" y="2355"/>
                  </a:lnTo>
                  <a:lnTo>
                    <a:pt x="890" y="2359"/>
                  </a:lnTo>
                  <a:lnTo>
                    <a:pt x="881" y="2361"/>
                  </a:lnTo>
                  <a:lnTo>
                    <a:pt x="873" y="2363"/>
                  </a:lnTo>
                  <a:lnTo>
                    <a:pt x="855" y="2368"/>
                  </a:lnTo>
                  <a:lnTo>
                    <a:pt x="835" y="2375"/>
                  </a:lnTo>
                  <a:lnTo>
                    <a:pt x="825" y="2381"/>
                  </a:lnTo>
                  <a:lnTo>
                    <a:pt x="814" y="2387"/>
                  </a:lnTo>
                  <a:lnTo>
                    <a:pt x="802" y="2398"/>
                  </a:lnTo>
                  <a:lnTo>
                    <a:pt x="788" y="2410"/>
                  </a:lnTo>
                  <a:lnTo>
                    <a:pt x="752" y="2407"/>
                  </a:lnTo>
                  <a:lnTo>
                    <a:pt x="722" y="2406"/>
                  </a:lnTo>
                  <a:lnTo>
                    <a:pt x="710" y="2406"/>
                  </a:lnTo>
                  <a:lnTo>
                    <a:pt x="698" y="2407"/>
                  </a:lnTo>
                  <a:lnTo>
                    <a:pt x="689" y="2408"/>
                  </a:lnTo>
                  <a:lnTo>
                    <a:pt x="680" y="2410"/>
                  </a:lnTo>
                  <a:lnTo>
                    <a:pt x="673" y="2413"/>
                  </a:lnTo>
                  <a:lnTo>
                    <a:pt x="666" y="2415"/>
                  </a:lnTo>
                  <a:lnTo>
                    <a:pt x="662" y="2418"/>
                  </a:lnTo>
                  <a:lnTo>
                    <a:pt x="657" y="2423"/>
                  </a:lnTo>
                  <a:lnTo>
                    <a:pt x="655" y="2426"/>
                  </a:lnTo>
                  <a:lnTo>
                    <a:pt x="652" y="2431"/>
                  </a:lnTo>
                  <a:lnTo>
                    <a:pt x="651" y="2435"/>
                  </a:lnTo>
                  <a:lnTo>
                    <a:pt x="650" y="2441"/>
                  </a:lnTo>
                  <a:lnTo>
                    <a:pt x="651" y="2453"/>
                  </a:lnTo>
                  <a:lnTo>
                    <a:pt x="654" y="2465"/>
                  </a:lnTo>
                  <a:lnTo>
                    <a:pt x="658" y="2478"/>
                  </a:lnTo>
                  <a:lnTo>
                    <a:pt x="664" y="2491"/>
                  </a:lnTo>
                  <a:lnTo>
                    <a:pt x="678" y="2520"/>
                  </a:lnTo>
                  <a:lnTo>
                    <a:pt x="688" y="2547"/>
                  </a:lnTo>
                  <a:lnTo>
                    <a:pt x="691" y="2562"/>
                  </a:lnTo>
                  <a:lnTo>
                    <a:pt x="694" y="2575"/>
                  </a:lnTo>
                  <a:lnTo>
                    <a:pt x="695" y="2589"/>
                  </a:lnTo>
                  <a:lnTo>
                    <a:pt x="696" y="2602"/>
                  </a:lnTo>
                  <a:lnTo>
                    <a:pt x="696" y="2629"/>
                  </a:lnTo>
                  <a:lnTo>
                    <a:pt x="697" y="2656"/>
                  </a:lnTo>
                  <a:lnTo>
                    <a:pt x="698" y="2670"/>
                  </a:lnTo>
                  <a:lnTo>
                    <a:pt x="702" y="2685"/>
                  </a:lnTo>
                  <a:lnTo>
                    <a:pt x="705" y="2699"/>
                  </a:lnTo>
                  <a:lnTo>
                    <a:pt x="711" y="2715"/>
                  </a:lnTo>
                  <a:lnTo>
                    <a:pt x="718" y="2731"/>
                  </a:lnTo>
                  <a:lnTo>
                    <a:pt x="728" y="2749"/>
                  </a:lnTo>
                  <a:lnTo>
                    <a:pt x="740" y="2767"/>
                  </a:lnTo>
                  <a:lnTo>
                    <a:pt x="755" y="2785"/>
                  </a:lnTo>
                  <a:lnTo>
                    <a:pt x="1094" y="3121"/>
                  </a:lnTo>
                  <a:lnTo>
                    <a:pt x="1096" y="3114"/>
                  </a:lnTo>
                  <a:lnTo>
                    <a:pt x="1096" y="3096"/>
                  </a:lnTo>
                  <a:lnTo>
                    <a:pt x="1097" y="3078"/>
                  </a:lnTo>
                  <a:lnTo>
                    <a:pt x="1098" y="3070"/>
                  </a:lnTo>
                  <a:lnTo>
                    <a:pt x="1098" y="3018"/>
                  </a:lnTo>
                  <a:lnTo>
                    <a:pt x="1098" y="2966"/>
                  </a:lnTo>
                  <a:lnTo>
                    <a:pt x="1096" y="2913"/>
                  </a:lnTo>
                  <a:lnTo>
                    <a:pt x="1095" y="2860"/>
                  </a:lnTo>
                  <a:lnTo>
                    <a:pt x="1091" y="2805"/>
                  </a:lnTo>
                  <a:lnTo>
                    <a:pt x="1089" y="2750"/>
                  </a:lnTo>
                  <a:lnTo>
                    <a:pt x="1086" y="2695"/>
                  </a:lnTo>
                  <a:lnTo>
                    <a:pt x="1082" y="2640"/>
                  </a:lnTo>
                  <a:lnTo>
                    <a:pt x="1079" y="2585"/>
                  </a:lnTo>
                  <a:lnTo>
                    <a:pt x="1075" y="2530"/>
                  </a:lnTo>
                  <a:lnTo>
                    <a:pt x="1072" y="2475"/>
                  </a:lnTo>
                  <a:lnTo>
                    <a:pt x="1069" y="2422"/>
                  </a:lnTo>
                  <a:lnTo>
                    <a:pt x="1065" y="2368"/>
                  </a:lnTo>
                  <a:lnTo>
                    <a:pt x="1063" y="2314"/>
                  </a:lnTo>
                  <a:lnTo>
                    <a:pt x="1061" y="2262"/>
                  </a:lnTo>
                  <a:lnTo>
                    <a:pt x="1058" y="2210"/>
                  </a:lnTo>
                  <a:close/>
                  <a:moveTo>
                    <a:pt x="1099" y="4258"/>
                  </a:moveTo>
                  <a:lnTo>
                    <a:pt x="1091" y="4316"/>
                  </a:lnTo>
                  <a:lnTo>
                    <a:pt x="1085" y="4369"/>
                  </a:lnTo>
                  <a:lnTo>
                    <a:pt x="1079" y="4421"/>
                  </a:lnTo>
                  <a:lnTo>
                    <a:pt x="1075" y="4470"/>
                  </a:lnTo>
                  <a:lnTo>
                    <a:pt x="1072" y="4518"/>
                  </a:lnTo>
                  <a:lnTo>
                    <a:pt x="1071" y="4565"/>
                  </a:lnTo>
                  <a:lnTo>
                    <a:pt x="1070" y="4613"/>
                  </a:lnTo>
                  <a:lnTo>
                    <a:pt x="1070" y="4662"/>
                  </a:lnTo>
                  <a:lnTo>
                    <a:pt x="1070" y="4711"/>
                  </a:lnTo>
                  <a:lnTo>
                    <a:pt x="1067" y="4760"/>
                  </a:lnTo>
                  <a:lnTo>
                    <a:pt x="1064" y="4809"/>
                  </a:lnTo>
                  <a:lnTo>
                    <a:pt x="1061" y="4859"/>
                  </a:lnTo>
                  <a:lnTo>
                    <a:pt x="1057" y="4909"/>
                  </a:lnTo>
                  <a:lnTo>
                    <a:pt x="1055" y="4958"/>
                  </a:lnTo>
                  <a:lnTo>
                    <a:pt x="1053" y="5007"/>
                  </a:lnTo>
                  <a:lnTo>
                    <a:pt x="1054" y="5056"/>
                  </a:lnTo>
                  <a:lnTo>
                    <a:pt x="1055" y="5094"/>
                  </a:lnTo>
                  <a:lnTo>
                    <a:pt x="1055" y="5136"/>
                  </a:lnTo>
                  <a:lnTo>
                    <a:pt x="1054" y="5183"/>
                  </a:lnTo>
                  <a:lnTo>
                    <a:pt x="1053" y="5232"/>
                  </a:lnTo>
                  <a:lnTo>
                    <a:pt x="1049" y="5337"/>
                  </a:lnTo>
                  <a:lnTo>
                    <a:pt x="1043" y="5448"/>
                  </a:lnTo>
                  <a:lnTo>
                    <a:pt x="1037" y="5560"/>
                  </a:lnTo>
                  <a:lnTo>
                    <a:pt x="1027" y="5667"/>
                  </a:lnTo>
                  <a:lnTo>
                    <a:pt x="1023" y="5716"/>
                  </a:lnTo>
                  <a:lnTo>
                    <a:pt x="1018" y="5763"/>
                  </a:lnTo>
                  <a:lnTo>
                    <a:pt x="1013" y="5806"/>
                  </a:lnTo>
                  <a:lnTo>
                    <a:pt x="1008" y="5845"/>
                  </a:lnTo>
                  <a:lnTo>
                    <a:pt x="1001" y="5895"/>
                  </a:lnTo>
                  <a:lnTo>
                    <a:pt x="995" y="5945"/>
                  </a:lnTo>
                  <a:lnTo>
                    <a:pt x="991" y="5995"/>
                  </a:lnTo>
                  <a:lnTo>
                    <a:pt x="987" y="6045"/>
                  </a:lnTo>
                  <a:lnTo>
                    <a:pt x="985" y="6094"/>
                  </a:lnTo>
                  <a:lnTo>
                    <a:pt x="983" y="6143"/>
                  </a:lnTo>
                  <a:lnTo>
                    <a:pt x="982" y="6192"/>
                  </a:lnTo>
                  <a:lnTo>
                    <a:pt x="982" y="6240"/>
                  </a:lnTo>
                  <a:lnTo>
                    <a:pt x="981" y="6337"/>
                  </a:lnTo>
                  <a:lnTo>
                    <a:pt x="982" y="6433"/>
                  </a:lnTo>
                  <a:lnTo>
                    <a:pt x="982" y="6527"/>
                  </a:lnTo>
                  <a:lnTo>
                    <a:pt x="979" y="6621"/>
                  </a:lnTo>
                  <a:lnTo>
                    <a:pt x="979" y="6663"/>
                  </a:lnTo>
                  <a:lnTo>
                    <a:pt x="978" y="6711"/>
                  </a:lnTo>
                  <a:lnTo>
                    <a:pt x="977" y="6761"/>
                  </a:lnTo>
                  <a:lnTo>
                    <a:pt x="977" y="6814"/>
                  </a:lnTo>
                  <a:lnTo>
                    <a:pt x="977" y="6865"/>
                  </a:lnTo>
                  <a:lnTo>
                    <a:pt x="979" y="6915"/>
                  </a:lnTo>
                  <a:lnTo>
                    <a:pt x="982" y="6938"/>
                  </a:lnTo>
                  <a:lnTo>
                    <a:pt x="984" y="6958"/>
                  </a:lnTo>
                  <a:lnTo>
                    <a:pt x="986" y="6978"/>
                  </a:lnTo>
                  <a:lnTo>
                    <a:pt x="990" y="6995"/>
                  </a:lnTo>
                  <a:lnTo>
                    <a:pt x="995" y="7023"/>
                  </a:lnTo>
                  <a:lnTo>
                    <a:pt x="1003" y="7062"/>
                  </a:lnTo>
                  <a:lnTo>
                    <a:pt x="1011" y="7111"/>
                  </a:lnTo>
                  <a:lnTo>
                    <a:pt x="1019" y="7163"/>
                  </a:lnTo>
                  <a:lnTo>
                    <a:pt x="1026" y="7215"/>
                  </a:lnTo>
                  <a:lnTo>
                    <a:pt x="1032" y="7264"/>
                  </a:lnTo>
                  <a:lnTo>
                    <a:pt x="1033" y="7286"/>
                  </a:lnTo>
                  <a:lnTo>
                    <a:pt x="1034" y="7306"/>
                  </a:lnTo>
                  <a:lnTo>
                    <a:pt x="1034" y="7322"/>
                  </a:lnTo>
                  <a:lnTo>
                    <a:pt x="1033" y="7335"/>
                  </a:lnTo>
                  <a:lnTo>
                    <a:pt x="1018" y="7356"/>
                  </a:lnTo>
                  <a:lnTo>
                    <a:pt x="985" y="7400"/>
                  </a:lnTo>
                  <a:lnTo>
                    <a:pt x="951" y="7447"/>
                  </a:lnTo>
                  <a:lnTo>
                    <a:pt x="930" y="7476"/>
                  </a:lnTo>
                  <a:lnTo>
                    <a:pt x="925" y="7487"/>
                  </a:lnTo>
                  <a:lnTo>
                    <a:pt x="917" y="7509"/>
                  </a:lnTo>
                  <a:lnTo>
                    <a:pt x="905" y="7538"/>
                  </a:lnTo>
                  <a:lnTo>
                    <a:pt x="894" y="7570"/>
                  </a:lnTo>
                  <a:lnTo>
                    <a:pt x="882" y="7603"/>
                  </a:lnTo>
                  <a:lnTo>
                    <a:pt x="872" y="7631"/>
                  </a:lnTo>
                  <a:lnTo>
                    <a:pt x="865" y="7653"/>
                  </a:lnTo>
                  <a:lnTo>
                    <a:pt x="862" y="7664"/>
                  </a:lnTo>
                  <a:lnTo>
                    <a:pt x="860" y="7674"/>
                  </a:lnTo>
                  <a:lnTo>
                    <a:pt x="857" y="7699"/>
                  </a:lnTo>
                  <a:lnTo>
                    <a:pt x="857" y="7720"/>
                  </a:lnTo>
                  <a:lnTo>
                    <a:pt x="858" y="7730"/>
                  </a:lnTo>
                  <a:lnTo>
                    <a:pt x="859" y="7738"/>
                  </a:lnTo>
                  <a:lnTo>
                    <a:pt x="860" y="7746"/>
                  </a:lnTo>
                  <a:lnTo>
                    <a:pt x="863" y="7752"/>
                  </a:lnTo>
                  <a:lnTo>
                    <a:pt x="865" y="7759"/>
                  </a:lnTo>
                  <a:lnTo>
                    <a:pt x="867" y="7765"/>
                  </a:lnTo>
                  <a:lnTo>
                    <a:pt x="871" y="7770"/>
                  </a:lnTo>
                  <a:lnTo>
                    <a:pt x="874" y="7774"/>
                  </a:lnTo>
                  <a:lnTo>
                    <a:pt x="882" y="7782"/>
                  </a:lnTo>
                  <a:lnTo>
                    <a:pt x="891" y="7788"/>
                  </a:lnTo>
                  <a:lnTo>
                    <a:pt x="902" y="7794"/>
                  </a:lnTo>
                  <a:lnTo>
                    <a:pt x="912" y="7797"/>
                  </a:lnTo>
                  <a:lnTo>
                    <a:pt x="922" y="7802"/>
                  </a:lnTo>
                  <a:lnTo>
                    <a:pt x="933" y="7805"/>
                  </a:lnTo>
                  <a:lnTo>
                    <a:pt x="944" y="7808"/>
                  </a:lnTo>
                  <a:lnTo>
                    <a:pt x="954" y="7813"/>
                  </a:lnTo>
                  <a:lnTo>
                    <a:pt x="965" y="7819"/>
                  </a:lnTo>
                  <a:lnTo>
                    <a:pt x="974" y="7826"/>
                  </a:lnTo>
                  <a:lnTo>
                    <a:pt x="1177" y="7854"/>
                  </a:lnTo>
                  <a:lnTo>
                    <a:pt x="1230" y="7834"/>
                  </a:lnTo>
                  <a:lnTo>
                    <a:pt x="1266" y="7820"/>
                  </a:lnTo>
                  <a:lnTo>
                    <a:pt x="1281" y="7814"/>
                  </a:lnTo>
                  <a:lnTo>
                    <a:pt x="1293" y="7808"/>
                  </a:lnTo>
                  <a:lnTo>
                    <a:pt x="1302" y="7803"/>
                  </a:lnTo>
                  <a:lnTo>
                    <a:pt x="1310" y="7796"/>
                  </a:lnTo>
                  <a:lnTo>
                    <a:pt x="1316" y="7788"/>
                  </a:lnTo>
                  <a:lnTo>
                    <a:pt x="1320" y="7778"/>
                  </a:lnTo>
                  <a:lnTo>
                    <a:pt x="1325" y="7764"/>
                  </a:lnTo>
                  <a:lnTo>
                    <a:pt x="1328" y="7746"/>
                  </a:lnTo>
                  <a:lnTo>
                    <a:pt x="1335" y="7699"/>
                  </a:lnTo>
                  <a:lnTo>
                    <a:pt x="1345" y="7629"/>
                  </a:lnTo>
                  <a:lnTo>
                    <a:pt x="1348" y="7618"/>
                  </a:lnTo>
                  <a:lnTo>
                    <a:pt x="1351" y="7608"/>
                  </a:lnTo>
                  <a:lnTo>
                    <a:pt x="1356" y="7598"/>
                  </a:lnTo>
                  <a:lnTo>
                    <a:pt x="1361" y="7589"/>
                  </a:lnTo>
                  <a:lnTo>
                    <a:pt x="1375" y="7573"/>
                  </a:lnTo>
                  <a:lnTo>
                    <a:pt x="1390" y="7557"/>
                  </a:lnTo>
                  <a:lnTo>
                    <a:pt x="1404" y="7542"/>
                  </a:lnTo>
                  <a:lnTo>
                    <a:pt x="1416" y="7525"/>
                  </a:lnTo>
                  <a:lnTo>
                    <a:pt x="1422" y="7516"/>
                  </a:lnTo>
                  <a:lnTo>
                    <a:pt x="1425" y="7507"/>
                  </a:lnTo>
                  <a:lnTo>
                    <a:pt x="1429" y="7496"/>
                  </a:lnTo>
                  <a:lnTo>
                    <a:pt x="1430" y="7485"/>
                  </a:lnTo>
                  <a:lnTo>
                    <a:pt x="1433" y="7372"/>
                  </a:lnTo>
                  <a:lnTo>
                    <a:pt x="1449" y="7354"/>
                  </a:lnTo>
                  <a:lnTo>
                    <a:pt x="1463" y="7334"/>
                  </a:lnTo>
                  <a:lnTo>
                    <a:pt x="1477" y="7312"/>
                  </a:lnTo>
                  <a:lnTo>
                    <a:pt x="1489" y="7288"/>
                  </a:lnTo>
                  <a:lnTo>
                    <a:pt x="1501" y="7263"/>
                  </a:lnTo>
                  <a:lnTo>
                    <a:pt x="1510" y="7236"/>
                  </a:lnTo>
                  <a:lnTo>
                    <a:pt x="1514" y="7222"/>
                  </a:lnTo>
                  <a:lnTo>
                    <a:pt x="1518" y="7207"/>
                  </a:lnTo>
                  <a:lnTo>
                    <a:pt x="1521" y="7192"/>
                  </a:lnTo>
                  <a:lnTo>
                    <a:pt x="1524" y="7176"/>
                  </a:lnTo>
                  <a:lnTo>
                    <a:pt x="1534" y="7106"/>
                  </a:lnTo>
                  <a:lnTo>
                    <a:pt x="1535" y="7087"/>
                  </a:lnTo>
                  <a:lnTo>
                    <a:pt x="1534" y="7068"/>
                  </a:lnTo>
                  <a:lnTo>
                    <a:pt x="1532" y="7048"/>
                  </a:lnTo>
                  <a:lnTo>
                    <a:pt x="1527" y="7028"/>
                  </a:lnTo>
                  <a:lnTo>
                    <a:pt x="1516" y="6986"/>
                  </a:lnTo>
                  <a:lnTo>
                    <a:pt x="1502" y="6943"/>
                  </a:lnTo>
                  <a:lnTo>
                    <a:pt x="1495" y="6922"/>
                  </a:lnTo>
                  <a:lnTo>
                    <a:pt x="1489" y="6900"/>
                  </a:lnTo>
                  <a:lnTo>
                    <a:pt x="1484" y="6879"/>
                  </a:lnTo>
                  <a:lnTo>
                    <a:pt x="1479" y="6859"/>
                  </a:lnTo>
                  <a:lnTo>
                    <a:pt x="1477" y="6839"/>
                  </a:lnTo>
                  <a:lnTo>
                    <a:pt x="1476" y="6821"/>
                  </a:lnTo>
                  <a:lnTo>
                    <a:pt x="1477" y="6812"/>
                  </a:lnTo>
                  <a:lnTo>
                    <a:pt x="1478" y="6804"/>
                  </a:lnTo>
                  <a:lnTo>
                    <a:pt x="1479" y="6795"/>
                  </a:lnTo>
                  <a:lnTo>
                    <a:pt x="1481" y="6787"/>
                  </a:lnTo>
                  <a:lnTo>
                    <a:pt x="1544" y="6525"/>
                  </a:lnTo>
                  <a:lnTo>
                    <a:pt x="1548" y="6504"/>
                  </a:lnTo>
                  <a:lnTo>
                    <a:pt x="1548" y="6495"/>
                  </a:lnTo>
                  <a:lnTo>
                    <a:pt x="1549" y="6486"/>
                  </a:lnTo>
                  <a:lnTo>
                    <a:pt x="1548" y="6479"/>
                  </a:lnTo>
                  <a:lnTo>
                    <a:pt x="1547" y="6472"/>
                  </a:lnTo>
                  <a:lnTo>
                    <a:pt x="1543" y="6462"/>
                  </a:lnTo>
                  <a:lnTo>
                    <a:pt x="1539" y="6454"/>
                  </a:lnTo>
                  <a:lnTo>
                    <a:pt x="1534" y="6446"/>
                  </a:lnTo>
                  <a:lnTo>
                    <a:pt x="1530" y="6438"/>
                  </a:lnTo>
                  <a:lnTo>
                    <a:pt x="1529" y="6435"/>
                  </a:lnTo>
                  <a:lnTo>
                    <a:pt x="1528" y="6430"/>
                  </a:lnTo>
                  <a:lnTo>
                    <a:pt x="1528" y="6424"/>
                  </a:lnTo>
                  <a:lnTo>
                    <a:pt x="1528" y="6419"/>
                  </a:lnTo>
                  <a:lnTo>
                    <a:pt x="1532" y="6398"/>
                  </a:lnTo>
                  <a:lnTo>
                    <a:pt x="1539" y="6358"/>
                  </a:lnTo>
                  <a:lnTo>
                    <a:pt x="1547" y="6320"/>
                  </a:lnTo>
                  <a:lnTo>
                    <a:pt x="1557" y="6284"/>
                  </a:lnTo>
                  <a:lnTo>
                    <a:pt x="1569" y="6247"/>
                  </a:lnTo>
                  <a:lnTo>
                    <a:pt x="1582" y="6214"/>
                  </a:lnTo>
                  <a:lnTo>
                    <a:pt x="1596" y="6181"/>
                  </a:lnTo>
                  <a:lnTo>
                    <a:pt x="1609" y="6149"/>
                  </a:lnTo>
                  <a:lnTo>
                    <a:pt x="1623" y="6118"/>
                  </a:lnTo>
                  <a:lnTo>
                    <a:pt x="1651" y="6060"/>
                  </a:lnTo>
                  <a:lnTo>
                    <a:pt x="1675" y="6005"/>
                  </a:lnTo>
                  <a:lnTo>
                    <a:pt x="1686" y="5979"/>
                  </a:lnTo>
                  <a:lnTo>
                    <a:pt x="1694" y="5952"/>
                  </a:lnTo>
                  <a:lnTo>
                    <a:pt x="1701" y="5928"/>
                  </a:lnTo>
                  <a:lnTo>
                    <a:pt x="1705" y="5903"/>
                  </a:lnTo>
                  <a:lnTo>
                    <a:pt x="1713" y="5845"/>
                  </a:lnTo>
                  <a:lnTo>
                    <a:pt x="1721" y="5768"/>
                  </a:lnTo>
                  <a:lnTo>
                    <a:pt x="1729" y="5680"/>
                  </a:lnTo>
                  <a:lnTo>
                    <a:pt x="1739" y="5589"/>
                  </a:lnTo>
                  <a:lnTo>
                    <a:pt x="1749" y="5500"/>
                  </a:lnTo>
                  <a:lnTo>
                    <a:pt x="1758" y="5421"/>
                  </a:lnTo>
                  <a:lnTo>
                    <a:pt x="1764" y="5388"/>
                  </a:lnTo>
                  <a:lnTo>
                    <a:pt x="1768" y="5359"/>
                  </a:lnTo>
                  <a:lnTo>
                    <a:pt x="1774" y="5337"/>
                  </a:lnTo>
                  <a:lnTo>
                    <a:pt x="1779" y="5321"/>
                  </a:lnTo>
                  <a:lnTo>
                    <a:pt x="1799" y="5273"/>
                  </a:lnTo>
                  <a:lnTo>
                    <a:pt x="1820" y="5224"/>
                  </a:lnTo>
                  <a:lnTo>
                    <a:pt x="1839" y="5175"/>
                  </a:lnTo>
                  <a:lnTo>
                    <a:pt x="1859" y="5126"/>
                  </a:lnTo>
                  <a:lnTo>
                    <a:pt x="1878" y="5077"/>
                  </a:lnTo>
                  <a:lnTo>
                    <a:pt x="1898" y="5027"/>
                  </a:lnTo>
                  <a:lnTo>
                    <a:pt x="1916" y="4977"/>
                  </a:lnTo>
                  <a:lnTo>
                    <a:pt x="1934" y="4927"/>
                  </a:lnTo>
                  <a:lnTo>
                    <a:pt x="1952" y="4877"/>
                  </a:lnTo>
                  <a:lnTo>
                    <a:pt x="1971" y="4826"/>
                  </a:lnTo>
                  <a:lnTo>
                    <a:pt x="1989" y="4776"/>
                  </a:lnTo>
                  <a:lnTo>
                    <a:pt x="2006" y="4726"/>
                  </a:lnTo>
                  <a:lnTo>
                    <a:pt x="2024" y="4674"/>
                  </a:lnTo>
                  <a:lnTo>
                    <a:pt x="2042" y="4623"/>
                  </a:lnTo>
                  <a:lnTo>
                    <a:pt x="2060" y="4572"/>
                  </a:lnTo>
                  <a:lnTo>
                    <a:pt x="2077" y="4520"/>
                  </a:lnTo>
                  <a:lnTo>
                    <a:pt x="2263" y="4809"/>
                  </a:lnTo>
                  <a:lnTo>
                    <a:pt x="2269" y="4816"/>
                  </a:lnTo>
                  <a:lnTo>
                    <a:pt x="2275" y="4825"/>
                  </a:lnTo>
                  <a:lnTo>
                    <a:pt x="2282" y="4838"/>
                  </a:lnTo>
                  <a:lnTo>
                    <a:pt x="2289" y="4853"/>
                  </a:lnTo>
                  <a:lnTo>
                    <a:pt x="2303" y="4888"/>
                  </a:lnTo>
                  <a:lnTo>
                    <a:pt x="2318" y="4931"/>
                  </a:lnTo>
                  <a:lnTo>
                    <a:pt x="2335" y="4980"/>
                  </a:lnTo>
                  <a:lnTo>
                    <a:pt x="2351" y="5035"/>
                  </a:lnTo>
                  <a:lnTo>
                    <a:pt x="2369" y="5093"/>
                  </a:lnTo>
                  <a:lnTo>
                    <a:pt x="2386" y="5152"/>
                  </a:lnTo>
                  <a:lnTo>
                    <a:pt x="2419" y="5276"/>
                  </a:lnTo>
                  <a:lnTo>
                    <a:pt x="2447" y="5392"/>
                  </a:lnTo>
                  <a:lnTo>
                    <a:pt x="2460" y="5445"/>
                  </a:lnTo>
                  <a:lnTo>
                    <a:pt x="2470" y="5492"/>
                  </a:lnTo>
                  <a:lnTo>
                    <a:pt x="2479" y="5533"/>
                  </a:lnTo>
                  <a:lnTo>
                    <a:pt x="2485" y="5565"/>
                  </a:lnTo>
                  <a:lnTo>
                    <a:pt x="2496" y="5622"/>
                  </a:lnTo>
                  <a:lnTo>
                    <a:pt x="2506" y="5675"/>
                  </a:lnTo>
                  <a:lnTo>
                    <a:pt x="2517" y="5724"/>
                  </a:lnTo>
                  <a:lnTo>
                    <a:pt x="2530" y="5772"/>
                  </a:lnTo>
                  <a:lnTo>
                    <a:pt x="2542" y="5817"/>
                  </a:lnTo>
                  <a:lnTo>
                    <a:pt x="2557" y="5863"/>
                  </a:lnTo>
                  <a:lnTo>
                    <a:pt x="2572" y="5910"/>
                  </a:lnTo>
                  <a:lnTo>
                    <a:pt x="2589" y="5958"/>
                  </a:lnTo>
                  <a:lnTo>
                    <a:pt x="2601" y="5990"/>
                  </a:lnTo>
                  <a:lnTo>
                    <a:pt x="2609" y="6020"/>
                  </a:lnTo>
                  <a:lnTo>
                    <a:pt x="2616" y="6046"/>
                  </a:lnTo>
                  <a:lnTo>
                    <a:pt x="2620" y="6070"/>
                  </a:lnTo>
                  <a:lnTo>
                    <a:pt x="2628" y="6113"/>
                  </a:lnTo>
                  <a:lnTo>
                    <a:pt x="2635" y="6151"/>
                  </a:lnTo>
                  <a:lnTo>
                    <a:pt x="2640" y="6169"/>
                  </a:lnTo>
                  <a:lnTo>
                    <a:pt x="2645" y="6187"/>
                  </a:lnTo>
                  <a:lnTo>
                    <a:pt x="2652" y="6204"/>
                  </a:lnTo>
                  <a:lnTo>
                    <a:pt x="2661" y="6222"/>
                  </a:lnTo>
                  <a:lnTo>
                    <a:pt x="2673" y="6241"/>
                  </a:lnTo>
                  <a:lnTo>
                    <a:pt x="2686" y="6262"/>
                  </a:lnTo>
                  <a:lnTo>
                    <a:pt x="2705" y="6283"/>
                  </a:lnTo>
                  <a:lnTo>
                    <a:pt x="2725" y="6307"/>
                  </a:lnTo>
                  <a:lnTo>
                    <a:pt x="2730" y="6331"/>
                  </a:lnTo>
                  <a:lnTo>
                    <a:pt x="2733" y="6355"/>
                  </a:lnTo>
                  <a:lnTo>
                    <a:pt x="2737" y="6379"/>
                  </a:lnTo>
                  <a:lnTo>
                    <a:pt x="2741" y="6403"/>
                  </a:lnTo>
                  <a:lnTo>
                    <a:pt x="2746" y="6425"/>
                  </a:lnTo>
                  <a:lnTo>
                    <a:pt x="2750" y="6448"/>
                  </a:lnTo>
                  <a:lnTo>
                    <a:pt x="2756" y="6471"/>
                  </a:lnTo>
                  <a:lnTo>
                    <a:pt x="2764" y="6493"/>
                  </a:lnTo>
                  <a:lnTo>
                    <a:pt x="2766" y="6502"/>
                  </a:lnTo>
                  <a:lnTo>
                    <a:pt x="2768" y="6511"/>
                  </a:lnTo>
                  <a:lnTo>
                    <a:pt x="2769" y="6520"/>
                  </a:lnTo>
                  <a:lnTo>
                    <a:pt x="2769" y="6528"/>
                  </a:lnTo>
                  <a:lnTo>
                    <a:pt x="2768" y="6548"/>
                  </a:lnTo>
                  <a:lnTo>
                    <a:pt x="2765" y="6567"/>
                  </a:lnTo>
                  <a:lnTo>
                    <a:pt x="2763" y="6588"/>
                  </a:lnTo>
                  <a:lnTo>
                    <a:pt x="2762" y="6611"/>
                  </a:lnTo>
                  <a:lnTo>
                    <a:pt x="2761" y="6623"/>
                  </a:lnTo>
                  <a:lnTo>
                    <a:pt x="2762" y="6636"/>
                  </a:lnTo>
                  <a:lnTo>
                    <a:pt x="2763" y="6651"/>
                  </a:lnTo>
                  <a:lnTo>
                    <a:pt x="2765" y="6664"/>
                  </a:lnTo>
                  <a:lnTo>
                    <a:pt x="2770" y="6693"/>
                  </a:lnTo>
                  <a:lnTo>
                    <a:pt x="2773" y="6720"/>
                  </a:lnTo>
                  <a:lnTo>
                    <a:pt x="2776" y="6745"/>
                  </a:lnTo>
                  <a:lnTo>
                    <a:pt x="2778" y="6771"/>
                  </a:lnTo>
                  <a:lnTo>
                    <a:pt x="2781" y="6817"/>
                  </a:lnTo>
                  <a:lnTo>
                    <a:pt x="2782" y="6862"/>
                  </a:lnTo>
                  <a:lnTo>
                    <a:pt x="2785" y="6905"/>
                  </a:lnTo>
                  <a:lnTo>
                    <a:pt x="2787" y="6948"/>
                  </a:lnTo>
                  <a:lnTo>
                    <a:pt x="2790" y="6991"/>
                  </a:lnTo>
                  <a:lnTo>
                    <a:pt x="2796" y="7036"/>
                  </a:lnTo>
                  <a:lnTo>
                    <a:pt x="2813" y="7138"/>
                  </a:lnTo>
                  <a:lnTo>
                    <a:pt x="2906" y="7422"/>
                  </a:lnTo>
                  <a:lnTo>
                    <a:pt x="2893" y="7426"/>
                  </a:lnTo>
                  <a:lnTo>
                    <a:pt x="2903" y="7477"/>
                  </a:lnTo>
                  <a:lnTo>
                    <a:pt x="2905" y="7487"/>
                  </a:lnTo>
                  <a:lnTo>
                    <a:pt x="2911" y="7498"/>
                  </a:lnTo>
                  <a:lnTo>
                    <a:pt x="2916" y="7508"/>
                  </a:lnTo>
                  <a:lnTo>
                    <a:pt x="2924" y="7517"/>
                  </a:lnTo>
                  <a:lnTo>
                    <a:pt x="2933" y="7526"/>
                  </a:lnTo>
                  <a:lnTo>
                    <a:pt x="2945" y="7535"/>
                  </a:lnTo>
                  <a:lnTo>
                    <a:pt x="2955" y="7543"/>
                  </a:lnTo>
                  <a:lnTo>
                    <a:pt x="2968" y="7550"/>
                  </a:lnTo>
                  <a:lnTo>
                    <a:pt x="2980" y="7557"/>
                  </a:lnTo>
                  <a:lnTo>
                    <a:pt x="2993" y="7563"/>
                  </a:lnTo>
                  <a:lnTo>
                    <a:pt x="3005" y="7567"/>
                  </a:lnTo>
                  <a:lnTo>
                    <a:pt x="3019" y="7571"/>
                  </a:lnTo>
                  <a:lnTo>
                    <a:pt x="3032" y="7573"/>
                  </a:lnTo>
                  <a:lnTo>
                    <a:pt x="3043" y="7575"/>
                  </a:lnTo>
                  <a:lnTo>
                    <a:pt x="3055" y="7575"/>
                  </a:lnTo>
                  <a:lnTo>
                    <a:pt x="3065" y="7574"/>
                  </a:lnTo>
                  <a:lnTo>
                    <a:pt x="3126" y="7564"/>
                  </a:lnTo>
                  <a:lnTo>
                    <a:pt x="3132" y="7580"/>
                  </a:lnTo>
                  <a:lnTo>
                    <a:pt x="3137" y="7595"/>
                  </a:lnTo>
                  <a:lnTo>
                    <a:pt x="3142" y="7608"/>
                  </a:lnTo>
                  <a:lnTo>
                    <a:pt x="3144" y="7622"/>
                  </a:lnTo>
                  <a:lnTo>
                    <a:pt x="3150" y="7645"/>
                  </a:lnTo>
                  <a:lnTo>
                    <a:pt x="3154" y="7664"/>
                  </a:lnTo>
                  <a:lnTo>
                    <a:pt x="3156" y="7674"/>
                  </a:lnTo>
                  <a:lnTo>
                    <a:pt x="3161" y="7682"/>
                  </a:lnTo>
                  <a:lnTo>
                    <a:pt x="3166" y="7690"/>
                  </a:lnTo>
                  <a:lnTo>
                    <a:pt x="3172" y="7698"/>
                  </a:lnTo>
                  <a:lnTo>
                    <a:pt x="3180" y="7704"/>
                  </a:lnTo>
                  <a:lnTo>
                    <a:pt x="3190" y="7712"/>
                  </a:lnTo>
                  <a:lnTo>
                    <a:pt x="3201" y="7719"/>
                  </a:lnTo>
                  <a:lnTo>
                    <a:pt x="3216" y="7726"/>
                  </a:lnTo>
                  <a:lnTo>
                    <a:pt x="3235" y="7735"/>
                  </a:lnTo>
                  <a:lnTo>
                    <a:pt x="3256" y="7742"/>
                  </a:lnTo>
                  <a:lnTo>
                    <a:pt x="3279" y="7749"/>
                  </a:lnTo>
                  <a:lnTo>
                    <a:pt x="3303" y="7755"/>
                  </a:lnTo>
                  <a:lnTo>
                    <a:pt x="3328" y="7758"/>
                  </a:lnTo>
                  <a:lnTo>
                    <a:pt x="3354" y="7760"/>
                  </a:lnTo>
                  <a:lnTo>
                    <a:pt x="3367" y="7760"/>
                  </a:lnTo>
                  <a:lnTo>
                    <a:pt x="3380" y="7759"/>
                  </a:lnTo>
                  <a:lnTo>
                    <a:pt x="3395" y="7758"/>
                  </a:lnTo>
                  <a:lnTo>
                    <a:pt x="3409" y="7756"/>
                  </a:lnTo>
                  <a:lnTo>
                    <a:pt x="3443" y="7750"/>
                  </a:lnTo>
                  <a:lnTo>
                    <a:pt x="3486" y="7741"/>
                  </a:lnTo>
                  <a:lnTo>
                    <a:pt x="3509" y="7736"/>
                  </a:lnTo>
                  <a:lnTo>
                    <a:pt x="3533" y="7730"/>
                  </a:lnTo>
                  <a:lnTo>
                    <a:pt x="3555" y="7724"/>
                  </a:lnTo>
                  <a:lnTo>
                    <a:pt x="3578" y="7716"/>
                  </a:lnTo>
                  <a:lnTo>
                    <a:pt x="3600" y="7709"/>
                  </a:lnTo>
                  <a:lnTo>
                    <a:pt x="3621" y="7700"/>
                  </a:lnTo>
                  <a:lnTo>
                    <a:pt x="3639" y="7691"/>
                  </a:lnTo>
                  <a:lnTo>
                    <a:pt x="3654" y="7682"/>
                  </a:lnTo>
                  <a:lnTo>
                    <a:pt x="3661" y="7677"/>
                  </a:lnTo>
                  <a:lnTo>
                    <a:pt x="3666" y="7671"/>
                  </a:lnTo>
                  <a:lnTo>
                    <a:pt x="3672" y="7666"/>
                  </a:lnTo>
                  <a:lnTo>
                    <a:pt x="3675" y="7661"/>
                  </a:lnTo>
                  <a:lnTo>
                    <a:pt x="3679" y="7655"/>
                  </a:lnTo>
                  <a:lnTo>
                    <a:pt x="3681" y="7650"/>
                  </a:lnTo>
                  <a:lnTo>
                    <a:pt x="3681" y="7643"/>
                  </a:lnTo>
                  <a:lnTo>
                    <a:pt x="3681" y="7637"/>
                  </a:lnTo>
                  <a:lnTo>
                    <a:pt x="3679" y="7627"/>
                  </a:lnTo>
                  <a:lnTo>
                    <a:pt x="3677" y="7613"/>
                  </a:lnTo>
                  <a:lnTo>
                    <a:pt x="3673" y="7599"/>
                  </a:lnTo>
                  <a:lnTo>
                    <a:pt x="3669" y="7587"/>
                  </a:lnTo>
                  <a:lnTo>
                    <a:pt x="3663" y="7573"/>
                  </a:lnTo>
                  <a:lnTo>
                    <a:pt x="3656" y="7560"/>
                  </a:lnTo>
                  <a:lnTo>
                    <a:pt x="3649" y="7547"/>
                  </a:lnTo>
                  <a:lnTo>
                    <a:pt x="3641" y="7534"/>
                  </a:lnTo>
                  <a:lnTo>
                    <a:pt x="3633" y="7522"/>
                  </a:lnTo>
                  <a:lnTo>
                    <a:pt x="3615" y="7496"/>
                  </a:lnTo>
                  <a:lnTo>
                    <a:pt x="3594" y="7472"/>
                  </a:lnTo>
                  <a:lnTo>
                    <a:pt x="3573" y="7448"/>
                  </a:lnTo>
                  <a:lnTo>
                    <a:pt x="3550" y="7426"/>
                  </a:lnTo>
                  <a:lnTo>
                    <a:pt x="3503" y="7382"/>
                  </a:lnTo>
                  <a:lnTo>
                    <a:pt x="3456" y="7341"/>
                  </a:lnTo>
                  <a:lnTo>
                    <a:pt x="3434" y="7323"/>
                  </a:lnTo>
                  <a:lnTo>
                    <a:pt x="3414" y="7304"/>
                  </a:lnTo>
                  <a:lnTo>
                    <a:pt x="3395" y="7287"/>
                  </a:lnTo>
                  <a:lnTo>
                    <a:pt x="3379" y="7271"/>
                  </a:lnTo>
                  <a:lnTo>
                    <a:pt x="3382" y="7238"/>
                  </a:lnTo>
                  <a:lnTo>
                    <a:pt x="3386" y="7197"/>
                  </a:lnTo>
                  <a:lnTo>
                    <a:pt x="3392" y="7151"/>
                  </a:lnTo>
                  <a:lnTo>
                    <a:pt x="3398" y="7103"/>
                  </a:lnTo>
                  <a:lnTo>
                    <a:pt x="3403" y="7056"/>
                  </a:lnTo>
                  <a:lnTo>
                    <a:pt x="3407" y="7013"/>
                  </a:lnTo>
                  <a:lnTo>
                    <a:pt x="3409" y="6978"/>
                  </a:lnTo>
                  <a:lnTo>
                    <a:pt x="3409" y="6952"/>
                  </a:lnTo>
                  <a:lnTo>
                    <a:pt x="3403" y="6901"/>
                  </a:lnTo>
                  <a:lnTo>
                    <a:pt x="3396" y="6851"/>
                  </a:lnTo>
                  <a:lnTo>
                    <a:pt x="3388" y="6804"/>
                  </a:lnTo>
                  <a:lnTo>
                    <a:pt x="3382" y="6758"/>
                  </a:lnTo>
                  <a:lnTo>
                    <a:pt x="3375" y="6712"/>
                  </a:lnTo>
                  <a:lnTo>
                    <a:pt x="3369" y="6667"/>
                  </a:lnTo>
                  <a:lnTo>
                    <a:pt x="3364" y="6621"/>
                  </a:lnTo>
                  <a:lnTo>
                    <a:pt x="3363" y="6572"/>
                  </a:lnTo>
                  <a:lnTo>
                    <a:pt x="3362" y="6539"/>
                  </a:lnTo>
                  <a:lnTo>
                    <a:pt x="3360" y="6500"/>
                  </a:lnTo>
                  <a:lnTo>
                    <a:pt x="3356" y="6456"/>
                  </a:lnTo>
                  <a:lnTo>
                    <a:pt x="3352" y="6409"/>
                  </a:lnTo>
                  <a:lnTo>
                    <a:pt x="3340" y="6307"/>
                  </a:lnTo>
                  <a:lnTo>
                    <a:pt x="3327" y="6197"/>
                  </a:lnTo>
                  <a:lnTo>
                    <a:pt x="3311" y="6087"/>
                  </a:lnTo>
                  <a:lnTo>
                    <a:pt x="3296" y="5984"/>
                  </a:lnTo>
                  <a:lnTo>
                    <a:pt x="3281" y="5892"/>
                  </a:lnTo>
                  <a:lnTo>
                    <a:pt x="3270" y="5819"/>
                  </a:lnTo>
                  <a:lnTo>
                    <a:pt x="3252" y="5723"/>
                  </a:lnTo>
                  <a:lnTo>
                    <a:pt x="3235" y="5624"/>
                  </a:lnTo>
                  <a:lnTo>
                    <a:pt x="3218" y="5526"/>
                  </a:lnTo>
                  <a:lnTo>
                    <a:pt x="3201" y="5427"/>
                  </a:lnTo>
                  <a:lnTo>
                    <a:pt x="3185" y="5329"/>
                  </a:lnTo>
                  <a:lnTo>
                    <a:pt x="3171" y="5232"/>
                  </a:lnTo>
                  <a:lnTo>
                    <a:pt x="3159" y="5137"/>
                  </a:lnTo>
                  <a:lnTo>
                    <a:pt x="3150" y="5046"/>
                  </a:lnTo>
                  <a:lnTo>
                    <a:pt x="3144" y="5001"/>
                  </a:lnTo>
                  <a:lnTo>
                    <a:pt x="3135" y="4953"/>
                  </a:lnTo>
                  <a:lnTo>
                    <a:pt x="3124" y="4903"/>
                  </a:lnTo>
                  <a:lnTo>
                    <a:pt x="3114" y="4852"/>
                  </a:lnTo>
                  <a:lnTo>
                    <a:pt x="3104" y="4801"/>
                  </a:lnTo>
                  <a:lnTo>
                    <a:pt x="3096" y="4752"/>
                  </a:lnTo>
                  <a:lnTo>
                    <a:pt x="3092" y="4728"/>
                  </a:lnTo>
                  <a:lnTo>
                    <a:pt x="3090" y="4705"/>
                  </a:lnTo>
                  <a:lnTo>
                    <a:pt x="3089" y="4684"/>
                  </a:lnTo>
                  <a:lnTo>
                    <a:pt x="3089" y="4663"/>
                  </a:lnTo>
                  <a:lnTo>
                    <a:pt x="3009" y="3868"/>
                  </a:lnTo>
                  <a:lnTo>
                    <a:pt x="3023" y="3368"/>
                  </a:lnTo>
                  <a:lnTo>
                    <a:pt x="3028" y="3366"/>
                  </a:lnTo>
                  <a:lnTo>
                    <a:pt x="3033" y="3366"/>
                  </a:lnTo>
                  <a:lnTo>
                    <a:pt x="3039" y="3366"/>
                  </a:lnTo>
                  <a:lnTo>
                    <a:pt x="3044" y="3366"/>
                  </a:lnTo>
                  <a:lnTo>
                    <a:pt x="3056" y="3368"/>
                  </a:lnTo>
                  <a:lnTo>
                    <a:pt x="3069" y="3373"/>
                  </a:lnTo>
                  <a:lnTo>
                    <a:pt x="3104" y="3386"/>
                  </a:lnTo>
                  <a:lnTo>
                    <a:pt x="3152" y="3407"/>
                  </a:lnTo>
                  <a:lnTo>
                    <a:pt x="3169" y="3414"/>
                  </a:lnTo>
                  <a:lnTo>
                    <a:pt x="3185" y="3420"/>
                  </a:lnTo>
                  <a:lnTo>
                    <a:pt x="3201" y="3423"/>
                  </a:lnTo>
                  <a:lnTo>
                    <a:pt x="3216" y="3425"/>
                  </a:lnTo>
                  <a:lnTo>
                    <a:pt x="3224" y="3426"/>
                  </a:lnTo>
                  <a:lnTo>
                    <a:pt x="3232" y="3425"/>
                  </a:lnTo>
                  <a:lnTo>
                    <a:pt x="3239" y="3425"/>
                  </a:lnTo>
                  <a:lnTo>
                    <a:pt x="3247" y="3423"/>
                  </a:lnTo>
                  <a:lnTo>
                    <a:pt x="3255" y="3421"/>
                  </a:lnTo>
                  <a:lnTo>
                    <a:pt x="3263" y="3418"/>
                  </a:lnTo>
                  <a:lnTo>
                    <a:pt x="3271" y="3415"/>
                  </a:lnTo>
                  <a:lnTo>
                    <a:pt x="3279" y="3410"/>
                  </a:lnTo>
                  <a:lnTo>
                    <a:pt x="3304" y="3396"/>
                  </a:lnTo>
                  <a:lnTo>
                    <a:pt x="3321" y="3388"/>
                  </a:lnTo>
                  <a:lnTo>
                    <a:pt x="3328" y="3385"/>
                  </a:lnTo>
                  <a:lnTo>
                    <a:pt x="3332" y="3383"/>
                  </a:lnTo>
                  <a:lnTo>
                    <a:pt x="3337" y="3383"/>
                  </a:lnTo>
                  <a:lnTo>
                    <a:pt x="3342" y="3383"/>
                  </a:lnTo>
                  <a:lnTo>
                    <a:pt x="3350" y="3383"/>
                  </a:lnTo>
                  <a:lnTo>
                    <a:pt x="3360" y="3384"/>
                  </a:lnTo>
                  <a:lnTo>
                    <a:pt x="3375" y="3382"/>
                  </a:lnTo>
                  <a:lnTo>
                    <a:pt x="3396" y="3376"/>
                  </a:lnTo>
                  <a:lnTo>
                    <a:pt x="3420" y="3349"/>
                  </a:lnTo>
                  <a:lnTo>
                    <a:pt x="3432" y="3333"/>
                  </a:lnTo>
                  <a:lnTo>
                    <a:pt x="3443" y="3316"/>
                  </a:lnTo>
                  <a:lnTo>
                    <a:pt x="3454" y="3297"/>
                  </a:lnTo>
                  <a:lnTo>
                    <a:pt x="3464" y="3279"/>
                  </a:lnTo>
                  <a:lnTo>
                    <a:pt x="3483" y="3241"/>
                  </a:lnTo>
                  <a:lnTo>
                    <a:pt x="3504" y="3202"/>
                  </a:lnTo>
                  <a:lnTo>
                    <a:pt x="3526" y="3164"/>
                  </a:lnTo>
                  <a:lnTo>
                    <a:pt x="3549" y="3124"/>
                  </a:lnTo>
                  <a:lnTo>
                    <a:pt x="3561" y="3104"/>
                  </a:lnTo>
                  <a:lnTo>
                    <a:pt x="3574" y="3085"/>
                  </a:lnTo>
                  <a:lnTo>
                    <a:pt x="3587" y="3066"/>
                  </a:lnTo>
                  <a:lnTo>
                    <a:pt x="3602" y="3048"/>
                  </a:lnTo>
                  <a:lnTo>
                    <a:pt x="3713" y="2918"/>
                  </a:lnTo>
                  <a:lnTo>
                    <a:pt x="3898" y="2408"/>
                  </a:lnTo>
                  <a:lnTo>
                    <a:pt x="3903" y="2399"/>
                  </a:lnTo>
                  <a:lnTo>
                    <a:pt x="3903" y="2385"/>
                  </a:lnTo>
                  <a:lnTo>
                    <a:pt x="3900" y="2368"/>
                  </a:lnTo>
                  <a:lnTo>
                    <a:pt x="3892" y="2346"/>
                  </a:lnTo>
                  <a:lnTo>
                    <a:pt x="3881" y="2322"/>
                  </a:lnTo>
                  <a:lnTo>
                    <a:pt x="3866" y="2295"/>
                  </a:lnTo>
                  <a:lnTo>
                    <a:pt x="3849" y="2264"/>
                  </a:lnTo>
                  <a:lnTo>
                    <a:pt x="3830" y="2231"/>
                  </a:lnTo>
                  <a:lnTo>
                    <a:pt x="3807" y="2195"/>
                  </a:lnTo>
                  <a:lnTo>
                    <a:pt x="3783" y="2158"/>
                  </a:lnTo>
                  <a:lnTo>
                    <a:pt x="3756" y="2118"/>
                  </a:lnTo>
                  <a:lnTo>
                    <a:pt x="3727" y="2077"/>
                  </a:lnTo>
                  <a:lnTo>
                    <a:pt x="3665" y="1990"/>
                  </a:lnTo>
                  <a:lnTo>
                    <a:pt x="3598" y="1899"/>
                  </a:lnTo>
                  <a:lnTo>
                    <a:pt x="3528" y="1806"/>
                  </a:lnTo>
                  <a:lnTo>
                    <a:pt x="3456" y="1712"/>
                  </a:lnTo>
                  <a:lnTo>
                    <a:pt x="3385" y="1621"/>
                  </a:lnTo>
                  <a:lnTo>
                    <a:pt x="3316" y="1533"/>
                  </a:lnTo>
                  <a:lnTo>
                    <a:pt x="3252" y="1449"/>
                  </a:lnTo>
                  <a:lnTo>
                    <a:pt x="3194" y="1374"/>
                  </a:lnTo>
                  <a:lnTo>
                    <a:pt x="3143" y="1307"/>
                  </a:lnTo>
                  <a:lnTo>
                    <a:pt x="3101" y="1251"/>
                  </a:lnTo>
                  <a:lnTo>
                    <a:pt x="3082" y="1227"/>
                  </a:lnTo>
                  <a:lnTo>
                    <a:pt x="3064" y="1205"/>
                  </a:lnTo>
                  <a:lnTo>
                    <a:pt x="3045" y="1183"/>
                  </a:lnTo>
                  <a:lnTo>
                    <a:pt x="3027" y="1162"/>
                  </a:lnTo>
                  <a:lnTo>
                    <a:pt x="3010" y="1143"/>
                  </a:lnTo>
                  <a:lnTo>
                    <a:pt x="2991" y="1126"/>
                  </a:lnTo>
                  <a:lnTo>
                    <a:pt x="2972" y="1109"/>
                  </a:lnTo>
                  <a:lnTo>
                    <a:pt x="2953" y="1094"/>
                  </a:lnTo>
                  <a:lnTo>
                    <a:pt x="2932" y="1080"/>
                  </a:lnTo>
                  <a:lnTo>
                    <a:pt x="2911" y="1067"/>
                  </a:lnTo>
                  <a:lnTo>
                    <a:pt x="2889" y="1056"/>
                  </a:lnTo>
                  <a:lnTo>
                    <a:pt x="2865" y="1046"/>
                  </a:lnTo>
                  <a:lnTo>
                    <a:pt x="2839" y="1038"/>
                  </a:lnTo>
                  <a:lnTo>
                    <a:pt x="2812" y="1030"/>
                  </a:lnTo>
                  <a:lnTo>
                    <a:pt x="2782" y="1024"/>
                  </a:lnTo>
                  <a:lnTo>
                    <a:pt x="2752" y="1019"/>
                  </a:lnTo>
                  <a:lnTo>
                    <a:pt x="2725" y="1016"/>
                  </a:lnTo>
                  <a:lnTo>
                    <a:pt x="2692" y="1013"/>
                  </a:lnTo>
                  <a:lnTo>
                    <a:pt x="2657" y="1010"/>
                  </a:lnTo>
                  <a:lnTo>
                    <a:pt x="2618" y="1007"/>
                  </a:lnTo>
                  <a:lnTo>
                    <a:pt x="2580" y="1006"/>
                  </a:lnTo>
                  <a:lnTo>
                    <a:pt x="2544" y="1006"/>
                  </a:lnTo>
                  <a:lnTo>
                    <a:pt x="2526" y="1006"/>
                  </a:lnTo>
                  <a:lnTo>
                    <a:pt x="2510" y="1007"/>
                  </a:lnTo>
                  <a:lnTo>
                    <a:pt x="2496" y="1008"/>
                  </a:lnTo>
                  <a:lnTo>
                    <a:pt x="2482" y="1010"/>
                  </a:lnTo>
                  <a:lnTo>
                    <a:pt x="2465" y="1013"/>
                  </a:lnTo>
                  <a:lnTo>
                    <a:pt x="2449" y="1014"/>
                  </a:lnTo>
                  <a:lnTo>
                    <a:pt x="2434" y="1014"/>
                  </a:lnTo>
                  <a:lnTo>
                    <a:pt x="2419" y="1013"/>
                  </a:lnTo>
                  <a:lnTo>
                    <a:pt x="2391" y="1007"/>
                  </a:lnTo>
                  <a:lnTo>
                    <a:pt x="2366" y="1000"/>
                  </a:lnTo>
                  <a:lnTo>
                    <a:pt x="2342" y="994"/>
                  </a:lnTo>
                  <a:lnTo>
                    <a:pt x="2318" y="989"/>
                  </a:lnTo>
                  <a:lnTo>
                    <a:pt x="2307" y="987"/>
                  </a:lnTo>
                  <a:lnTo>
                    <a:pt x="2294" y="986"/>
                  </a:lnTo>
                  <a:lnTo>
                    <a:pt x="2282" y="987"/>
                  </a:lnTo>
                  <a:lnTo>
                    <a:pt x="2269" y="990"/>
                  </a:lnTo>
                  <a:lnTo>
                    <a:pt x="2253" y="961"/>
                  </a:lnTo>
                  <a:lnTo>
                    <a:pt x="2234" y="923"/>
                  </a:lnTo>
                  <a:lnTo>
                    <a:pt x="2226" y="904"/>
                  </a:lnTo>
                  <a:lnTo>
                    <a:pt x="2218" y="885"/>
                  </a:lnTo>
                  <a:lnTo>
                    <a:pt x="2215" y="875"/>
                  </a:lnTo>
                  <a:lnTo>
                    <a:pt x="2213" y="867"/>
                  </a:lnTo>
                  <a:lnTo>
                    <a:pt x="2212" y="859"/>
                  </a:lnTo>
                  <a:lnTo>
                    <a:pt x="2211" y="851"/>
                  </a:lnTo>
                  <a:lnTo>
                    <a:pt x="2211" y="806"/>
                  </a:lnTo>
                  <a:lnTo>
                    <a:pt x="2212" y="789"/>
                  </a:lnTo>
                  <a:lnTo>
                    <a:pt x="2213" y="775"/>
                  </a:lnTo>
                  <a:lnTo>
                    <a:pt x="2215" y="762"/>
                  </a:lnTo>
                  <a:lnTo>
                    <a:pt x="2219" y="751"/>
                  </a:lnTo>
                  <a:lnTo>
                    <a:pt x="2227" y="729"/>
                  </a:lnTo>
                  <a:lnTo>
                    <a:pt x="2234" y="702"/>
                  </a:lnTo>
                  <a:lnTo>
                    <a:pt x="2269" y="713"/>
                  </a:lnTo>
                  <a:lnTo>
                    <a:pt x="2270" y="700"/>
                  </a:lnTo>
                  <a:lnTo>
                    <a:pt x="2273" y="689"/>
                  </a:lnTo>
                  <a:lnTo>
                    <a:pt x="2275" y="679"/>
                  </a:lnTo>
                  <a:lnTo>
                    <a:pt x="2278" y="668"/>
                  </a:lnTo>
                  <a:lnTo>
                    <a:pt x="2286" y="648"/>
                  </a:lnTo>
                  <a:lnTo>
                    <a:pt x="2294" y="626"/>
                  </a:lnTo>
                  <a:lnTo>
                    <a:pt x="2301" y="604"/>
                  </a:lnTo>
                  <a:lnTo>
                    <a:pt x="2308" y="579"/>
                  </a:lnTo>
                  <a:lnTo>
                    <a:pt x="2311" y="566"/>
                  </a:lnTo>
                  <a:lnTo>
                    <a:pt x="2313" y="551"/>
                  </a:lnTo>
                  <a:lnTo>
                    <a:pt x="2314" y="535"/>
                  </a:lnTo>
                  <a:lnTo>
                    <a:pt x="2315" y="518"/>
                  </a:lnTo>
                  <a:lnTo>
                    <a:pt x="2315" y="483"/>
                  </a:lnTo>
                  <a:lnTo>
                    <a:pt x="2292" y="483"/>
                  </a:lnTo>
                  <a:lnTo>
                    <a:pt x="2291" y="433"/>
                  </a:lnTo>
                  <a:lnTo>
                    <a:pt x="2289" y="384"/>
                  </a:lnTo>
                  <a:lnTo>
                    <a:pt x="2286" y="360"/>
                  </a:lnTo>
                  <a:lnTo>
                    <a:pt x="2284" y="338"/>
                  </a:lnTo>
                  <a:lnTo>
                    <a:pt x="2281" y="315"/>
                  </a:lnTo>
                  <a:lnTo>
                    <a:pt x="2277" y="294"/>
                  </a:lnTo>
                  <a:lnTo>
                    <a:pt x="2271" y="273"/>
                  </a:lnTo>
                  <a:lnTo>
                    <a:pt x="2267" y="254"/>
                  </a:lnTo>
                  <a:lnTo>
                    <a:pt x="2260" y="234"/>
                  </a:lnTo>
                  <a:lnTo>
                    <a:pt x="2253" y="215"/>
                  </a:lnTo>
                  <a:lnTo>
                    <a:pt x="2244" y="196"/>
                  </a:lnTo>
                  <a:lnTo>
                    <a:pt x="2235" y="179"/>
                  </a:lnTo>
                  <a:lnTo>
                    <a:pt x="2225" y="163"/>
                  </a:lnTo>
                  <a:lnTo>
                    <a:pt x="2213" y="147"/>
                  </a:lnTo>
                  <a:lnTo>
                    <a:pt x="2204" y="137"/>
                  </a:lnTo>
                  <a:lnTo>
                    <a:pt x="2194" y="126"/>
                  </a:lnTo>
                  <a:lnTo>
                    <a:pt x="2182" y="114"/>
                  </a:lnTo>
                  <a:lnTo>
                    <a:pt x="2169" y="102"/>
                  </a:lnTo>
                  <a:lnTo>
                    <a:pt x="2154" y="89"/>
                  </a:lnTo>
                  <a:lnTo>
                    <a:pt x="2138" y="78"/>
                  </a:lnTo>
                  <a:lnTo>
                    <a:pt x="2122" y="65"/>
                  </a:lnTo>
                  <a:lnTo>
                    <a:pt x="2104" y="54"/>
                  </a:lnTo>
                  <a:lnTo>
                    <a:pt x="2086" y="43"/>
                  </a:lnTo>
                  <a:lnTo>
                    <a:pt x="2068" y="33"/>
                  </a:lnTo>
                  <a:lnTo>
                    <a:pt x="2050" y="24"/>
                  </a:lnTo>
                  <a:lnTo>
                    <a:pt x="2030" y="16"/>
                  </a:lnTo>
                  <a:lnTo>
                    <a:pt x="2012" y="9"/>
                  </a:lnTo>
                  <a:lnTo>
                    <a:pt x="1994" y="4"/>
                  </a:lnTo>
                  <a:lnTo>
                    <a:pt x="1975" y="1"/>
                  </a:lnTo>
                  <a:lnTo>
                    <a:pt x="1958" y="0"/>
                  </a:lnTo>
                  <a:lnTo>
                    <a:pt x="1935" y="0"/>
                  </a:lnTo>
                  <a:lnTo>
                    <a:pt x="1919" y="1"/>
                  </a:lnTo>
                  <a:lnTo>
                    <a:pt x="1903" y="2"/>
                  </a:lnTo>
                  <a:lnTo>
                    <a:pt x="1887" y="4"/>
                  </a:lnTo>
                  <a:lnTo>
                    <a:pt x="1871" y="8"/>
                  </a:lnTo>
                  <a:lnTo>
                    <a:pt x="1855" y="11"/>
                  </a:lnTo>
                  <a:lnTo>
                    <a:pt x="1840" y="16"/>
                  </a:lnTo>
                  <a:lnTo>
                    <a:pt x="1824" y="22"/>
                  </a:lnTo>
                  <a:lnTo>
                    <a:pt x="1809" y="28"/>
                  </a:lnTo>
                  <a:lnTo>
                    <a:pt x="1795" y="35"/>
                  </a:lnTo>
                  <a:lnTo>
                    <a:pt x="1780" y="42"/>
                  </a:lnTo>
                  <a:lnTo>
                    <a:pt x="1765" y="51"/>
                  </a:lnTo>
                  <a:lnTo>
                    <a:pt x="1751" y="60"/>
                  </a:lnTo>
                  <a:lnTo>
                    <a:pt x="1737" y="70"/>
                  </a:lnTo>
                  <a:lnTo>
                    <a:pt x="1724" y="80"/>
                  </a:lnTo>
                  <a:lnTo>
                    <a:pt x="1711" y="90"/>
                  </a:lnTo>
                  <a:lnTo>
                    <a:pt x="1699" y="102"/>
                  </a:lnTo>
                  <a:lnTo>
                    <a:pt x="1687" y="113"/>
                  </a:lnTo>
                  <a:lnTo>
                    <a:pt x="1676" y="126"/>
                  </a:lnTo>
                  <a:lnTo>
                    <a:pt x="1664" y="138"/>
                  </a:lnTo>
                  <a:lnTo>
                    <a:pt x="1654" y="152"/>
                  </a:lnTo>
                  <a:lnTo>
                    <a:pt x="1645" y="166"/>
                  </a:lnTo>
                  <a:lnTo>
                    <a:pt x="1636" y="179"/>
                  </a:lnTo>
                  <a:lnTo>
                    <a:pt x="1628" y="193"/>
                  </a:lnTo>
                  <a:lnTo>
                    <a:pt x="1620" y="208"/>
                  </a:lnTo>
                  <a:lnTo>
                    <a:pt x="1613" y="223"/>
                  </a:lnTo>
                  <a:lnTo>
                    <a:pt x="1607" y="239"/>
                  </a:lnTo>
                  <a:lnTo>
                    <a:pt x="1603" y="254"/>
                  </a:lnTo>
                  <a:lnTo>
                    <a:pt x="1598" y="270"/>
                  </a:lnTo>
                  <a:lnTo>
                    <a:pt x="1595" y="286"/>
                  </a:lnTo>
                  <a:lnTo>
                    <a:pt x="1592" y="302"/>
                  </a:lnTo>
                  <a:lnTo>
                    <a:pt x="1590" y="318"/>
                  </a:lnTo>
                  <a:lnTo>
                    <a:pt x="1590" y="334"/>
                  </a:lnTo>
                  <a:lnTo>
                    <a:pt x="1590" y="460"/>
                  </a:lnTo>
                  <a:lnTo>
                    <a:pt x="1552" y="479"/>
                  </a:lnTo>
                  <a:lnTo>
                    <a:pt x="1607" y="689"/>
                  </a:lnTo>
                  <a:lnTo>
                    <a:pt x="1635" y="684"/>
                  </a:lnTo>
                  <a:lnTo>
                    <a:pt x="1640" y="698"/>
                  </a:lnTo>
                  <a:lnTo>
                    <a:pt x="1645" y="708"/>
                  </a:lnTo>
                  <a:lnTo>
                    <a:pt x="1647" y="720"/>
                  </a:lnTo>
                  <a:lnTo>
                    <a:pt x="1647" y="737"/>
                  </a:lnTo>
                  <a:lnTo>
                    <a:pt x="1647" y="760"/>
                  </a:lnTo>
                  <a:lnTo>
                    <a:pt x="1649" y="774"/>
                  </a:lnTo>
                  <a:lnTo>
                    <a:pt x="1655" y="797"/>
                  </a:lnTo>
                  <a:lnTo>
                    <a:pt x="1663" y="824"/>
                  </a:lnTo>
                  <a:lnTo>
                    <a:pt x="1671" y="855"/>
                  </a:lnTo>
                  <a:lnTo>
                    <a:pt x="1675" y="871"/>
                  </a:lnTo>
                  <a:lnTo>
                    <a:pt x="1677" y="887"/>
                  </a:lnTo>
                  <a:lnTo>
                    <a:pt x="1679" y="902"/>
                  </a:lnTo>
                  <a:lnTo>
                    <a:pt x="1679" y="917"/>
                  </a:lnTo>
                  <a:lnTo>
                    <a:pt x="1678" y="930"/>
                  </a:lnTo>
                  <a:lnTo>
                    <a:pt x="1676" y="943"/>
                  </a:lnTo>
                  <a:lnTo>
                    <a:pt x="1675" y="947"/>
                  </a:lnTo>
                  <a:lnTo>
                    <a:pt x="1672" y="953"/>
                  </a:lnTo>
                  <a:lnTo>
                    <a:pt x="1669" y="958"/>
                  </a:lnTo>
                  <a:lnTo>
                    <a:pt x="1665" y="961"/>
                  </a:lnTo>
                  <a:lnTo>
                    <a:pt x="1660" y="968"/>
                  </a:lnTo>
                  <a:lnTo>
                    <a:pt x="1653" y="974"/>
                  </a:lnTo>
                  <a:lnTo>
                    <a:pt x="1645" y="978"/>
                  </a:lnTo>
                  <a:lnTo>
                    <a:pt x="1637" y="983"/>
                  </a:lnTo>
                  <a:lnTo>
                    <a:pt x="1619" y="991"/>
                  </a:lnTo>
                  <a:lnTo>
                    <a:pt x="1599" y="997"/>
                  </a:lnTo>
                  <a:lnTo>
                    <a:pt x="1577" y="1001"/>
                  </a:lnTo>
                  <a:lnTo>
                    <a:pt x="1555" y="1003"/>
                  </a:lnTo>
                  <a:lnTo>
                    <a:pt x="1532" y="1005"/>
                  </a:lnTo>
                  <a:lnTo>
                    <a:pt x="1508" y="1006"/>
                  </a:lnTo>
                  <a:lnTo>
                    <a:pt x="1485" y="1005"/>
                  </a:lnTo>
                  <a:lnTo>
                    <a:pt x="1461" y="1003"/>
                  </a:lnTo>
                  <a:lnTo>
                    <a:pt x="1438" y="1001"/>
                  </a:lnTo>
                  <a:lnTo>
                    <a:pt x="1415" y="999"/>
                  </a:lnTo>
                  <a:lnTo>
                    <a:pt x="1375" y="993"/>
                  </a:lnTo>
                  <a:lnTo>
                    <a:pt x="1341" y="987"/>
                  </a:lnTo>
                  <a:lnTo>
                    <a:pt x="1332" y="986"/>
                  </a:lnTo>
                  <a:lnTo>
                    <a:pt x="1321" y="987"/>
                  </a:lnTo>
                  <a:lnTo>
                    <a:pt x="1310" y="989"/>
                  </a:lnTo>
                  <a:lnTo>
                    <a:pt x="1297" y="992"/>
                  </a:lnTo>
                  <a:lnTo>
                    <a:pt x="1284" y="997"/>
                  </a:lnTo>
                  <a:lnTo>
                    <a:pt x="1270" y="1002"/>
                  </a:lnTo>
                  <a:lnTo>
                    <a:pt x="1255" y="1008"/>
                  </a:lnTo>
                  <a:lnTo>
                    <a:pt x="1239" y="1015"/>
                  </a:lnTo>
                  <a:lnTo>
                    <a:pt x="1206" y="1032"/>
                  </a:lnTo>
                  <a:lnTo>
                    <a:pt x="1171" y="1053"/>
                  </a:lnTo>
                  <a:lnTo>
                    <a:pt x="1136" y="1074"/>
                  </a:lnTo>
                  <a:lnTo>
                    <a:pt x="1099" y="1097"/>
                  </a:lnTo>
                  <a:lnTo>
                    <a:pt x="1064" y="1122"/>
                  </a:lnTo>
                  <a:lnTo>
                    <a:pt x="1030" y="1146"/>
                  </a:lnTo>
                  <a:lnTo>
                    <a:pt x="997" y="1171"/>
                  </a:lnTo>
                  <a:lnTo>
                    <a:pt x="966" y="1194"/>
                  </a:lnTo>
                  <a:lnTo>
                    <a:pt x="913" y="1235"/>
                  </a:lnTo>
                  <a:lnTo>
                    <a:pt x="876" y="1266"/>
                  </a:lnTo>
                  <a:lnTo>
                    <a:pt x="803" y="1358"/>
                  </a:lnTo>
                  <a:lnTo>
                    <a:pt x="790" y="1378"/>
                  </a:lnTo>
                  <a:lnTo>
                    <a:pt x="774" y="1399"/>
                  </a:lnTo>
                  <a:lnTo>
                    <a:pt x="756" y="1419"/>
                  </a:lnTo>
                  <a:lnTo>
                    <a:pt x="738" y="1440"/>
                  </a:lnTo>
                  <a:lnTo>
                    <a:pt x="698" y="1483"/>
                  </a:lnTo>
                  <a:lnTo>
                    <a:pt x="654" y="1528"/>
                  </a:lnTo>
                  <a:lnTo>
                    <a:pt x="608" y="1575"/>
                  </a:lnTo>
                  <a:lnTo>
                    <a:pt x="559" y="1625"/>
                  </a:lnTo>
                  <a:lnTo>
                    <a:pt x="535" y="1651"/>
                  </a:lnTo>
                  <a:lnTo>
                    <a:pt x="509" y="1679"/>
                  </a:lnTo>
                  <a:lnTo>
                    <a:pt x="485" y="1707"/>
                  </a:lnTo>
                  <a:lnTo>
                    <a:pt x="461" y="1737"/>
                  </a:lnTo>
                  <a:lnTo>
                    <a:pt x="409" y="1802"/>
                  </a:lnTo>
                  <a:lnTo>
                    <a:pt x="357" y="1867"/>
                  </a:lnTo>
                  <a:lnTo>
                    <a:pt x="307" y="1931"/>
                  </a:lnTo>
                  <a:lnTo>
                    <a:pt x="260" y="1994"/>
                  </a:lnTo>
                  <a:lnTo>
                    <a:pt x="214" y="2055"/>
                  </a:lnTo>
                  <a:lnTo>
                    <a:pt x="173" y="2114"/>
                  </a:lnTo>
                  <a:lnTo>
                    <a:pt x="134" y="2170"/>
                  </a:lnTo>
                  <a:lnTo>
                    <a:pt x="100" y="2224"/>
                  </a:lnTo>
                  <a:lnTo>
                    <a:pt x="84" y="2249"/>
                  </a:lnTo>
                  <a:lnTo>
                    <a:pt x="70" y="2274"/>
                  </a:lnTo>
                  <a:lnTo>
                    <a:pt x="57" y="2298"/>
                  </a:lnTo>
                  <a:lnTo>
                    <a:pt x="44" y="2322"/>
                  </a:lnTo>
                  <a:lnTo>
                    <a:pt x="34" y="2344"/>
                  </a:lnTo>
                  <a:lnTo>
                    <a:pt x="25" y="2366"/>
                  </a:lnTo>
                  <a:lnTo>
                    <a:pt x="17" y="2386"/>
                  </a:lnTo>
                  <a:lnTo>
                    <a:pt x="10" y="2406"/>
                  </a:lnTo>
                  <a:lnTo>
                    <a:pt x="5" y="2425"/>
                  </a:lnTo>
                  <a:lnTo>
                    <a:pt x="2" y="2442"/>
                  </a:lnTo>
                  <a:lnTo>
                    <a:pt x="0" y="2458"/>
                  </a:lnTo>
                  <a:lnTo>
                    <a:pt x="0" y="2474"/>
                  </a:lnTo>
                  <a:lnTo>
                    <a:pt x="1" y="2488"/>
                  </a:lnTo>
                  <a:lnTo>
                    <a:pt x="4" y="2501"/>
                  </a:lnTo>
                  <a:lnTo>
                    <a:pt x="10" y="2512"/>
                  </a:lnTo>
                  <a:lnTo>
                    <a:pt x="17" y="2522"/>
                  </a:lnTo>
                  <a:lnTo>
                    <a:pt x="58" y="2751"/>
                  </a:lnTo>
                  <a:lnTo>
                    <a:pt x="234" y="2918"/>
                  </a:lnTo>
                  <a:lnTo>
                    <a:pt x="345" y="3048"/>
                  </a:lnTo>
                  <a:lnTo>
                    <a:pt x="360" y="3066"/>
                  </a:lnTo>
                  <a:lnTo>
                    <a:pt x="373" y="3085"/>
                  </a:lnTo>
                  <a:lnTo>
                    <a:pt x="386" y="3104"/>
                  </a:lnTo>
                  <a:lnTo>
                    <a:pt x="399" y="3124"/>
                  </a:lnTo>
                  <a:lnTo>
                    <a:pt x="421" y="3164"/>
                  </a:lnTo>
                  <a:lnTo>
                    <a:pt x="443" y="3202"/>
                  </a:lnTo>
                  <a:lnTo>
                    <a:pt x="463" y="3241"/>
                  </a:lnTo>
                  <a:lnTo>
                    <a:pt x="483" y="3279"/>
                  </a:lnTo>
                  <a:lnTo>
                    <a:pt x="493" y="3297"/>
                  </a:lnTo>
                  <a:lnTo>
                    <a:pt x="504" y="3316"/>
                  </a:lnTo>
                  <a:lnTo>
                    <a:pt x="515" y="3333"/>
                  </a:lnTo>
                  <a:lnTo>
                    <a:pt x="527" y="3349"/>
                  </a:lnTo>
                  <a:lnTo>
                    <a:pt x="549" y="3376"/>
                  </a:lnTo>
                  <a:lnTo>
                    <a:pt x="572" y="3382"/>
                  </a:lnTo>
                  <a:lnTo>
                    <a:pt x="587" y="3384"/>
                  </a:lnTo>
                  <a:lnTo>
                    <a:pt x="598" y="3383"/>
                  </a:lnTo>
                  <a:lnTo>
                    <a:pt x="606" y="3383"/>
                  </a:lnTo>
                  <a:lnTo>
                    <a:pt x="609" y="3383"/>
                  </a:lnTo>
                  <a:lnTo>
                    <a:pt x="614" y="3383"/>
                  </a:lnTo>
                  <a:lnTo>
                    <a:pt x="619" y="3385"/>
                  </a:lnTo>
                  <a:lnTo>
                    <a:pt x="626" y="3388"/>
                  </a:lnTo>
                  <a:lnTo>
                    <a:pt x="643" y="3396"/>
                  </a:lnTo>
                  <a:lnTo>
                    <a:pt x="668" y="3410"/>
                  </a:lnTo>
                  <a:lnTo>
                    <a:pt x="676" y="3415"/>
                  </a:lnTo>
                  <a:lnTo>
                    <a:pt x="684" y="3418"/>
                  </a:lnTo>
                  <a:lnTo>
                    <a:pt x="692" y="3421"/>
                  </a:lnTo>
                  <a:lnTo>
                    <a:pt x="700" y="3423"/>
                  </a:lnTo>
                  <a:lnTo>
                    <a:pt x="707" y="3425"/>
                  </a:lnTo>
                  <a:lnTo>
                    <a:pt x="715" y="3425"/>
                  </a:lnTo>
                  <a:lnTo>
                    <a:pt x="723" y="3426"/>
                  </a:lnTo>
                  <a:lnTo>
                    <a:pt x="730" y="3425"/>
                  </a:lnTo>
                  <a:lnTo>
                    <a:pt x="746" y="3423"/>
                  </a:lnTo>
                  <a:lnTo>
                    <a:pt x="761" y="3420"/>
                  </a:lnTo>
                  <a:lnTo>
                    <a:pt x="778" y="3414"/>
                  </a:lnTo>
                  <a:lnTo>
                    <a:pt x="795" y="3407"/>
                  </a:lnTo>
                  <a:lnTo>
                    <a:pt x="819" y="3397"/>
                  </a:lnTo>
                  <a:lnTo>
                    <a:pt x="842" y="3389"/>
                  </a:lnTo>
                  <a:lnTo>
                    <a:pt x="862" y="3381"/>
                  </a:lnTo>
                  <a:lnTo>
                    <a:pt x="880" y="3376"/>
                  </a:lnTo>
                  <a:lnTo>
                    <a:pt x="896" y="3372"/>
                  </a:lnTo>
                  <a:lnTo>
                    <a:pt x="911" y="3369"/>
                  </a:lnTo>
                  <a:lnTo>
                    <a:pt x="925" y="3369"/>
                  </a:lnTo>
                  <a:lnTo>
                    <a:pt x="938" y="3372"/>
                  </a:lnTo>
                  <a:lnTo>
                    <a:pt x="952" y="3375"/>
                  </a:lnTo>
                  <a:lnTo>
                    <a:pt x="967" y="3381"/>
                  </a:lnTo>
                  <a:lnTo>
                    <a:pt x="981" y="3390"/>
                  </a:lnTo>
                  <a:lnTo>
                    <a:pt x="997" y="3400"/>
                  </a:lnTo>
                  <a:lnTo>
                    <a:pt x="1033" y="3429"/>
                  </a:lnTo>
                  <a:lnTo>
                    <a:pt x="1080" y="3469"/>
                  </a:lnTo>
                  <a:lnTo>
                    <a:pt x="1078" y="3542"/>
                  </a:lnTo>
                  <a:lnTo>
                    <a:pt x="1073" y="3640"/>
                  </a:lnTo>
                  <a:lnTo>
                    <a:pt x="1070" y="3754"/>
                  </a:lnTo>
                  <a:lnTo>
                    <a:pt x="1066" y="3877"/>
                  </a:lnTo>
                  <a:lnTo>
                    <a:pt x="1066" y="3937"/>
                  </a:lnTo>
                  <a:lnTo>
                    <a:pt x="1066" y="3997"/>
                  </a:lnTo>
                  <a:lnTo>
                    <a:pt x="1069" y="4053"/>
                  </a:lnTo>
                  <a:lnTo>
                    <a:pt x="1071" y="4105"/>
                  </a:lnTo>
                  <a:lnTo>
                    <a:pt x="1073" y="4130"/>
                  </a:lnTo>
                  <a:lnTo>
                    <a:pt x="1075" y="4153"/>
                  </a:lnTo>
                  <a:lnTo>
                    <a:pt x="1078" y="4176"/>
                  </a:lnTo>
                  <a:lnTo>
                    <a:pt x="1081" y="4196"/>
                  </a:lnTo>
                  <a:lnTo>
                    <a:pt x="1085" y="4215"/>
                  </a:lnTo>
                  <a:lnTo>
                    <a:pt x="1089" y="4231"/>
                  </a:lnTo>
                  <a:lnTo>
                    <a:pt x="1094" y="4246"/>
                  </a:lnTo>
                  <a:lnTo>
                    <a:pt x="1099" y="4258"/>
                  </a:lnTo>
                  <a:close/>
                  <a:moveTo>
                    <a:pt x="2941" y="3080"/>
                  </a:moveTo>
                  <a:lnTo>
                    <a:pt x="2947" y="3056"/>
                  </a:lnTo>
                  <a:lnTo>
                    <a:pt x="2952" y="3032"/>
                  </a:lnTo>
                  <a:lnTo>
                    <a:pt x="2955" y="3008"/>
                  </a:lnTo>
                  <a:lnTo>
                    <a:pt x="2959" y="2983"/>
                  </a:lnTo>
                  <a:lnTo>
                    <a:pt x="2964" y="2933"/>
                  </a:lnTo>
                  <a:lnTo>
                    <a:pt x="2968" y="2881"/>
                  </a:lnTo>
                  <a:lnTo>
                    <a:pt x="2970" y="2829"/>
                  </a:lnTo>
                  <a:lnTo>
                    <a:pt x="2972" y="2776"/>
                  </a:lnTo>
                  <a:lnTo>
                    <a:pt x="2973" y="2722"/>
                  </a:lnTo>
                  <a:lnTo>
                    <a:pt x="2975" y="2669"/>
                  </a:lnTo>
                  <a:lnTo>
                    <a:pt x="2976" y="2615"/>
                  </a:lnTo>
                  <a:lnTo>
                    <a:pt x="2977" y="2562"/>
                  </a:lnTo>
                  <a:lnTo>
                    <a:pt x="2979" y="2510"/>
                  </a:lnTo>
                  <a:lnTo>
                    <a:pt x="2983" y="2458"/>
                  </a:lnTo>
                  <a:lnTo>
                    <a:pt x="2987" y="2408"/>
                  </a:lnTo>
                  <a:lnTo>
                    <a:pt x="2993" y="2359"/>
                  </a:lnTo>
                  <a:lnTo>
                    <a:pt x="2996" y="2336"/>
                  </a:lnTo>
                  <a:lnTo>
                    <a:pt x="3001" y="2312"/>
                  </a:lnTo>
                  <a:lnTo>
                    <a:pt x="3007" y="2289"/>
                  </a:lnTo>
                  <a:lnTo>
                    <a:pt x="3011" y="2267"/>
                  </a:lnTo>
                  <a:lnTo>
                    <a:pt x="3033" y="2290"/>
                  </a:lnTo>
                  <a:lnTo>
                    <a:pt x="3051" y="2310"/>
                  </a:lnTo>
                  <a:lnTo>
                    <a:pt x="3067" y="2325"/>
                  </a:lnTo>
                  <a:lnTo>
                    <a:pt x="3082" y="2338"/>
                  </a:lnTo>
                  <a:lnTo>
                    <a:pt x="3115" y="2368"/>
                  </a:lnTo>
                  <a:lnTo>
                    <a:pt x="3159" y="2410"/>
                  </a:lnTo>
                  <a:lnTo>
                    <a:pt x="3195" y="2407"/>
                  </a:lnTo>
                  <a:lnTo>
                    <a:pt x="3225" y="2406"/>
                  </a:lnTo>
                  <a:lnTo>
                    <a:pt x="3238" y="2406"/>
                  </a:lnTo>
                  <a:lnTo>
                    <a:pt x="3249" y="2407"/>
                  </a:lnTo>
                  <a:lnTo>
                    <a:pt x="3258" y="2408"/>
                  </a:lnTo>
                  <a:lnTo>
                    <a:pt x="3267" y="2410"/>
                  </a:lnTo>
                  <a:lnTo>
                    <a:pt x="3274" y="2413"/>
                  </a:lnTo>
                  <a:lnTo>
                    <a:pt x="3280" y="2415"/>
                  </a:lnTo>
                  <a:lnTo>
                    <a:pt x="3286" y="2418"/>
                  </a:lnTo>
                  <a:lnTo>
                    <a:pt x="3289" y="2423"/>
                  </a:lnTo>
                  <a:lnTo>
                    <a:pt x="3292" y="2426"/>
                  </a:lnTo>
                  <a:lnTo>
                    <a:pt x="3295" y="2431"/>
                  </a:lnTo>
                  <a:lnTo>
                    <a:pt x="3296" y="2435"/>
                  </a:lnTo>
                  <a:lnTo>
                    <a:pt x="3297" y="2441"/>
                  </a:lnTo>
                  <a:lnTo>
                    <a:pt x="3296" y="2453"/>
                  </a:lnTo>
                  <a:lnTo>
                    <a:pt x="3294" y="2465"/>
                  </a:lnTo>
                  <a:lnTo>
                    <a:pt x="3288" y="2478"/>
                  </a:lnTo>
                  <a:lnTo>
                    <a:pt x="3282" y="2491"/>
                  </a:lnTo>
                  <a:lnTo>
                    <a:pt x="3270" y="2520"/>
                  </a:lnTo>
                  <a:lnTo>
                    <a:pt x="3259" y="2547"/>
                  </a:lnTo>
                  <a:lnTo>
                    <a:pt x="3256" y="2562"/>
                  </a:lnTo>
                  <a:lnTo>
                    <a:pt x="3254" y="2575"/>
                  </a:lnTo>
                  <a:lnTo>
                    <a:pt x="3251" y="2589"/>
                  </a:lnTo>
                  <a:lnTo>
                    <a:pt x="3251" y="2602"/>
                  </a:lnTo>
                  <a:lnTo>
                    <a:pt x="3251" y="2629"/>
                  </a:lnTo>
                  <a:lnTo>
                    <a:pt x="3250" y="2656"/>
                  </a:lnTo>
                  <a:lnTo>
                    <a:pt x="3248" y="2670"/>
                  </a:lnTo>
                  <a:lnTo>
                    <a:pt x="3246" y="2685"/>
                  </a:lnTo>
                  <a:lnTo>
                    <a:pt x="3242" y="2699"/>
                  </a:lnTo>
                  <a:lnTo>
                    <a:pt x="3236" y="2715"/>
                  </a:lnTo>
                  <a:lnTo>
                    <a:pt x="3228" y="2731"/>
                  </a:lnTo>
                  <a:lnTo>
                    <a:pt x="3219" y="2749"/>
                  </a:lnTo>
                  <a:lnTo>
                    <a:pt x="3207" y="2767"/>
                  </a:lnTo>
                  <a:lnTo>
                    <a:pt x="3192" y="2785"/>
                  </a:lnTo>
                  <a:lnTo>
                    <a:pt x="2941" y="3080"/>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sp>
          <p:nvSpPr>
            <p:cNvPr id="31" name="Freeform 21"/>
            <p:cNvSpPr>
              <a:spLocks/>
            </p:cNvSpPr>
            <p:nvPr/>
          </p:nvSpPr>
          <p:spPr bwMode="auto">
            <a:xfrm>
              <a:off x="6696077" y="4248153"/>
              <a:ext cx="88900" cy="590550"/>
            </a:xfrm>
            <a:custGeom>
              <a:avLst/>
              <a:gdLst/>
              <a:ahLst/>
              <a:cxnLst>
                <a:cxn ang="0">
                  <a:pos x="105" y="1"/>
                </a:cxn>
                <a:cxn ang="0">
                  <a:pos x="0" y="1827"/>
                </a:cxn>
                <a:cxn ang="0">
                  <a:pos x="186" y="2227"/>
                </a:cxn>
                <a:cxn ang="0">
                  <a:pos x="334" y="1944"/>
                </a:cxn>
                <a:cxn ang="0">
                  <a:pos x="240" y="0"/>
                </a:cxn>
                <a:cxn ang="0">
                  <a:pos x="105" y="1"/>
                </a:cxn>
              </a:cxnLst>
              <a:rect l="0" t="0" r="r" b="b"/>
              <a:pathLst>
                <a:path w="334" h="2227">
                  <a:moveTo>
                    <a:pt x="105" y="1"/>
                  </a:moveTo>
                  <a:lnTo>
                    <a:pt x="0" y="1827"/>
                  </a:lnTo>
                  <a:lnTo>
                    <a:pt x="186" y="2227"/>
                  </a:lnTo>
                  <a:lnTo>
                    <a:pt x="334" y="1944"/>
                  </a:lnTo>
                  <a:lnTo>
                    <a:pt x="240" y="0"/>
                  </a:lnTo>
                  <a:lnTo>
                    <a:pt x="105" y="1"/>
                  </a:lnTo>
                  <a:close/>
                </a:path>
              </a:pathLst>
            </a:custGeom>
            <a:solidFill>
              <a:schemeClr val="bg1"/>
            </a:solidFill>
            <a:ln w="4">
              <a:noFill/>
              <a:prstDash val="solid"/>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grpSp>
      <p:grpSp>
        <p:nvGrpSpPr>
          <p:cNvPr id="32" name="Group 39"/>
          <p:cNvGrpSpPr/>
          <p:nvPr/>
        </p:nvGrpSpPr>
        <p:grpSpPr>
          <a:xfrm>
            <a:off x="7239637" y="2662360"/>
            <a:ext cx="1025431" cy="1944517"/>
            <a:chOff x="1443813" y="3644955"/>
            <a:chExt cx="1255713" cy="2381199"/>
          </a:xfrm>
        </p:grpSpPr>
        <p:sp>
          <p:nvSpPr>
            <p:cNvPr id="33" name="Freeform 6"/>
            <p:cNvSpPr>
              <a:spLocks/>
            </p:cNvSpPr>
            <p:nvPr/>
          </p:nvSpPr>
          <p:spPr bwMode="auto">
            <a:xfrm>
              <a:off x="1443813" y="3929066"/>
              <a:ext cx="1255713" cy="2097088"/>
            </a:xfrm>
            <a:custGeom>
              <a:avLst/>
              <a:gdLst/>
              <a:ahLst/>
              <a:cxnLst>
                <a:cxn ang="0">
                  <a:pos x="397" y="2377"/>
                </a:cxn>
                <a:cxn ang="0">
                  <a:pos x="248" y="2107"/>
                </a:cxn>
                <a:cxn ang="0">
                  <a:pos x="46" y="1835"/>
                </a:cxn>
                <a:cxn ang="0">
                  <a:pos x="255" y="1891"/>
                </a:cxn>
                <a:cxn ang="0">
                  <a:pos x="140" y="1646"/>
                </a:cxn>
                <a:cxn ang="0">
                  <a:pos x="338" y="1811"/>
                </a:cxn>
                <a:cxn ang="0">
                  <a:pos x="254" y="1600"/>
                </a:cxn>
                <a:cxn ang="0">
                  <a:pos x="475" y="1818"/>
                </a:cxn>
                <a:cxn ang="0">
                  <a:pos x="658" y="1832"/>
                </a:cxn>
                <a:cxn ang="0">
                  <a:pos x="754" y="1809"/>
                </a:cxn>
                <a:cxn ang="0">
                  <a:pos x="872" y="1432"/>
                </a:cxn>
                <a:cxn ang="0">
                  <a:pos x="1214" y="1195"/>
                </a:cxn>
                <a:cxn ang="0">
                  <a:pos x="1348" y="823"/>
                </a:cxn>
                <a:cxn ang="0">
                  <a:pos x="1276" y="264"/>
                </a:cxn>
                <a:cxn ang="0">
                  <a:pos x="1470" y="67"/>
                </a:cxn>
                <a:cxn ang="0">
                  <a:pos x="1756" y="7"/>
                </a:cxn>
                <a:cxn ang="0">
                  <a:pos x="2068" y="197"/>
                </a:cxn>
                <a:cxn ang="0">
                  <a:pos x="2107" y="721"/>
                </a:cxn>
                <a:cxn ang="0">
                  <a:pos x="2248" y="1110"/>
                </a:cxn>
                <a:cxn ang="0">
                  <a:pos x="2528" y="1227"/>
                </a:cxn>
                <a:cxn ang="0">
                  <a:pos x="2718" y="1451"/>
                </a:cxn>
                <a:cxn ang="0">
                  <a:pos x="2918" y="1542"/>
                </a:cxn>
                <a:cxn ang="0">
                  <a:pos x="3228" y="1553"/>
                </a:cxn>
                <a:cxn ang="0">
                  <a:pos x="3587" y="1441"/>
                </a:cxn>
                <a:cxn ang="0">
                  <a:pos x="3872" y="1331"/>
                </a:cxn>
                <a:cxn ang="0">
                  <a:pos x="4033" y="1047"/>
                </a:cxn>
                <a:cxn ang="0">
                  <a:pos x="4089" y="833"/>
                </a:cxn>
                <a:cxn ang="0">
                  <a:pos x="4226" y="975"/>
                </a:cxn>
                <a:cxn ang="0">
                  <a:pos x="4458" y="699"/>
                </a:cxn>
                <a:cxn ang="0">
                  <a:pos x="4467" y="808"/>
                </a:cxn>
                <a:cxn ang="0">
                  <a:pos x="4580" y="737"/>
                </a:cxn>
                <a:cxn ang="0">
                  <a:pos x="4604" y="823"/>
                </a:cxn>
                <a:cxn ang="0">
                  <a:pos x="4539" y="987"/>
                </a:cxn>
                <a:cxn ang="0">
                  <a:pos x="4561" y="1087"/>
                </a:cxn>
                <a:cxn ang="0">
                  <a:pos x="4410" y="1386"/>
                </a:cxn>
                <a:cxn ang="0">
                  <a:pos x="4227" y="1665"/>
                </a:cxn>
                <a:cxn ang="0">
                  <a:pos x="3280" y="2019"/>
                </a:cxn>
                <a:cxn ang="0">
                  <a:pos x="2699" y="2826"/>
                </a:cxn>
                <a:cxn ang="0">
                  <a:pos x="2805" y="3615"/>
                </a:cxn>
                <a:cxn ang="0">
                  <a:pos x="2831" y="4158"/>
                </a:cxn>
                <a:cxn ang="0">
                  <a:pos x="2869" y="4818"/>
                </a:cxn>
                <a:cxn ang="0">
                  <a:pos x="2862" y="6058"/>
                </a:cxn>
                <a:cxn ang="0">
                  <a:pos x="2802" y="6868"/>
                </a:cxn>
                <a:cxn ang="0">
                  <a:pos x="2795" y="7136"/>
                </a:cxn>
                <a:cxn ang="0">
                  <a:pos x="3124" y="7427"/>
                </a:cxn>
                <a:cxn ang="0">
                  <a:pos x="3196" y="7597"/>
                </a:cxn>
                <a:cxn ang="0">
                  <a:pos x="2786" y="7608"/>
                </a:cxn>
                <a:cxn ang="0">
                  <a:pos x="2507" y="7507"/>
                </a:cxn>
                <a:cxn ang="0">
                  <a:pos x="2171" y="7305"/>
                </a:cxn>
                <a:cxn ang="0">
                  <a:pos x="2112" y="7670"/>
                </a:cxn>
                <a:cxn ang="0">
                  <a:pos x="2215" y="7873"/>
                </a:cxn>
                <a:cxn ang="0">
                  <a:pos x="1848" y="7920"/>
                </a:cxn>
                <a:cxn ang="0">
                  <a:pos x="1575" y="7779"/>
                </a:cxn>
                <a:cxn ang="0">
                  <a:pos x="1394" y="7468"/>
                </a:cxn>
                <a:cxn ang="0">
                  <a:pos x="1331" y="6641"/>
                </a:cxn>
                <a:cxn ang="0">
                  <a:pos x="1310" y="5767"/>
                </a:cxn>
                <a:cxn ang="0">
                  <a:pos x="1373" y="5178"/>
                </a:cxn>
                <a:cxn ang="0">
                  <a:pos x="1307" y="4353"/>
                </a:cxn>
                <a:cxn ang="0">
                  <a:pos x="1056" y="3111"/>
                </a:cxn>
                <a:cxn ang="0">
                  <a:pos x="712" y="3033"/>
                </a:cxn>
              </a:cxnLst>
              <a:rect l="0" t="0" r="r" b="b"/>
              <a:pathLst>
                <a:path w="4745" h="7926">
                  <a:moveTo>
                    <a:pt x="551" y="2635"/>
                  </a:moveTo>
                  <a:lnTo>
                    <a:pt x="543" y="2630"/>
                  </a:lnTo>
                  <a:lnTo>
                    <a:pt x="536" y="2625"/>
                  </a:lnTo>
                  <a:lnTo>
                    <a:pt x="532" y="2619"/>
                  </a:lnTo>
                  <a:lnTo>
                    <a:pt x="527" y="2615"/>
                  </a:lnTo>
                  <a:lnTo>
                    <a:pt x="548" y="2554"/>
                  </a:lnTo>
                  <a:lnTo>
                    <a:pt x="552" y="2550"/>
                  </a:lnTo>
                  <a:lnTo>
                    <a:pt x="554" y="2531"/>
                  </a:lnTo>
                  <a:lnTo>
                    <a:pt x="556" y="2513"/>
                  </a:lnTo>
                  <a:lnTo>
                    <a:pt x="558" y="2494"/>
                  </a:lnTo>
                  <a:lnTo>
                    <a:pt x="560" y="2473"/>
                  </a:lnTo>
                  <a:lnTo>
                    <a:pt x="515" y="2449"/>
                  </a:lnTo>
                  <a:lnTo>
                    <a:pt x="473" y="2425"/>
                  </a:lnTo>
                  <a:lnTo>
                    <a:pt x="437" y="2404"/>
                  </a:lnTo>
                  <a:lnTo>
                    <a:pt x="411" y="2388"/>
                  </a:lnTo>
                  <a:lnTo>
                    <a:pt x="397" y="2377"/>
                  </a:lnTo>
                  <a:lnTo>
                    <a:pt x="382" y="2366"/>
                  </a:lnTo>
                  <a:lnTo>
                    <a:pt x="368" y="2353"/>
                  </a:lnTo>
                  <a:lnTo>
                    <a:pt x="355" y="2339"/>
                  </a:lnTo>
                  <a:lnTo>
                    <a:pt x="331" y="2313"/>
                  </a:lnTo>
                  <a:lnTo>
                    <a:pt x="310" y="2286"/>
                  </a:lnTo>
                  <a:lnTo>
                    <a:pt x="289" y="2262"/>
                  </a:lnTo>
                  <a:lnTo>
                    <a:pt x="271" y="2239"/>
                  </a:lnTo>
                  <a:lnTo>
                    <a:pt x="262" y="2230"/>
                  </a:lnTo>
                  <a:lnTo>
                    <a:pt x="254" y="2222"/>
                  </a:lnTo>
                  <a:lnTo>
                    <a:pt x="246" y="2216"/>
                  </a:lnTo>
                  <a:lnTo>
                    <a:pt x="238" y="2211"/>
                  </a:lnTo>
                  <a:lnTo>
                    <a:pt x="206" y="2192"/>
                  </a:lnTo>
                  <a:lnTo>
                    <a:pt x="38" y="2124"/>
                  </a:lnTo>
                  <a:lnTo>
                    <a:pt x="28" y="2080"/>
                  </a:lnTo>
                  <a:lnTo>
                    <a:pt x="66" y="2064"/>
                  </a:lnTo>
                  <a:lnTo>
                    <a:pt x="248" y="2107"/>
                  </a:lnTo>
                  <a:lnTo>
                    <a:pt x="270" y="2063"/>
                  </a:lnTo>
                  <a:lnTo>
                    <a:pt x="233" y="2044"/>
                  </a:lnTo>
                  <a:lnTo>
                    <a:pt x="195" y="2022"/>
                  </a:lnTo>
                  <a:lnTo>
                    <a:pt x="155" y="1998"/>
                  </a:lnTo>
                  <a:lnTo>
                    <a:pt x="115" y="1971"/>
                  </a:lnTo>
                  <a:lnTo>
                    <a:pt x="97" y="1958"/>
                  </a:lnTo>
                  <a:lnTo>
                    <a:pt x="79" y="1944"/>
                  </a:lnTo>
                  <a:lnTo>
                    <a:pt x="62" y="1930"/>
                  </a:lnTo>
                  <a:lnTo>
                    <a:pt x="46" y="1916"/>
                  </a:lnTo>
                  <a:lnTo>
                    <a:pt x="32" y="1903"/>
                  </a:lnTo>
                  <a:lnTo>
                    <a:pt x="19" y="1889"/>
                  </a:lnTo>
                  <a:lnTo>
                    <a:pt x="8" y="1876"/>
                  </a:lnTo>
                  <a:lnTo>
                    <a:pt x="0" y="1863"/>
                  </a:lnTo>
                  <a:lnTo>
                    <a:pt x="16" y="1831"/>
                  </a:lnTo>
                  <a:lnTo>
                    <a:pt x="33" y="1833"/>
                  </a:lnTo>
                  <a:lnTo>
                    <a:pt x="46" y="1835"/>
                  </a:lnTo>
                  <a:lnTo>
                    <a:pt x="51" y="1836"/>
                  </a:lnTo>
                  <a:lnTo>
                    <a:pt x="58" y="1839"/>
                  </a:lnTo>
                  <a:lnTo>
                    <a:pt x="66" y="1842"/>
                  </a:lnTo>
                  <a:lnTo>
                    <a:pt x="76" y="1847"/>
                  </a:lnTo>
                  <a:lnTo>
                    <a:pt x="219" y="1916"/>
                  </a:lnTo>
                  <a:lnTo>
                    <a:pt x="232" y="1923"/>
                  </a:lnTo>
                  <a:lnTo>
                    <a:pt x="241" y="1929"/>
                  </a:lnTo>
                  <a:lnTo>
                    <a:pt x="249" y="1935"/>
                  </a:lnTo>
                  <a:lnTo>
                    <a:pt x="256" y="1940"/>
                  </a:lnTo>
                  <a:lnTo>
                    <a:pt x="271" y="1952"/>
                  </a:lnTo>
                  <a:lnTo>
                    <a:pt x="290" y="1964"/>
                  </a:lnTo>
                  <a:lnTo>
                    <a:pt x="301" y="1943"/>
                  </a:lnTo>
                  <a:lnTo>
                    <a:pt x="293" y="1935"/>
                  </a:lnTo>
                  <a:lnTo>
                    <a:pt x="282" y="1923"/>
                  </a:lnTo>
                  <a:lnTo>
                    <a:pt x="269" y="1910"/>
                  </a:lnTo>
                  <a:lnTo>
                    <a:pt x="255" y="1891"/>
                  </a:lnTo>
                  <a:lnTo>
                    <a:pt x="224" y="1851"/>
                  </a:lnTo>
                  <a:lnTo>
                    <a:pt x="192" y="1807"/>
                  </a:lnTo>
                  <a:lnTo>
                    <a:pt x="176" y="1784"/>
                  </a:lnTo>
                  <a:lnTo>
                    <a:pt x="162" y="1762"/>
                  </a:lnTo>
                  <a:lnTo>
                    <a:pt x="150" y="1740"/>
                  </a:lnTo>
                  <a:lnTo>
                    <a:pt x="138" y="1721"/>
                  </a:lnTo>
                  <a:lnTo>
                    <a:pt x="130" y="1703"/>
                  </a:lnTo>
                  <a:lnTo>
                    <a:pt x="124" y="1687"/>
                  </a:lnTo>
                  <a:lnTo>
                    <a:pt x="123" y="1681"/>
                  </a:lnTo>
                  <a:lnTo>
                    <a:pt x="122" y="1675"/>
                  </a:lnTo>
                  <a:lnTo>
                    <a:pt x="123" y="1670"/>
                  </a:lnTo>
                  <a:lnTo>
                    <a:pt x="124" y="1666"/>
                  </a:lnTo>
                  <a:lnTo>
                    <a:pt x="128" y="1659"/>
                  </a:lnTo>
                  <a:lnTo>
                    <a:pt x="131" y="1654"/>
                  </a:lnTo>
                  <a:lnTo>
                    <a:pt x="136" y="1649"/>
                  </a:lnTo>
                  <a:lnTo>
                    <a:pt x="140" y="1646"/>
                  </a:lnTo>
                  <a:lnTo>
                    <a:pt x="146" y="1642"/>
                  </a:lnTo>
                  <a:lnTo>
                    <a:pt x="151" y="1641"/>
                  </a:lnTo>
                  <a:lnTo>
                    <a:pt x="156" y="1642"/>
                  </a:lnTo>
                  <a:lnTo>
                    <a:pt x="162" y="1643"/>
                  </a:lnTo>
                  <a:lnTo>
                    <a:pt x="175" y="1650"/>
                  </a:lnTo>
                  <a:lnTo>
                    <a:pt x="186" y="1658"/>
                  </a:lnTo>
                  <a:lnTo>
                    <a:pt x="198" y="1668"/>
                  </a:lnTo>
                  <a:lnTo>
                    <a:pt x="209" y="1679"/>
                  </a:lnTo>
                  <a:lnTo>
                    <a:pt x="231" y="1702"/>
                  </a:lnTo>
                  <a:lnTo>
                    <a:pt x="251" y="1726"/>
                  </a:lnTo>
                  <a:lnTo>
                    <a:pt x="272" y="1751"/>
                  </a:lnTo>
                  <a:lnTo>
                    <a:pt x="294" y="1774"/>
                  </a:lnTo>
                  <a:lnTo>
                    <a:pt x="304" y="1785"/>
                  </a:lnTo>
                  <a:lnTo>
                    <a:pt x="315" y="1794"/>
                  </a:lnTo>
                  <a:lnTo>
                    <a:pt x="327" y="1803"/>
                  </a:lnTo>
                  <a:lnTo>
                    <a:pt x="338" y="1811"/>
                  </a:lnTo>
                  <a:lnTo>
                    <a:pt x="334" y="1795"/>
                  </a:lnTo>
                  <a:lnTo>
                    <a:pt x="328" y="1779"/>
                  </a:lnTo>
                  <a:lnTo>
                    <a:pt x="321" y="1766"/>
                  </a:lnTo>
                  <a:lnTo>
                    <a:pt x="313" y="1751"/>
                  </a:lnTo>
                  <a:lnTo>
                    <a:pt x="295" y="1724"/>
                  </a:lnTo>
                  <a:lnTo>
                    <a:pt x="277" y="1699"/>
                  </a:lnTo>
                  <a:lnTo>
                    <a:pt x="267" y="1687"/>
                  </a:lnTo>
                  <a:lnTo>
                    <a:pt x="261" y="1674"/>
                  </a:lnTo>
                  <a:lnTo>
                    <a:pt x="255" y="1660"/>
                  </a:lnTo>
                  <a:lnTo>
                    <a:pt x="251" y="1647"/>
                  </a:lnTo>
                  <a:lnTo>
                    <a:pt x="250" y="1640"/>
                  </a:lnTo>
                  <a:lnTo>
                    <a:pt x="249" y="1632"/>
                  </a:lnTo>
                  <a:lnTo>
                    <a:pt x="249" y="1625"/>
                  </a:lnTo>
                  <a:lnTo>
                    <a:pt x="250" y="1617"/>
                  </a:lnTo>
                  <a:lnTo>
                    <a:pt x="251" y="1609"/>
                  </a:lnTo>
                  <a:lnTo>
                    <a:pt x="254" y="1600"/>
                  </a:lnTo>
                  <a:lnTo>
                    <a:pt x="256" y="1592"/>
                  </a:lnTo>
                  <a:lnTo>
                    <a:pt x="261" y="1583"/>
                  </a:lnTo>
                  <a:lnTo>
                    <a:pt x="275" y="1591"/>
                  </a:lnTo>
                  <a:lnTo>
                    <a:pt x="291" y="1600"/>
                  </a:lnTo>
                  <a:lnTo>
                    <a:pt x="305" y="1609"/>
                  </a:lnTo>
                  <a:lnTo>
                    <a:pt x="319" y="1619"/>
                  </a:lnTo>
                  <a:lnTo>
                    <a:pt x="331" y="1630"/>
                  </a:lnTo>
                  <a:lnTo>
                    <a:pt x="343" y="1641"/>
                  </a:lnTo>
                  <a:lnTo>
                    <a:pt x="354" y="1652"/>
                  </a:lnTo>
                  <a:lnTo>
                    <a:pt x="366" y="1664"/>
                  </a:lnTo>
                  <a:lnTo>
                    <a:pt x="386" y="1689"/>
                  </a:lnTo>
                  <a:lnTo>
                    <a:pt x="405" y="1714"/>
                  </a:lnTo>
                  <a:lnTo>
                    <a:pt x="423" y="1739"/>
                  </a:lnTo>
                  <a:lnTo>
                    <a:pt x="440" y="1767"/>
                  </a:lnTo>
                  <a:lnTo>
                    <a:pt x="457" y="1793"/>
                  </a:lnTo>
                  <a:lnTo>
                    <a:pt x="475" y="1818"/>
                  </a:lnTo>
                  <a:lnTo>
                    <a:pt x="495" y="1844"/>
                  </a:lnTo>
                  <a:lnTo>
                    <a:pt x="515" y="1868"/>
                  </a:lnTo>
                  <a:lnTo>
                    <a:pt x="527" y="1880"/>
                  </a:lnTo>
                  <a:lnTo>
                    <a:pt x="538" y="1891"/>
                  </a:lnTo>
                  <a:lnTo>
                    <a:pt x="551" y="1903"/>
                  </a:lnTo>
                  <a:lnTo>
                    <a:pt x="564" y="1914"/>
                  </a:lnTo>
                  <a:lnTo>
                    <a:pt x="577" y="1923"/>
                  </a:lnTo>
                  <a:lnTo>
                    <a:pt x="592" y="1934"/>
                  </a:lnTo>
                  <a:lnTo>
                    <a:pt x="607" y="1943"/>
                  </a:lnTo>
                  <a:lnTo>
                    <a:pt x="623" y="1951"/>
                  </a:lnTo>
                  <a:lnTo>
                    <a:pt x="634" y="1927"/>
                  </a:lnTo>
                  <a:lnTo>
                    <a:pt x="641" y="1906"/>
                  </a:lnTo>
                  <a:lnTo>
                    <a:pt x="646" y="1887"/>
                  </a:lnTo>
                  <a:lnTo>
                    <a:pt x="650" y="1870"/>
                  </a:lnTo>
                  <a:lnTo>
                    <a:pt x="654" y="1851"/>
                  </a:lnTo>
                  <a:lnTo>
                    <a:pt x="658" y="1832"/>
                  </a:lnTo>
                  <a:lnTo>
                    <a:pt x="666" y="1811"/>
                  </a:lnTo>
                  <a:lnTo>
                    <a:pt x="677" y="1787"/>
                  </a:lnTo>
                  <a:lnTo>
                    <a:pt x="682" y="1776"/>
                  </a:lnTo>
                  <a:lnTo>
                    <a:pt x="689" y="1762"/>
                  </a:lnTo>
                  <a:lnTo>
                    <a:pt x="696" y="1752"/>
                  </a:lnTo>
                  <a:lnTo>
                    <a:pt x="704" y="1744"/>
                  </a:lnTo>
                  <a:lnTo>
                    <a:pt x="711" y="1738"/>
                  </a:lnTo>
                  <a:lnTo>
                    <a:pt x="719" y="1734"/>
                  </a:lnTo>
                  <a:lnTo>
                    <a:pt x="727" y="1730"/>
                  </a:lnTo>
                  <a:lnTo>
                    <a:pt x="736" y="1728"/>
                  </a:lnTo>
                  <a:lnTo>
                    <a:pt x="748" y="1727"/>
                  </a:lnTo>
                  <a:lnTo>
                    <a:pt x="750" y="1737"/>
                  </a:lnTo>
                  <a:lnTo>
                    <a:pt x="751" y="1756"/>
                  </a:lnTo>
                  <a:lnTo>
                    <a:pt x="751" y="1783"/>
                  </a:lnTo>
                  <a:lnTo>
                    <a:pt x="751" y="1814"/>
                  </a:lnTo>
                  <a:lnTo>
                    <a:pt x="754" y="1809"/>
                  </a:lnTo>
                  <a:lnTo>
                    <a:pt x="758" y="1804"/>
                  </a:lnTo>
                  <a:lnTo>
                    <a:pt x="758" y="1598"/>
                  </a:lnTo>
                  <a:lnTo>
                    <a:pt x="766" y="1583"/>
                  </a:lnTo>
                  <a:lnTo>
                    <a:pt x="773" y="1570"/>
                  </a:lnTo>
                  <a:lnTo>
                    <a:pt x="778" y="1559"/>
                  </a:lnTo>
                  <a:lnTo>
                    <a:pt x="783" y="1548"/>
                  </a:lnTo>
                  <a:lnTo>
                    <a:pt x="790" y="1529"/>
                  </a:lnTo>
                  <a:lnTo>
                    <a:pt x="797" y="1512"/>
                  </a:lnTo>
                  <a:lnTo>
                    <a:pt x="801" y="1504"/>
                  </a:lnTo>
                  <a:lnTo>
                    <a:pt x="806" y="1495"/>
                  </a:lnTo>
                  <a:lnTo>
                    <a:pt x="813" y="1487"/>
                  </a:lnTo>
                  <a:lnTo>
                    <a:pt x="820" y="1476"/>
                  </a:lnTo>
                  <a:lnTo>
                    <a:pt x="830" y="1467"/>
                  </a:lnTo>
                  <a:lnTo>
                    <a:pt x="841" y="1456"/>
                  </a:lnTo>
                  <a:lnTo>
                    <a:pt x="855" y="1444"/>
                  </a:lnTo>
                  <a:lnTo>
                    <a:pt x="872" y="1432"/>
                  </a:lnTo>
                  <a:lnTo>
                    <a:pt x="907" y="1407"/>
                  </a:lnTo>
                  <a:lnTo>
                    <a:pt x="929" y="1390"/>
                  </a:lnTo>
                  <a:lnTo>
                    <a:pt x="948" y="1378"/>
                  </a:lnTo>
                  <a:lnTo>
                    <a:pt x="961" y="1370"/>
                  </a:lnTo>
                  <a:lnTo>
                    <a:pt x="976" y="1363"/>
                  </a:lnTo>
                  <a:lnTo>
                    <a:pt x="996" y="1355"/>
                  </a:lnTo>
                  <a:lnTo>
                    <a:pt x="1023" y="1345"/>
                  </a:lnTo>
                  <a:lnTo>
                    <a:pt x="1061" y="1328"/>
                  </a:lnTo>
                  <a:lnTo>
                    <a:pt x="1085" y="1316"/>
                  </a:lnTo>
                  <a:lnTo>
                    <a:pt x="1107" y="1303"/>
                  </a:lnTo>
                  <a:lnTo>
                    <a:pt x="1127" y="1288"/>
                  </a:lnTo>
                  <a:lnTo>
                    <a:pt x="1147" y="1272"/>
                  </a:lnTo>
                  <a:lnTo>
                    <a:pt x="1165" y="1254"/>
                  </a:lnTo>
                  <a:lnTo>
                    <a:pt x="1182" y="1235"/>
                  </a:lnTo>
                  <a:lnTo>
                    <a:pt x="1198" y="1216"/>
                  </a:lnTo>
                  <a:lnTo>
                    <a:pt x="1214" y="1195"/>
                  </a:lnTo>
                  <a:lnTo>
                    <a:pt x="1228" y="1174"/>
                  </a:lnTo>
                  <a:lnTo>
                    <a:pt x="1243" y="1152"/>
                  </a:lnTo>
                  <a:lnTo>
                    <a:pt x="1255" y="1129"/>
                  </a:lnTo>
                  <a:lnTo>
                    <a:pt x="1269" y="1106"/>
                  </a:lnTo>
                  <a:lnTo>
                    <a:pt x="1294" y="1059"/>
                  </a:lnTo>
                  <a:lnTo>
                    <a:pt x="1318" y="1012"/>
                  </a:lnTo>
                  <a:lnTo>
                    <a:pt x="1402" y="1009"/>
                  </a:lnTo>
                  <a:lnTo>
                    <a:pt x="1429" y="987"/>
                  </a:lnTo>
                  <a:lnTo>
                    <a:pt x="1391" y="841"/>
                  </a:lnTo>
                  <a:lnTo>
                    <a:pt x="1384" y="840"/>
                  </a:lnTo>
                  <a:lnTo>
                    <a:pt x="1376" y="839"/>
                  </a:lnTo>
                  <a:lnTo>
                    <a:pt x="1371" y="836"/>
                  </a:lnTo>
                  <a:lnTo>
                    <a:pt x="1364" y="834"/>
                  </a:lnTo>
                  <a:lnTo>
                    <a:pt x="1358" y="831"/>
                  </a:lnTo>
                  <a:lnTo>
                    <a:pt x="1352" y="827"/>
                  </a:lnTo>
                  <a:lnTo>
                    <a:pt x="1348" y="823"/>
                  </a:lnTo>
                  <a:lnTo>
                    <a:pt x="1342" y="818"/>
                  </a:lnTo>
                  <a:lnTo>
                    <a:pt x="1334" y="809"/>
                  </a:lnTo>
                  <a:lnTo>
                    <a:pt x="1327" y="796"/>
                  </a:lnTo>
                  <a:lnTo>
                    <a:pt x="1322" y="784"/>
                  </a:lnTo>
                  <a:lnTo>
                    <a:pt x="1317" y="770"/>
                  </a:lnTo>
                  <a:lnTo>
                    <a:pt x="1312" y="755"/>
                  </a:lnTo>
                  <a:lnTo>
                    <a:pt x="1310" y="739"/>
                  </a:lnTo>
                  <a:lnTo>
                    <a:pt x="1308" y="724"/>
                  </a:lnTo>
                  <a:lnTo>
                    <a:pt x="1307" y="707"/>
                  </a:lnTo>
                  <a:lnTo>
                    <a:pt x="1306" y="675"/>
                  </a:lnTo>
                  <a:lnTo>
                    <a:pt x="1306" y="644"/>
                  </a:lnTo>
                  <a:lnTo>
                    <a:pt x="1270" y="341"/>
                  </a:lnTo>
                  <a:lnTo>
                    <a:pt x="1270" y="305"/>
                  </a:lnTo>
                  <a:lnTo>
                    <a:pt x="1270" y="291"/>
                  </a:lnTo>
                  <a:lnTo>
                    <a:pt x="1272" y="277"/>
                  </a:lnTo>
                  <a:lnTo>
                    <a:pt x="1276" y="264"/>
                  </a:lnTo>
                  <a:lnTo>
                    <a:pt x="1282" y="250"/>
                  </a:lnTo>
                  <a:lnTo>
                    <a:pt x="1287" y="236"/>
                  </a:lnTo>
                  <a:lnTo>
                    <a:pt x="1295" y="223"/>
                  </a:lnTo>
                  <a:lnTo>
                    <a:pt x="1303" y="209"/>
                  </a:lnTo>
                  <a:lnTo>
                    <a:pt x="1312" y="195"/>
                  </a:lnTo>
                  <a:lnTo>
                    <a:pt x="1324" y="183"/>
                  </a:lnTo>
                  <a:lnTo>
                    <a:pt x="1335" y="169"/>
                  </a:lnTo>
                  <a:lnTo>
                    <a:pt x="1347" y="156"/>
                  </a:lnTo>
                  <a:lnTo>
                    <a:pt x="1360" y="144"/>
                  </a:lnTo>
                  <a:lnTo>
                    <a:pt x="1374" y="132"/>
                  </a:lnTo>
                  <a:lnTo>
                    <a:pt x="1389" y="120"/>
                  </a:lnTo>
                  <a:lnTo>
                    <a:pt x="1404" y="108"/>
                  </a:lnTo>
                  <a:lnTo>
                    <a:pt x="1420" y="98"/>
                  </a:lnTo>
                  <a:lnTo>
                    <a:pt x="1436" y="87"/>
                  </a:lnTo>
                  <a:lnTo>
                    <a:pt x="1453" y="76"/>
                  </a:lnTo>
                  <a:lnTo>
                    <a:pt x="1470" y="67"/>
                  </a:lnTo>
                  <a:lnTo>
                    <a:pt x="1487" y="58"/>
                  </a:lnTo>
                  <a:lnTo>
                    <a:pt x="1506" y="49"/>
                  </a:lnTo>
                  <a:lnTo>
                    <a:pt x="1523" y="41"/>
                  </a:lnTo>
                  <a:lnTo>
                    <a:pt x="1541" y="34"/>
                  </a:lnTo>
                  <a:lnTo>
                    <a:pt x="1559" y="27"/>
                  </a:lnTo>
                  <a:lnTo>
                    <a:pt x="1577" y="20"/>
                  </a:lnTo>
                  <a:lnTo>
                    <a:pt x="1595" y="16"/>
                  </a:lnTo>
                  <a:lnTo>
                    <a:pt x="1612" y="11"/>
                  </a:lnTo>
                  <a:lnTo>
                    <a:pt x="1630" y="7"/>
                  </a:lnTo>
                  <a:lnTo>
                    <a:pt x="1647" y="4"/>
                  </a:lnTo>
                  <a:lnTo>
                    <a:pt x="1665" y="2"/>
                  </a:lnTo>
                  <a:lnTo>
                    <a:pt x="1681" y="0"/>
                  </a:lnTo>
                  <a:lnTo>
                    <a:pt x="1697" y="0"/>
                  </a:lnTo>
                  <a:lnTo>
                    <a:pt x="1716" y="1"/>
                  </a:lnTo>
                  <a:lnTo>
                    <a:pt x="1735" y="3"/>
                  </a:lnTo>
                  <a:lnTo>
                    <a:pt x="1756" y="7"/>
                  </a:lnTo>
                  <a:lnTo>
                    <a:pt x="1774" y="11"/>
                  </a:lnTo>
                  <a:lnTo>
                    <a:pt x="1794" y="17"/>
                  </a:lnTo>
                  <a:lnTo>
                    <a:pt x="1813" y="24"/>
                  </a:lnTo>
                  <a:lnTo>
                    <a:pt x="1832" y="31"/>
                  </a:lnTo>
                  <a:lnTo>
                    <a:pt x="1850" y="39"/>
                  </a:lnTo>
                  <a:lnTo>
                    <a:pt x="1884" y="57"/>
                  </a:lnTo>
                  <a:lnTo>
                    <a:pt x="1917" y="75"/>
                  </a:lnTo>
                  <a:lnTo>
                    <a:pt x="1948" y="95"/>
                  </a:lnTo>
                  <a:lnTo>
                    <a:pt x="1976" y="112"/>
                  </a:lnTo>
                  <a:lnTo>
                    <a:pt x="1992" y="123"/>
                  </a:lnTo>
                  <a:lnTo>
                    <a:pt x="2006" y="135"/>
                  </a:lnTo>
                  <a:lnTo>
                    <a:pt x="2021" y="146"/>
                  </a:lnTo>
                  <a:lnTo>
                    <a:pt x="2035" y="157"/>
                  </a:lnTo>
                  <a:lnTo>
                    <a:pt x="2046" y="170"/>
                  </a:lnTo>
                  <a:lnTo>
                    <a:pt x="2058" y="184"/>
                  </a:lnTo>
                  <a:lnTo>
                    <a:pt x="2068" y="197"/>
                  </a:lnTo>
                  <a:lnTo>
                    <a:pt x="2077" y="212"/>
                  </a:lnTo>
                  <a:lnTo>
                    <a:pt x="2085" y="228"/>
                  </a:lnTo>
                  <a:lnTo>
                    <a:pt x="2092" y="245"/>
                  </a:lnTo>
                  <a:lnTo>
                    <a:pt x="2098" y="264"/>
                  </a:lnTo>
                  <a:lnTo>
                    <a:pt x="2103" y="283"/>
                  </a:lnTo>
                  <a:lnTo>
                    <a:pt x="2107" y="304"/>
                  </a:lnTo>
                  <a:lnTo>
                    <a:pt x="2109" y="327"/>
                  </a:lnTo>
                  <a:lnTo>
                    <a:pt x="2111" y="352"/>
                  </a:lnTo>
                  <a:lnTo>
                    <a:pt x="2112" y="378"/>
                  </a:lnTo>
                  <a:lnTo>
                    <a:pt x="2108" y="415"/>
                  </a:lnTo>
                  <a:lnTo>
                    <a:pt x="2112" y="658"/>
                  </a:lnTo>
                  <a:lnTo>
                    <a:pt x="2112" y="671"/>
                  </a:lnTo>
                  <a:lnTo>
                    <a:pt x="2112" y="684"/>
                  </a:lnTo>
                  <a:lnTo>
                    <a:pt x="2111" y="697"/>
                  </a:lnTo>
                  <a:lnTo>
                    <a:pt x="2109" y="709"/>
                  </a:lnTo>
                  <a:lnTo>
                    <a:pt x="2107" y="721"/>
                  </a:lnTo>
                  <a:lnTo>
                    <a:pt x="2104" y="732"/>
                  </a:lnTo>
                  <a:lnTo>
                    <a:pt x="2100" y="742"/>
                  </a:lnTo>
                  <a:lnTo>
                    <a:pt x="2097" y="751"/>
                  </a:lnTo>
                  <a:lnTo>
                    <a:pt x="2091" y="760"/>
                  </a:lnTo>
                  <a:lnTo>
                    <a:pt x="2085" y="767"/>
                  </a:lnTo>
                  <a:lnTo>
                    <a:pt x="2078" y="774"/>
                  </a:lnTo>
                  <a:lnTo>
                    <a:pt x="2070" y="779"/>
                  </a:lnTo>
                  <a:lnTo>
                    <a:pt x="2061" y="784"/>
                  </a:lnTo>
                  <a:lnTo>
                    <a:pt x="2051" y="787"/>
                  </a:lnTo>
                  <a:lnTo>
                    <a:pt x="2040" y="790"/>
                  </a:lnTo>
                  <a:lnTo>
                    <a:pt x="2027" y="792"/>
                  </a:lnTo>
                  <a:lnTo>
                    <a:pt x="2014" y="793"/>
                  </a:lnTo>
                  <a:lnTo>
                    <a:pt x="2016" y="830"/>
                  </a:lnTo>
                  <a:lnTo>
                    <a:pt x="1978" y="1110"/>
                  </a:lnTo>
                  <a:lnTo>
                    <a:pt x="2221" y="1110"/>
                  </a:lnTo>
                  <a:lnTo>
                    <a:pt x="2248" y="1110"/>
                  </a:lnTo>
                  <a:lnTo>
                    <a:pt x="2274" y="1112"/>
                  </a:lnTo>
                  <a:lnTo>
                    <a:pt x="2300" y="1114"/>
                  </a:lnTo>
                  <a:lnTo>
                    <a:pt x="2327" y="1118"/>
                  </a:lnTo>
                  <a:lnTo>
                    <a:pt x="2352" y="1122"/>
                  </a:lnTo>
                  <a:lnTo>
                    <a:pt x="2376" y="1128"/>
                  </a:lnTo>
                  <a:lnTo>
                    <a:pt x="2400" y="1135"/>
                  </a:lnTo>
                  <a:lnTo>
                    <a:pt x="2422" y="1143"/>
                  </a:lnTo>
                  <a:lnTo>
                    <a:pt x="2443" y="1152"/>
                  </a:lnTo>
                  <a:lnTo>
                    <a:pt x="2463" y="1162"/>
                  </a:lnTo>
                  <a:lnTo>
                    <a:pt x="2481" y="1174"/>
                  </a:lnTo>
                  <a:lnTo>
                    <a:pt x="2497" y="1187"/>
                  </a:lnTo>
                  <a:lnTo>
                    <a:pt x="2504" y="1194"/>
                  </a:lnTo>
                  <a:lnTo>
                    <a:pt x="2511" y="1202"/>
                  </a:lnTo>
                  <a:lnTo>
                    <a:pt x="2516" y="1210"/>
                  </a:lnTo>
                  <a:lnTo>
                    <a:pt x="2522" y="1218"/>
                  </a:lnTo>
                  <a:lnTo>
                    <a:pt x="2528" y="1227"/>
                  </a:lnTo>
                  <a:lnTo>
                    <a:pt x="2531" y="1236"/>
                  </a:lnTo>
                  <a:lnTo>
                    <a:pt x="2536" y="1246"/>
                  </a:lnTo>
                  <a:lnTo>
                    <a:pt x="2538" y="1256"/>
                  </a:lnTo>
                  <a:lnTo>
                    <a:pt x="2566" y="1272"/>
                  </a:lnTo>
                  <a:lnTo>
                    <a:pt x="2590" y="1287"/>
                  </a:lnTo>
                  <a:lnTo>
                    <a:pt x="2608" y="1300"/>
                  </a:lnTo>
                  <a:lnTo>
                    <a:pt x="2623" y="1314"/>
                  </a:lnTo>
                  <a:lnTo>
                    <a:pt x="2635" y="1328"/>
                  </a:lnTo>
                  <a:lnTo>
                    <a:pt x="2646" y="1342"/>
                  </a:lnTo>
                  <a:lnTo>
                    <a:pt x="2654" y="1354"/>
                  </a:lnTo>
                  <a:lnTo>
                    <a:pt x="2660" y="1367"/>
                  </a:lnTo>
                  <a:lnTo>
                    <a:pt x="2672" y="1391"/>
                  </a:lnTo>
                  <a:lnTo>
                    <a:pt x="2686" y="1415"/>
                  </a:lnTo>
                  <a:lnTo>
                    <a:pt x="2694" y="1427"/>
                  </a:lnTo>
                  <a:lnTo>
                    <a:pt x="2705" y="1439"/>
                  </a:lnTo>
                  <a:lnTo>
                    <a:pt x="2718" y="1451"/>
                  </a:lnTo>
                  <a:lnTo>
                    <a:pt x="2734" y="1463"/>
                  </a:lnTo>
                  <a:lnTo>
                    <a:pt x="2759" y="1463"/>
                  </a:lnTo>
                  <a:lnTo>
                    <a:pt x="2778" y="1462"/>
                  </a:lnTo>
                  <a:lnTo>
                    <a:pt x="2786" y="1462"/>
                  </a:lnTo>
                  <a:lnTo>
                    <a:pt x="2793" y="1463"/>
                  </a:lnTo>
                  <a:lnTo>
                    <a:pt x="2799" y="1464"/>
                  </a:lnTo>
                  <a:lnTo>
                    <a:pt x="2803" y="1465"/>
                  </a:lnTo>
                  <a:lnTo>
                    <a:pt x="2808" y="1467"/>
                  </a:lnTo>
                  <a:lnTo>
                    <a:pt x="2810" y="1472"/>
                  </a:lnTo>
                  <a:lnTo>
                    <a:pt x="2814" y="1476"/>
                  </a:lnTo>
                  <a:lnTo>
                    <a:pt x="2815" y="1482"/>
                  </a:lnTo>
                  <a:lnTo>
                    <a:pt x="2818" y="1499"/>
                  </a:lnTo>
                  <a:lnTo>
                    <a:pt x="2819" y="1524"/>
                  </a:lnTo>
                  <a:lnTo>
                    <a:pt x="2865" y="1534"/>
                  </a:lnTo>
                  <a:lnTo>
                    <a:pt x="2897" y="1539"/>
                  </a:lnTo>
                  <a:lnTo>
                    <a:pt x="2918" y="1542"/>
                  </a:lnTo>
                  <a:lnTo>
                    <a:pt x="2934" y="1544"/>
                  </a:lnTo>
                  <a:lnTo>
                    <a:pt x="2941" y="1546"/>
                  </a:lnTo>
                  <a:lnTo>
                    <a:pt x="2947" y="1548"/>
                  </a:lnTo>
                  <a:lnTo>
                    <a:pt x="2957" y="1553"/>
                  </a:lnTo>
                  <a:lnTo>
                    <a:pt x="2966" y="1558"/>
                  </a:lnTo>
                  <a:lnTo>
                    <a:pt x="2990" y="1574"/>
                  </a:lnTo>
                  <a:lnTo>
                    <a:pt x="3026" y="1598"/>
                  </a:lnTo>
                  <a:lnTo>
                    <a:pt x="3078" y="1570"/>
                  </a:lnTo>
                  <a:lnTo>
                    <a:pt x="3112" y="1609"/>
                  </a:lnTo>
                  <a:lnTo>
                    <a:pt x="3128" y="1599"/>
                  </a:lnTo>
                  <a:lnTo>
                    <a:pt x="3148" y="1587"/>
                  </a:lnTo>
                  <a:lnTo>
                    <a:pt x="3169" y="1576"/>
                  </a:lnTo>
                  <a:lnTo>
                    <a:pt x="3192" y="1564"/>
                  </a:lnTo>
                  <a:lnTo>
                    <a:pt x="3204" y="1560"/>
                  </a:lnTo>
                  <a:lnTo>
                    <a:pt x="3216" y="1556"/>
                  </a:lnTo>
                  <a:lnTo>
                    <a:pt x="3228" y="1553"/>
                  </a:lnTo>
                  <a:lnTo>
                    <a:pt x="3239" y="1551"/>
                  </a:lnTo>
                  <a:lnTo>
                    <a:pt x="3249" y="1550"/>
                  </a:lnTo>
                  <a:lnTo>
                    <a:pt x="3261" y="1548"/>
                  </a:lnTo>
                  <a:lnTo>
                    <a:pt x="3271" y="1550"/>
                  </a:lnTo>
                  <a:lnTo>
                    <a:pt x="3280" y="1552"/>
                  </a:lnTo>
                  <a:lnTo>
                    <a:pt x="3462" y="1500"/>
                  </a:lnTo>
                  <a:lnTo>
                    <a:pt x="3465" y="1512"/>
                  </a:lnTo>
                  <a:lnTo>
                    <a:pt x="3496" y="1488"/>
                  </a:lnTo>
                  <a:lnTo>
                    <a:pt x="3521" y="1466"/>
                  </a:lnTo>
                  <a:lnTo>
                    <a:pt x="3529" y="1462"/>
                  </a:lnTo>
                  <a:lnTo>
                    <a:pt x="3536" y="1457"/>
                  </a:lnTo>
                  <a:lnTo>
                    <a:pt x="3544" y="1454"/>
                  </a:lnTo>
                  <a:lnTo>
                    <a:pt x="3553" y="1450"/>
                  </a:lnTo>
                  <a:lnTo>
                    <a:pt x="3564" y="1447"/>
                  </a:lnTo>
                  <a:lnTo>
                    <a:pt x="3574" y="1443"/>
                  </a:lnTo>
                  <a:lnTo>
                    <a:pt x="3587" y="1441"/>
                  </a:lnTo>
                  <a:lnTo>
                    <a:pt x="3600" y="1440"/>
                  </a:lnTo>
                  <a:lnTo>
                    <a:pt x="3641" y="1436"/>
                  </a:lnTo>
                  <a:lnTo>
                    <a:pt x="3668" y="1435"/>
                  </a:lnTo>
                  <a:lnTo>
                    <a:pt x="3684" y="1434"/>
                  </a:lnTo>
                  <a:lnTo>
                    <a:pt x="3694" y="1434"/>
                  </a:lnTo>
                  <a:lnTo>
                    <a:pt x="3699" y="1432"/>
                  </a:lnTo>
                  <a:lnTo>
                    <a:pt x="3702" y="1431"/>
                  </a:lnTo>
                  <a:lnTo>
                    <a:pt x="3708" y="1427"/>
                  </a:lnTo>
                  <a:lnTo>
                    <a:pt x="3714" y="1423"/>
                  </a:lnTo>
                  <a:lnTo>
                    <a:pt x="3731" y="1410"/>
                  </a:lnTo>
                  <a:lnTo>
                    <a:pt x="3758" y="1390"/>
                  </a:lnTo>
                  <a:lnTo>
                    <a:pt x="3771" y="1382"/>
                  </a:lnTo>
                  <a:lnTo>
                    <a:pt x="3787" y="1372"/>
                  </a:lnTo>
                  <a:lnTo>
                    <a:pt x="3806" y="1362"/>
                  </a:lnTo>
                  <a:lnTo>
                    <a:pt x="3827" y="1352"/>
                  </a:lnTo>
                  <a:lnTo>
                    <a:pt x="3872" y="1331"/>
                  </a:lnTo>
                  <a:lnTo>
                    <a:pt x="3919" y="1310"/>
                  </a:lnTo>
                  <a:lnTo>
                    <a:pt x="3934" y="1322"/>
                  </a:lnTo>
                  <a:lnTo>
                    <a:pt x="3934" y="1307"/>
                  </a:lnTo>
                  <a:lnTo>
                    <a:pt x="3935" y="1291"/>
                  </a:lnTo>
                  <a:lnTo>
                    <a:pt x="3939" y="1274"/>
                  </a:lnTo>
                  <a:lnTo>
                    <a:pt x="3944" y="1257"/>
                  </a:lnTo>
                  <a:lnTo>
                    <a:pt x="3951" y="1238"/>
                  </a:lnTo>
                  <a:lnTo>
                    <a:pt x="3958" y="1219"/>
                  </a:lnTo>
                  <a:lnTo>
                    <a:pt x="3967" y="1200"/>
                  </a:lnTo>
                  <a:lnTo>
                    <a:pt x="3975" y="1180"/>
                  </a:lnTo>
                  <a:lnTo>
                    <a:pt x="3994" y="1143"/>
                  </a:lnTo>
                  <a:lnTo>
                    <a:pt x="4011" y="1106"/>
                  </a:lnTo>
                  <a:lnTo>
                    <a:pt x="4019" y="1090"/>
                  </a:lnTo>
                  <a:lnTo>
                    <a:pt x="4025" y="1074"/>
                  </a:lnTo>
                  <a:lnTo>
                    <a:pt x="4029" y="1059"/>
                  </a:lnTo>
                  <a:lnTo>
                    <a:pt x="4033" y="1047"/>
                  </a:lnTo>
                  <a:lnTo>
                    <a:pt x="4036" y="1023"/>
                  </a:lnTo>
                  <a:lnTo>
                    <a:pt x="4037" y="991"/>
                  </a:lnTo>
                  <a:lnTo>
                    <a:pt x="4037" y="954"/>
                  </a:lnTo>
                  <a:lnTo>
                    <a:pt x="4037" y="915"/>
                  </a:lnTo>
                  <a:lnTo>
                    <a:pt x="4037" y="879"/>
                  </a:lnTo>
                  <a:lnTo>
                    <a:pt x="4037" y="847"/>
                  </a:lnTo>
                  <a:lnTo>
                    <a:pt x="4038" y="833"/>
                  </a:lnTo>
                  <a:lnTo>
                    <a:pt x="4038" y="822"/>
                  </a:lnTo>
                  <a:lnTo>
                    <a:pt x="4039" y="814"/>
                  </a:lnTo>
                  <a:lnTo>
                    <a:pt x="4041" y="809"/>
                  </a:lnTo>
                  <a:lnTo>
                    <a:pt x="4051" y="811"/>
                  </a:lnTo>
                  <a:lnTo>
                    <a:pt x="4060" y="812"/>
                  </a:lnTo>
                  <a:lnTo>
                    <a:pt x="4068" y="816"/>
                  </a:lnTo>
                  <a:lnTo>
                    <a:pt x="4075" y="819"/>
                  </a:lnTo>
                  <a:lnTo>
                    <a:pt x="4082" y="825"/>
                  </a:lnTo>
                  <a:lnTo>
                    <a:pt x="4089" y="833"/>
                  </a:lnTo>
                  <a:lnTo>
                    <a:pt x="4095" y="843"/>
                  </a:lnTo>
                  <a:lnTo>
                    <a:pt x="4102" y="856"/>
                  </a:lnTo>
                  <a:lnTo>
                    <a:pt x="4107" y="866"/>
                  </a:lnTo>
                  <a:lnTo>
                    <a:pt x="4117" y="889"/>
                  </a:lnTo>
                  <a:lnTo>
                    <a:pt x="4124" y="908"/>
                  </a:lnTo>
                  <a:lnTo>
                    <a:pt x="4129" y="927"/>
                  </a:lnTo>
                  <a:lnTo>
                    <a:pt x="4132" y="944"/>
                  </a:lnTo>
                  <a:lnTo>
                    <a:pt x="4135" y="960"/>
                  </a:lnTo>
                  <a:lnTo>
                    <a:pt x="4141" y="978"/>
                  </a:lnTo>
                  <a:lnTo>
                    <a:pt x="4148" y="998"/>
                  </a:lnTo>
                  <a:lnTo>
                    <a:pt x="4157" y="1020"/>
                  </a:lnTo>
                  <a:lnTo>
                    <a:pt x="4173" y="1012"/>
                  </a:lnTo>
                  <a:lnTo>
                    <a:pt x="4188" y="1004"/>
                  </a:lnTo>
                  <a:lnTo>
                    <a:pt x="4202" y="995"/>
                  </a:lnTo>
                  <a:lnTo>
                    <a:pt x="4214" y="985"/>
                  </a:lnTo>
                  <a:lnTo>
                    <a:pt x="4226" y="975"/>
                  </a:lnTo>
                  <a:lnTo>
                    <a:pt x="4238" y="964"/>
                  </a:lnTo>
                  <a:lnTo>
                    <a:pt x="4249" y="954"/>
                  </a:lnTo>
                  <a:lnTo>
                    <a:pt x="4259" y="943"/>
                  </a:lnTo>
                  <a:lnTo>
                    <a:pt x="4278" y="920"/>
                  </a:lnTo>
                  <a:lnTo>
                    <a:pt x="4297" y="896"/>
                  </a:lnTo>
                  <a:lnTo>
                    <a:pt x="4314" y="871"/>
                  </a:lnTo>
                  <a:lnTo>
                    <a:pt x="4330" y="847"/>
                  </a:lnTo>
                  <a:lnTo>
                    <a:pt x="4347" y="822"/>
                  </a:lnTo>
                  <a:lnTo>
                    <a:pt x="4364" y="798"/>
                  </a:lnTo>
                  <a:lnTo>
                    <a:pt x="4381" y="774"/>
                  </a:lnTo>
                  <a:lnTo>
                    <a:pt x="4401" y="751"/>
                  </a:lnTo>
                  <a:lnTo>
                    <a:pt x="4411" y="739"/>
                  </a:lnTo>
                  <a:lnTo>
                    <a:pt x="4421" y="729"/>
                  </a:lnTo>
                  <a:lnTo>
                    <a:pt x="4433" y="719"/>
                  </a:lnTo>
                  <a:lnTo>
                    <a:pt x="4445" y="708"/>
                  </a:lnTo>
                  <a:lnTo>
                    <a:pt x="4458" y="699"/>
                  </a:lnTo>
                  <a:lnTo>
                    <a:pt x="4470" y="690"/>
                  </a:lnTo>
                  <a:lnTo>
                    <a:pt x="4485" y="681"/>
                  </a:lnTo>
                  <a:lnTo>
                    <a:pt x="4500" y="674"/>
                  </a:lnTo>
                  <a:lnTo>
                    <a:pt x="4504" y="682"/>
                  </a:lnTo>
                  <a:lnTo>
                    <a:pt x="4506" y="690"/>
                  </a:lnTo>
                  <a:lnTo>
                    <a:pt x="4508" y="698"/>
                  </a:lnTo>
                  <a:lnTo>
                    <a:pt x="4509" y="706"/>
                  </a:lnTo>
                  <a:lnTo>
                    <a:pt x="4510" y="713"/>
                  </a:lnTo>
                  <a:lnTo>
                    <a:pt x="4510" y="720"/>
                  </a:lnTo>
                  <a:lnTo>
                    <a:pt x="4509" y="727"/>
                  </a:lnTo>
                  <a:lnTo>
                    <a:pt x="4508" y="734"/>
                  </a:lnTo>
                  <a:lnTo>
                    <a:pt x="4505" y="747"/>
                  </a:lnTo>
                  <a:lnTo>
                    <a:pt x="4499" y="760"/>
                  </a:lnTo>
                  <a:lnTo>
                    <a:pt x="4492" y="771"/>
                  </a:lnTo>
                  <a:lnTo>
                    <a:pt x="4484" y="784"/>
                  </a:lnTo>
                  <a:lnTo>
                    <a:pt x="4467" y="808"/>
                  </a:lnTo>
                  <a:lnTo>
                    <a:pt x="4450" y="832"/>
                  </a:lnTo>
                  <a:lnTo>
                    <a:pt x="4442" y="846"/>
                  </a:lnTo>
                  <a:lnTo>
                    <a:pt x="4435" y="859"/>
                  </a:lnTo>
                  <a:lnTo>
                    <a:pt x="4430" y="873"/>
                  </a:lnTo>
                  <a:lnTo>
                    <a:pt x="4426" y="889"/>
                  </a:lnTo>
                  <a:lnTo>
                    <a:pt x="4437" y="882"/>
                  </a:lnTo>
                  <a:lnTo>
                    <a:pt x="4448" y="873"/>
                  </a:lnTo>
                  <a:lnTo>
                    <a:pt x="4458" y="864"/>
                  </a:lnTo>
                  <a:lnTo>
                    <a:pt x="4468" y="854"/>
                  </a:lnTo>
                  <a:lnTo>
                    <a:pt x="4489" y="832"/>
                  </a:lnTo>
                  <a:lnTo>
                    <a:pt x="4508" y="808"/>
                  </a:lnTo>
                  <a:lnTo>
                    <a:pt x="4528" y="785"/>
                  </a:lnTo>
                  <a:lnTo>
                    <a:pt x="4548" y="763"/>
                  </a:lnTo>
                  <a:lnTo>
                    <a:pt x="4558" y="754"/>
                  </a:lnTo>
                  <a:lnTo>
                    <a:pt x="4569" y="745"/>
                  </a:lnTo>
                  <a:lnTo>
                    <a:pt x="4580" y="737"/>
                  </a:lnTo>
                  <a:lnTo>
                    <a:pt x="4592" y="731"/>
                  </a:lnTo>
                  <a:lnTo>
                    <a:pt x="4597" y="729"/>
                  </a:lnTo>
                  <a:lnTo>
                    <a:pt x="4603" y="729"/>
                  </a:lnTo>
                  <a:lnTo>
                    <a:pt x="4608" y="730"/>
                  </a:lnTo>
                  <a:lnTo>
                    <a:pt x="4612" y="732"/>
                  </a:lnTo>
                  <a:lnTo>
                    <a:pt x="4617" y="736"/>
                  </a:lnTo>
                  <a:lnTo>
                    <a:pt x="4621" y="740"/>
                  </a:lnTo>
                  <a:lnTo>
                    <a:pt x="4625" y="746"/>
                  </a:lnTo>
                  <a:lnTo>
                    <a:pt x="4628" y="752"/>
                  </a:lnTo>
                  <a:lnTo>
                    <a:pt x="4629" y="755"/>
                  </a:lnTo>
                  <a:lnTo>
                    <a:pt x="4629" y="760"/>
                  </a:lnTo>
                  <a:lnTo>
                    <a:pt x="4628" y="766"/>
                  </a:lnTo>
                  <a:lnTo>
                    <a:pt x="4627" y="772"/>
                  </a:lnTo>
                  <a:lnTo>
                    <a:pt x="4623" y="786"/>
                  </a:lnTo>
                  <a:lnTo>
                    <a:pt x="4614" y="803"/>
                  </a:lnTo>
                  <a:lnTo>
                    <a:pt x="4604" y="823"/>
                  </a:lnTo>
                  <a:lnTo>
                    <a:pt x="4593" y="842"/>
                  </a:lnTo>
                  <a:lnTo>
                    <a:pt x="4579" y="864"/>
                  </a:lnTo>
                  <a:lnTo>
                    <a:pt x="4564" y="884"/>
                  </a:lnTo>
                  <a:lnTo>
                    <a:pt x="4534" y="927"/>
                  </a:lnTo>
                  <a:lnTo>
                    <a:pt x="4505" y="964"/>
                  </a:lnTo>
                  <a:lnTo>
                    <a:pt x="4491" y="980"/>
                  </a:lnTo>
                  <a:lnTo>
                    <a:pt x="4480" y="994"/>
                  </a:lnTo>
                  <a:lnTo>
                    <a:pt x="4469" y="1006"/>
                  </a:lnTo>
                  <a:lnTo>
                    <a:pt x="4461" y="1012"/>
                  </a:lnTo>
                  <a:lnTo>
                    <a:pt x="4472" y="1033"/>
                  </a:lnTo>
                  <a:lnTo>
                    <a:pt x="4490" y="1020"/>
                  </a:lnTo>
                  <a:lnTo>
                    <a:pt x="4504" y="1010"/>
                  </a:lnTo>
                  <a:lnTo>
                    <a:pt x="4509" y="1004"/>
                  </a:lnTo>
                  <a:lnTo>
                    <a:pt x="4517" y="1000"/>
                  </a:lnTo>
                  <a:lnTo>
                    <a:pt x="4526" y="994"/>
                  </a:lnTo>
                  <a:lnTo>
                    <a:pt x="4539" y="987"/>
                  </a:lnTo>
                  <a:lnTo>
                    <a:pt x="4673" y="922"/>
                  </a:lnTo>
                  <a:lnTo>
                    <a:pt x="4690" y="914"/>
                  </a:lnTo>
                  <a:lnTo>
                    <a:pt x="4703" y="912"/>
                  </a:lnTo>
                  <a:lnTo>
                    <a:pt x="4714" y="910"/>
                  </a:lnTo>
                  <a:lnTo>
                    <a:pt x="4730" y="907"/>
                  </a:lnTo>
                  <a:lnTo>
                    <a:pt x="4745" y="938"/>
                  </a:lnTo>
                  <a:lnTo>
                    <a:pt x="4737" y="950"/>
                  </a:lnTo>
                  <a:lnTo>
                    <a:pt x="4727" y="962"/>
                  </a:lnTo>
                  <a:lnTo>
                    <a:pt x="4715" y="975"/>
                  </a:lnTo>
                  <a:lnTo>
                    <a:pt x="4701" y="987"/>
                  </a:lnTo>
                  <a:lnTo>
                    <a:pt x="4687" y="1001"/>
                  </a:lnTo>
                  <a:lnTo>
                    <a:pt x="4671" y="1014"/>
                  </a:lnTo>
                  <a:lnTo>
                    <a:pt x="4653" y="1026"/>
                  </a:lnTo>
                  <a:lnTo>
                    <a:pt x="4636" y="1039"/>
                  </a:lnTo>
                  <a:lnTo>
                    <a:pt x="4598" y="1064"/>
                  </a:lnTo>
                  <a:lnTo>
                    <a:pt x="4561" y="1087"/>
                  </a:lnTo>
                  <a:lnTo>
                    <a:pt x="4524" y="1108"/>
                  </a:lnTo>
                  <a:lnTo>
                    <a:pt x="4491" y="1127"/>
                  </a:lnTo>
                  <a:lnTo>
                    <a:pt x="4512" y="1168"/>
                  </a:lnTo>
                  <a:lnTo>
                    <a:pt x="4683" y="1128"/>
                  </a:lnTo>
                  <a:lnTo>
                    <a:pt x="4719" y="1142"/>
                  </a:lnTo>
                  <a:lnTo>
                    <a:pt x="4709" y="1184"/>
                  </a:lnTo>
                  <a:lnTo>
                    <a:pt x="4550" y="1248"/>
                  </a:lnTo>
                  <a:lnTo>
                    <a:pt x="4521" y="1265"/>
                  </a:lnTo>
                  <a:lnTo>
                    <a:pt x="4514" y="1270"/>
                  </a:lnTo>
                  <a:lnTo>
                    <a:pt x="4506" y="1275"/>
                  </a:lnTo>
                  <a:lnTo>
                    <a:pt x="4498" y="1283"/>
                  </a:lnTo>
                  <a:lnTo>
                    <a:pt x="4490" y="1292"/>
                  </a:lnTo>
                  <a:lnTo>
                    <a:pt x="4473" y="1313"/>
                  </a:lnTo>
                  <a:lnTo>
                    <a:pt x="4453" y="1336"/>
                  </a:lnTo>
                  <a:lnTo>
                    <a:pt x="4433" y="1361"/>
                  </a:lnTo>
                  <a:lnTo>
                    <a:pt x="4410" y="1386"/>
                  </a:lnTo>
                  <a:lnTo>
                    <a:pt x="4398" y="1399"/>
                  </a:lnTo>
                  <a:lnTo>
                    <a:pt x="4385" y="1411"/>
                  </a:lnTo>
                  <a:lnTo>
                    <a:pt x="4371" y="1422"/>
                  </a:lnTo>
                  <a:lnTo>
                    <a:pt x="4357" y="1433"/>
                  </a:lnTo>
                  <a:lnTo>
                    <a:pt x="4344" y="1441"/>
                  </a:lnTo>
                  <a:lnTo>
                    <a:pt x="4325" y="1452"/>
                  </a:lnTo>
                  <a:lnTo>
                    <a:pt x="4302" y="1466"/>
                  </a:lnTo>
                  <a:lnTo>
                    <a:pt x="4277" y="1480"/>
                  </a:lnTo>
                  <a:lnTo>
                    <a:pt x="4251" y="1495"/>
                  </a:lnTo>
                  <a:lnTo>
                    <a:pt x="4223" y="1510"/>
                  </a:lnTo>
                  <a:lnTo>
                    <a:pt x="4197" y="1523"/>
                  </a:lnTo>
                  <a:lnTo>
                    <a:pt x="4172" y="1537"/>
                  </a:lnTo>
                  <a:lnTo>
                    <a:pt x="4229" y="1588"/>
                  </a:lnTo>
                  <a:lnTo>
                    <a:pt x="4249" y="1646"/>
                  </a:lnTo>
                  <a:lnTo>
                    <a:pt x="4239" y="1655"/>
                  </a:lnTo>
                  <a:lnTo>
                    <a:pt x="4227" y="1665"/>
                  </a:lnTo>
                  <a:lnTo>
                    <a:pt x="4211" y="1676"/>
                  </a:lnTo>
                  <a:lnTo>
                    <a:pt x="4189" y="1689"/>
                  </a:lnTo>
                  <a:lnTo>
                    <a:pt x="4165" y="1703"/>
                  </a:lnTo>
                  <a:lnTo>
                    <a:pt x="4138" y="1716"/>
                  </a:lnTo>
                  <a:lnTo>
                    <a:pt x="4107" y="1731"/>
                  </a:lnTo>
                  <a:lnTo>
                    <a:pt x="4073" y="1747"/>
                  </a:lnTo>
                  <a:lnTo>
                    <a:pt x="3997" y="1779"/>
                  </a:lnTo>
                  <a:lnTo>
                    <a:pt x="3914" y="1812"/>
                  </a:lnTo>
                  <a:lnTo>
                    <a:pt x="3824" y="1847"/>
                  </a:lnTo>
                  <a:lnTo>
                    <a:pt x="3731" y="1881"/>
                  </a:lnTo>
                  <a:lnTo>
                    <a:pt x="3636" y="1914"/>
                  </a:lnTo>
                  <a:lnTo>
                    <a:pt x="3541" y="1945"/>
                  </a:lnTo>
                  <a:lnTo>
                    <a:pt x="3448" y="1974"/>
                  </a:lnTo>
                  <a:lnTo>
                    <a:pt x="3361" y="1999"/>
                  </a:lnTo>
                  <a:lnTo>
                    <a:pt x="3319" y="2009"/>
                  </a:lnTo>
                  <a:lnTo>
                    <a:pt x="3280" y="2019"/>
                  </a:lnTo>
                  <a:lnTo>
                    <a:pt x="3242" y="2027"/>
                  </a:lnTo>
                  <a:lnTo>
                    <a:pt x="3208" y="2035"/>
                  </a:lnTo>
                  <a:lnTo>
                    <a:pt x="3176" y="2041"/>
                  </a:lnTo>
                  <a:lnTo>
                    <a:pt x="3148" y="2044"/>
                  </a:lnTo>
                  <a:lnTo>
                    <a:pt x="3121" y="2048"/>
                  </a:lnTo>
                  <a:lnTo>
                    <a:pt x="3100" y="2048"/>
                  </a:lnTo>
                  <a:lnTo>
                    <a:pt x="3026" y="2048"/>
                  </a:lnTo>
                  <a:lnTo>
                    <a:pt x="2710" y="2022"/>
                  </a:lnTo>
                  <a:lnTo>
                    <a:pt x="2682" y="2585"/>
                  </a:lnTo>
                  <a:lnTo>
                    <a:pt x="2682" y="2607"/>
                  </a:lnTo>
                  <a:lnTo>
                    <a:pt x="2682" y="2628"/>
                  </a:lnTo>
                  <a:lnTo>
                    <a:pt x="2683" y="2651"/>
                  </a:lnTo>
                  <a:lnTo>
                    <a:pt x="2684" y="2675"/>
                  </a:lnTo>
                  <a:lnTo>
                    <a:pt x="2689" y="2724"/>
                  </a:lnTo>
                  <a:lnTo>
                    <a:pt x="2695" y="2775"/>
                  </a:lnTo>
                  <a:lnTo>
                    <a:pt x="2699" y="2826"/>
                  </a:lnTo>
                  <a:lnTo>
                    <a:pt x="2705" y="2880"/>
                  </a:lnTo>
                  <a:lnTo>
                    <a:pt x="2708" y="2934"/>
                  </a:lnTo>
                  <a:lnTo>
                    <a:pt x="2710" y="2987"/>
                  </a:lnTo>
                  <a:lnTo>
                    <a:pt x="2710" y="3014"/>
                  </a:lnTo>
                  <a:lnTo>
                    <a:pt x="2711" y="3038"/>
                  </a:lnTo>
                  <a:lnTo>
                    <a:pt x="2712" y="3062"/>
                  </a:lnTo>
                  <a:lnTo>
                    <a:pt x="2714" y="3086"/>
                  </a:lnTo>
                  <a:lnTo>
                    <a:pt x="2720" y="3130"/>
                  </a:lnTo>
                  <a:lnTo>
                    <a:pt x="2727" y="3173"/>
                  </a:lnTo>
                  <a:lnTo>
                    <a:pt x="2735" y="3216"/>
                  </a:lnTo>
                  <a:lnTo>
                    <a:pt x="2744" y="3258"/>
                  </a:lnTo>
                  <a:lnTo>
                    <a:pt x="2752" y="3303"/>
                  </a:lnTo>
                  <a:lnTo>
                    <a:pt x="2761" y="3351"/>
                  </a:lnTo>
                  <a:lnTo>
                    <a:pt x="2774" y="3430"/>
                  </a:lnTo>
                  <a:lnTo>
                    <a:pt x="2789" y="3519"/>
                  </a:lnTo>
                  <a:lnTo>
                    <a:pt x="2805" y="3615"/>
                  </a:lnTo>
                  <a:lnTo>
                    <a:pt x="2819" y="3714"/>
                  </a:lnTo>
                  <a:lnTo>
                    <a:pt x="2827" y="3766"/>
                  </a:lnTo>
                  <a:lnTo>
                    <a:pt x="2833" y="3816"/>
                  </a:lnTo>
                  <a:lnTo>
                    <a:pt x="2840" y="3866"/>
                  </a:lnTo>
                  <a:lnTo>
                    <a:pt x="2845" y="3915"/>
                  </a:lnTo>
                  <a:lnTo>
                    <a:pt x="2849" y="3963"/>
                  </a:lnTo>
                  <a:lnTo>
                    <a:pt x="2853" y="4010"/>
                  </a:lnTo>
                  <a:lnTo>
                    <a:pt x="2855" y="4055"/>
                  </a:lnTo>
                  <a:lnTo>
                    <a:pt x="2856" y="4097"/>
                  </a:lnTo>
                  <a:lnTo>
                    <a:pt x="2856" y="4110"/>
                  </a:lnTo>
                  <a:lnTo>
                    <a:pt x="2855" y="4118"/>
                  </a:lnTo>
                  <a:lnTo>
                    <a:pt x="2854" y="4126"/>
                  </a:lnTo>
                  <a:lnTo>
                    <a:pt x="2851" y="4130"/>
                  </a:lnTo>
                  <a:lnTo>
                    <a:pt x="2849" y="4136"/>
                  </a:lnTo>
                  <a:lnTo>
                    <a:pt x="2841" y="4145"/>
                  </a:lnTo>
                  <a:lnTo>
                    <a:pt x="2831" y="4158"/>
                  </a:lnTo>
                  <a:lnTo>
                    <a:pt x="2833" y="4200"/>
                  </a:lnTo>
                  <a:lnTo>
                    <a:pt x="2838" y="4242"/>
                  </a:lnTo>
                  <a:lnTo>
                    <a:pt x="2843" y="4285"/>
                  </a:lnTo>
                  <a:lnTo>
                    <a:pt x="2850" y="4328"/>
                  </a:lnTo>
                  <a:lnTo>
                    <a:pt x="2857" y="4374"/>
                  </a:lnTo>
                  <a:lnTo>
                    <a:pt x="2863" y="4421"/>
                  </a:lnTo>
                  <a:lnTo>
                    <a:pt x="2865" y="4446"/>
                  </a:lnTo>
                  <a:lnTo>
                    <a:pt x="2866" y="4471"/>
                  </a:lnTo>
                  <a:lnTo>
                    <a:pt x="2867" y="4497"/>
                  </a:lnTo>
                  <a:lnTo>
                    <a:pt x="2867" y="4523"/>
                  </a:lnTo>
                  <a:lnTo>
                    <a:pt x="2867" y="4571"/>
                  </a:lnTo>
                  <a:lnTo>
                    <a:pt x="2867" y="4621"/>
                  </a:lnTo>
                  <a:lnTo>
                    <a:pt x="2866" y="4671"/>
                  </a:lnTo>
                  <a:lnTo>
                    <a:pt x="2866" y="4721"/>
                  </a:lnTo>
                  <a:lnTo>
                    <a:pt x="2867" y="4771"/>
                  </a:lnTo>
                  <a:lnTo>
                    <a:pt x="2869" y="4818"/>
                  </a:lnTo>
                  <a:lnTo>
                    <a:pt x="2872" y="4863"/>
                  </a:lnTo>
                  <a:lnTo>
                    <a:pt x="2878" y="4904"/>
                  </a:lnTo>
                  <a:lnTo>
                    <a:pt x="2881" y="4932"/>
                  </a:lnTo>
                  <a:lnTo>
                    <a:pt x="2882" y="4966"/>
                  </a:lnTo>
                  <a:lnTo>
                    <a:pt x="2883" y="5006"/>
                  </a:lnTo>
                  <a:lnTo>
                    <a:pt x="2885" y="5052"/>
                  </a:lnTo>
                  <a:lnTo>
                    <a:pt x="2883" y="5154"/>
                  </a:lnTo>
                  <a:lnTo>
                    <a:pt x="2880" y="5268"/>
                  </a:lnTo>
                  <a:lnTo>
                    <a:pt x="2877" y="5382"/>
                  </a:lnTo>
                  <a:lnTo>
                    <a:pt x="2872" y="5493"/>
                  </a:lnTo>
                  <a:lnTo>
                    <a:pt x="2869" y="5591"/>
                  </a:lnTo>
                  <a:lnTo>
                    <a:pt x="2867" y="5670"/>
                  </a:lnTo>
                  <a:lnTo>
                    <a:pt x="2867" y="5745"/>
                  </a:lnTo>
                  <a:lnTo>
                    <a:pt x="2866" y="5840"/>
                  </a:lnTo>
                  <a:lnTo>
                    <a:pt x="2865" y="5946"/>
                  </a:lnTo>
                  <a:lnTo>
                    <a:pt x="2862" y="6058"/>
                  </a:lnTo>
                  <a:lnTo>
                    <a:pt x="2858" y="6169"/>
                  </a:lnTo>
                  <a:lnTo>
                    <a:pt x="2853" y="6272"/>
                  </a:lnTo>
                  <a:lnTo>
                    <a:pt x="2849" y="6319"/>
                  </a:lnTo>
                  <a:lnTo>
                    <a:pt x="2846" y="6362"/>
                  </a:lnTo>
                  <a:lnTo>
                    <a:pt x="2841" y="6399"/>
                  </a:lnTo>
                  <a:lnTo>
                    <a:pt x="2837" y="6431"/>
                  </a:lnTo>
                  <a:lnTo>
                    <a:pt x="2831" y="6464"/>
                  </a:lnTo>
                  <a:lnTo>
                    <a:pt x="2826" y="6509"/>
                  </a:lnTo>
                  <a:lnTo>
                    <a:pt x="2823" y="6559"/>
                  </a:lnTo>
                  <a:lnTo>
                    <a:pt x="2818" y="6613"/>
                  </a:lnTo>
                  <a:lnTo>
                    <a:pt x="2815" y="6666"/>
                  </a:lnTo>
                  <a:lnTo>
                    <a:pt x="2811" y="6716"/>
                  </a:lnTo>
                  <a:lnTo>
                    <a:pt x="2809" y="6759"/>
                  </a:lnTo>
                  <a:lnTo>
                    <a:pt x="2807" y="6792"/>
                  </a:lnTo>
                  <a:lnTo>
                    <a:pt x="2805" y="6833"/>
                  </a:lnTo>
                  <a:lnTo>
                    <a:pt x="2802" y="6868"/>
                  </a:lnTo>
                  <a:lnTo>
                    <a:pt x="2802" y="6896"/>
                  </a:lnTo>
                  <a:lnTo>
                    <a:pt x="2801" y="6919"/>
                  </a:lnTo>
                  <a:lnTo>
                    <a:pt x="2801" y="6951"/>
                  </a:lnTo>
                  <a:lnTo>
                    <a:pt x="2799" y="6973"/>
                  </a:lnTo>
                  <a:lnTo>
                    <a:pt x="2797" y="6982"/>
                  </a:lnTo>
                  <a:lnTo>
                    <a:pt x="2793" y="6991"/>
                  </a:lnTo>
                  <a:lnTo>
                    <a:pt x="2787" y="7001"/>
                  </a:lnTo>
                  <a:lnTo>
                    <a:pt x="2779" y="7013"/>
                  </a:lnTo>
                  <a:lnTo>
                    <a:pt x="2757" y="7046"/>
                  </a:lnTo>
                  <a:lnTo>
                    <a:pt x="2721" y="7096"/>
                  </a:lnTo>
                  <a:lnTo>
                    <a:pt x="2753" y="7111"/>
                  </a:lnTo>
                  <a:lnTo>
                    <a:pt x="2774" y="7121"/>
                  </a:lnTo>
                  <a:lnTo>
                    <a:pt x="2781" y="7125"/>
                  </a:lnTo>
                  <a:lnTo>
                    <a:pt x="2786" y="7128"/>
                  </a:lnTo>
                  <a:lnTo>
                    <a:pt x="2791" y="7132"/>
                  </a:lnTo>
                  <a:lnTo>
                    <a:pt x="2795" y="7136"/>
                  </a:lnTo>
                  <a:lnTo>
                    <a:pt x="2801" y="7147"/>
                  </a:lnTo>
                  <a:lnTo>
                    <a:pt x="2809" y="7163"/>
                  </a:lnTo>
                  <a:lnTo>
                    <a:pt x="2819" y="7188"/>
                  </a:lnTo>
                  <a:lnTo>
                    <a:pt x="2838" y="7224"/>
                  </a:lnTo>
                  <a:lnTo>
                    <a:pt x="2848" y="7241"/>
                  </a:lnTo>
                  <a:lnTo>
                    <a:pt x="2861" y="7260"/>
                  </a:lnTo>
                  <a:lnTo>
                    <a:pt x="2874" y="7277"/>
                  </a:lnTo>
                  <a:lnTo>
                    <a:pt x="2891" y="7294"/>
                  </a:lnTo>
                  <a:lnTo>
                    <a:pt x="2909" y="7310"/>
                  </a:lnTo>
                  <a:lnTo>
                    <a:pt x="2926" y="7324"/>
                  </a:lnTo>
                  <a:lnTo>
                    <a:pt x="2944" y="7336"/>
                  </a:lnTo>
                  <a:lnTo>
                    <a:pt x="2961" y="7345"/>
                  </a:lnTo>
                  <a:lnTo>
                    <a:pt x="3006" y="7367"/>
                  </a:lnTo>
                  <a:lnTo>
                    <a:pt x="3046" y="7387"/>
                  </a:lnTo>
                  <a:lnTo>
                    <a:pt x="3084" y="7406"/>
                  </a:lnTo>
                  <a:lnTo>
                    <a:pt x="3124" y="7427"/>
                  </a:lnTo>
                  <a:lnTo>
                    <a:pt x="3145" y="7438"/>
                  </a:lnTo>
                  <a:lnTo>
                    <a:pt x="3167" y="7453"/>
                  </a:lnTo>
                  <a:lnTo>
                    <a:pt x="3189" y="7469"/>
                  </a:lnTo>
                  <a:lnTo>
                    <a:pt x="3208" y="7485"/>
                  </a:lnTo>
                  <a:lnTo>
                    <a:pt x="3241" y="7511"/>
                  </a:lnTo>
                  <a:lnTo>
                    <a:pt x="3258" y="7524"/>
                  </a:lnTo>
                  <a:lnTo>
                    <a:pt x="3257" y="7532"/>
                  </a:lnTo>
                  <a:lnTo>
                    <a:pt x="3255" y="7539"/>
                  </a:lnTo>
                  <a:lnTo>
                    <a:pt x="3253" y="7547"/>
                  </a:lnTo>
                  <a:lnTo>
                    <a:pt x="3248" y="7553"/>
                  </a:lnTo>
                  <a:lnTo>
                    <a:pt x="3244" y="7560"/>
                  </a:lnTo>
                  <a:lnTo>
                    <a:pt x="3239" y="7566"/>
                  </a:lnTo>
                  <a:lnTo>
                    <a:pt x="3233" y="7572"/>
                  </a:lnTo>
                  <a:lnTo>
                    <a:pt x="3226" y="7577"/>
                  </a:lnTo>
                  <a:lnTo>
                    <a:pt x="3212" y="7588"/>
                  </a:lnTo>
                  <a:lnTo>
                    <a:pt x="3196" y="7597"/>
                  </a:lnTo>
                  <a:lnTo>
                    <a:pt x="3177" y="7604"/>
                  </a:lnTo>
                  <a:lnTo>
                    <a:pt x="3158" y="7611"/>
                  </a:lnTo>
                  <a:lnTo>
                    <a:pt x="3136" y="7616"/>
                  </a:lnTo>
                  <a:lnTo>
                    <a:pt x="3116" y="7622"/>
                  </a:lnTo>
                  <a:lnTo>
                    <a:pt x="3094" y="7625"/>
                  </a:lnTo>
                  <a:lnTo>
                    <a:pt x="3071" y="7629"/>
                  </a:lnTo>
                  <a:lnTo>
                    <a:pt x="3049" y="7631"/>
                  </a:lnTo>
                  <a:lnTo>
                    <a:pt x="3029" y="7632"/>
                  </a:lnTo>
                  <a:lnTo>
                    <a:pt x="3008" y="7633"/>
                  </a:lnTo>
                  <a:lnTo>
                    <a:pt x="2990" y="7633"/>
                  </a:lnTo>
                  <a:lnTo>
                    <a:pt x="2949" y="7632"/>
                  </a:lnTo>
                  <a:lnTo>
                    <a:pt x="2907" y="7630"/>
                  </a:lnTo>
                  <a:lnTo>
                    <a:pt x="2865" y="7624"/>
                  </a:lnTo>
                  <a:lnTo>
                    <a:pt x="2825" y="7617"/>
                  </a:lnTo>
                  <a:lnTo>
                    <a:pt x="2806" y="7614"/>
                  </a:lnTo>
                  <a:lnTo>
                    <a:pt x="2786" y="7608"/>
                  </a:lnTo>
                  <a:lnTo>
                    <a:pt x="2768" y="7604"/>
                  </a:lnTo>
                  <a:lnTo>
                    <a:pt x="2751" y="7598"/>
                  </a:lnTo>
                  <a:lnTo>
                    <a:pt x="2734" y="7591"/>
                  </a:lnTo>
                  <a:lnTo>
                    <a:pt x="2718" y="7584"/>
                  </a:lnTo>
                  <a:lnTo>
                    <a:pt x="2703" y="7576"/>
                  </a:lnTo>
                  <a:lnTo>
                    <a:pt x="2690" y="7567"/>
                  </a:lnTo>
                  <a:lnTo>
                    <a:pt x="2665" y="7551"/>
                  </a:lnTo>
                  <a:lnTo>
                    <a:pt x="2644" y="7537"/>
                  </a:lnTo>
                  <a:lnTo>
                    <a:pt x="2626" y="7527"/>
                  </a:lnTo>
                  <a:lnTo>
                    <a:pt x="2611" y="7518"/>
                  </a:lnTo>
                  <a:lnTo>
                    <a:pt x="2598" y="7512"/>
                  </a:lnTo>
                  <a:lnTo>
                    <a:pt x="2586" y="7508"/>
                  </a:lnTo>
                  <a:lnTo>
                    <a:pt x="2575" y="7505"/>
                  </a:lnTo>
                  <a:lnTo>
                    <a:pt x="2563" y="7503"/>
                  </a:lnTo>
                  <a:lnTo>
                    <a:pt x="2539" y="7504"/>
                  </a:lnTo>
                  <a:lnTo>
                    <a:pt x="2507" y="7507"/>
                  </a:lnTo>
                  <a:lnTo>
                    <a:pt x="2488" y="7509"/>
                  </a:lnTo>
                  <a:lnTo>
                    <a:pt x="2464" y="7510"/>
                  </a:lnTo>
                  <a:lnTo>
                    <a:pt x="2436" y="7511"/>
                  </a:lnTo>
                  <a:lnTo>
                    <a:pt x="2404" y="7511"/>
                  </a:lnTo>
                  <a:lnTo>
                    <a:pt x="2369" y="7511"/>
                  </a:lnTo>
                  <a:lnTo>
                    <a:pt x="2338" y="7510"/>
                  </a:lnTo>
                  <a:lnTo>
                    <a:pt x="2311" y="7507"/>
                  </a:lnTo>
                  <a:lnTo>
                    <a:pt x="2285" y="7502"/>
                  </a:lnTo>
                  <a:lnTo>
                    <a:pt x="2274" y="7500"/>
                  </a:lnTo>
                  <a:lnTo>
                    <a:pt x="2263" y="7496"/>
                  </a:lnTo>
                  <a:lnTo>
                    <a:pt x="2251" y="7492"/>
                  </a:lnTo>
                  <a:lnTo>
                    <a:pt x="2241" y="7487"/>
                  </a:lnTo>
                  <a:lnTo>
                    <a:pt x="2219" y="7477"/>
                  </a:lnTo>
                  <a:lnTo>
                    <a:pt x="2197" y="7463"/>
                  </a:lnTo>
                  <a:lnTo>
                    <a:pt x="2197" y="7341"/>
                  </a:lnTo>
                  <a:lnTo>
                    <a:pt x="2171" y="7305"/>
                  </a:lnTo>
                  <a:lnTo>
                    <a:pt x="2188" y="6889"/>
                  </a:lnTo>
                  <a:lnTo>
                    <a:pt x="2185" y="6646"/>
                  </a:lnTo>
                  <a:lnTo>
                    <a:pt x="2149" y="5902"/>
                  </a:lnTo>
                  <a:lnTo>
                    <a:pt x="2136" y="5902"/>
                  </a:lnTo>
                  <a:lnTo>
                    <a:pt x="1932" y="7241"/>
                  </a:lnTo>
                  <a:lnTo>
                    <a:pt x="1941" y="7268"/>
                  </a:lnTo>
                  <a:lnTo>
                    <a:pt x="1961" y="7437"/>
                  </a:lnTo>
                  <a:lnTo>
                    <a:pt x="1953" y="7511"/>
                  </a:lnTo>
                  <a:lnTo>
                    <a:pt x="1957" y="7513"/>
                  </a:lnTo>
                  <a:lnTo>
                    <a:pt x="1964" y="7519"/>
                  </a:lnTo>
                  <a:lnTo>
                    <a:pt x="1973" y="7526"/>
                  </a:lnTo>
                  <a:lnTo>
                    <a:pt x="1984" y="7535"/>
                  </a:lnTo>
                  <a:lnTo>
                    <a:pt x="2008" y="7558"/>
                  </a:lnTo>
                  <a:lnTo>
                    <a:pt x="2034" y="7584"/>
                  </a:lnTo>
                  <a:lnTo>
                    <a:pt x="2083" y="7637"/>
                  </a:lnTo>
                  <a:lnTo>
                    <a:pt x="2112" y="7670"/>
                  </a:lnTo>
                  <a:lnTo>
                    <a:pt x="2131" y="7693"/>
                  </a:lnTo>
                  <a:lnTo>
                    <a:pt x="2149" y="7712"/>
                  </a:lnTo>
                  <a:lnTo>
                    <a:pt x="2159" y="7723"/>
                  </a:lnTo>
                  <a:lnTo>
                    <a:pt x="2168" y="7732"/>
                  </a:lnTo>
                  <a:lnTo>
                    <a:pt x="2177" y="7743"/>
                  </a:lnTo>
                  <a:lnTo>
                    <a:pt x="2185" y="7755"/>
                  </a:lnTo>
                  <a:lnTo>
                    <a:pt x="2194" y="7768"/>
                  </a:lnTo>
                  <a:lnTo>
                    <a:pt x="2201" y="7781"/>
                  </a:lnTo>
                  <a:lnTo>
                    <a:pt x="2205" y="7792"/>
                  </a:lnTo>
                  <a:lnTo>
                    <a:pt x="2209" y="7803"/>
                  </a:lnTo>
                  <a:lnTo>
                    <a:pt x="2213" y="7814"/>
                  </a:lnTo>
                  <a:lnTo>
                    <a:pt x="2218" y="7825"/>
                  </a:lnTo>
                  <a:lnTo>
                    <a:pt x="2225" y="7838"/>
                  </a:lnTo>
                  <a:lnTo>
                    <a:pt x="2234" y="7853"/>
                  </a:lnTo>
                  <a:lnTo>
                    <a:pt x="2225" y="7863"/>
                  </a:lnTo>
                  <a:lnTo>
                    <a:pt x="2215" y="7873"/>
                  </a:lnTo>
                  <a:lnTo>
                    <a:pt x="2202" y="7881"/>
                  </a:lnTo>
                  <a:lnTo>
                    <a:pt x="2188" y="7889"/>
                  </a:lnTo>
                  <a:lnTo>
                    <a:pt x="2173" y="7896"/>
                  </a:lnTo>
                  <a:lnTo>
                    <a:pt x="2156" y="7902"/>
                  </a:lnTo>
                  <a:lnTo>
                    <a:pt x="2139" y="7908"/>
                  </a:lnTo>
                  <a:lnTo>
                    <a:pt x="2121" y="7912"/>
                  </a:lnTo>
                  <a:lnTo>
                    <a:pt x="2101" y="7916"/>
                  </a:lnTo>
                  <a:lnTo>
                    <a:pt x="2082" y="7919"/>
                  </a:lnTo>
                  <a:lnTo>
                    <a:pt x="2062" y="7921"/>
                  </a:lnTo>
                  <a:lnTo>
                    <a:pt x="2043" y="7923"/>
                  </a:lnTo>
                  <a:lnTo>
                    <a:pt x="2003" y="7925"/>
                  </a:lnTo>
                  <a:lnTo>
                    <a:pt x="1965" y="7926"/>
                  </a:lnTo>
                  <a:lnTo>
                    <a:pt x="1941" y="7926"/>
                  </a:lnTo>
                  <a:lnTo>
                    <a:pt x="1909" y="7925"/>
                  </a:lnTo>
                  <a:lnTo>
                    <a:pt x="1878" y="7924"/>
                  </a:lnTo>
                  <a:lnTo>
                    <a:pt x="1848" y="7920"/>
                  </a:lnTo>
                  <a:lnTo>
                    <a:pt x="1817" y="7916"/>
                  </a:lnTo>
                  <a:lnTo>
                    <a:pt x="1786" y="7910"/>
                  </a:lnTo>
                  <a:lnTo>
                    <a:pt x="1757" y="7903"/>
                  </a:lnTo>
                  <a:lnTo>
                    <a:pt x="1729" y="7894"/>
                  </a:lnTo>
                  <a:lnTo>
                    <a:pt x="1701" y="7884"/>
                  </a:lnTo>
                  <a:lnTo>
                    <a:pt x="1676" y="7872"/>
                  </a:lnTo>
                  <a:lnTo>
                    <a:pt x="1652" y="7859"/>
                  </a:lnTo>
                  <a:lnTo>
                    <a:pt x="1642" y="7852"/>
                  </a:lnTo>
                  <a:lnTo>
                    <a:pt x="1630" y="7844"/>
                  </a:lnTo>
                  <a:lnTo>
                    <a:pt x="1621" y="7836"/>
                  </a:lnTo>
                  <a:lnTo>
                    <a:pt x="1612" y="7828"/>
                  </a:lnTo>
                  <a:lnTo>
                    <a:pt x="1603" y="7819"/>
                  </a:lnTo>
                  <a:lnTo>
                    <a:pt x="1595" y="7808"/>
                  </a:lnTo>
                  <a:lnTo>
                    <a:pt x="1588" y="7799"/>
                  </a:lnTo>
                  <a:lnTo>
                    <a:pt x="1581" y="7789"/>
                  </a:lnTo>
                  <a:lnTo>
                    <a:pt x="1575" y="7779"/>
                  </a:lnTo>
                  <a:lnTo>
                    <a:pt x="1570" y="7767"/>
                  </a:lnTo>
                  <a:lnTo>
                    <a:pt x="1566" y="7756"/>
                  </a:lnTo>
                  <a:lnTo>
                    <a:pt x="1563" y="7743"/>
                  </a:lnTo>
                  <a:lnTo>
                    <a:pt x="1526" y="7743"/>
                  </a:lnTo>
                  <a:lnTo>
                    <a:pt x="1517" y="7743"/>
                  </a:lnTo>
                  <a:lnTo>
                    <a:pt x="1508" y="7741"/>
                  </a:lnTo>
                  <a:lnTo>
                    <a:pt x="1500" y="7740"/>
                  </a:lnTo>
                  <a:lnTo>
                    <a:pt x="1491" y="7736"/>
                  </a:lnTo>
                  <a:lnTo>
                    <a:pt x="1475" y="7729"/>
                  </a:lnTo>
                  <a:lnTo>
                    <a:pt x="1459" y="7720"/>
                  </a:lnTo>
                  <a:lnTo>
                    <a:pt x="1430" y="7701"/>
                  </a:lnTo>
                  <a:lnTo>
                    <a:pt x="1404" y="7683"/>
                  </a:lnTo>
                  <a:lnTo>
                    <a:pt x="1404" y="7624"/>
                  </a:lnTo>
                  <a:lnTo>
                    <a:pt x="1402" y="7569"/>
                  </a:lnTo>
                  <a:lnTo>
                    <a:pt x="1398" y="7518"/>
                  </a:lnTo>
                  <a:lnTo>
                    <a:pt x="1394" y="7468"/>
                  </a:lnTo>
                  <a:lnTo>
                    <a:pt x="1388" y="7419"/>
                  </a:lnTo>
                  <a:lnTo>
                    <a:pt x="1381" y="7371"/>
                  </a:lnTo>
                  <a:lnTo>
                    <a:pt x="1372" y="7321"/>
                  </a:lnTo>
                  <a:lnTo>
                    <a:pt x="1362" y="7272"/>
                  </a:lnTo>
                  <a:lnTo>
                    <a:pt x="1351" y="7219"/>
                  </a:lnTo>
                  <a:lnTo>
                    <a:pt x="1343" y="7168"/>
                  </a:lnTo>
                  <a:lnTo>
                    <a:pt x="1338" y="7120"/>
                  </a:lnTo>
                  <a:lnTo>
                    <a:pt x="1334" y="7075"/>
                  </a:lnTo>
                  <a:lnTo>
                    <a:pt x="1332" y="7025"/>
                  </a:lnTo>
                  <a:lnTo>
                    <a:pt x="1331" y="6974"/>
                  </a:lnTo>
                  <a:lnTo>
                    <a:pt x="1331" y="6917"/>
                  </a:lnTo>
                  <a:lnTo>
                    <a:pt x="1331" y="6853"/>
                  </a:lnTo>
                  <a:lnTo>
                    <a:pt x="1331" y="6801"/>
                  </a:lnTo>
                  <a:lnTo>
                    <a:pt x="1331" y="6750"/>
                  </a:lnTo>
                  <a:lnTo>
                    <a:pt x="1331" y="6696"/>
                  </a:lnTo>
                  <a:lnTo>
                    <a:pt x="1331" y="6641"/>
                  </a:lnTo>
                  <a:lnTo>
                    <a:pt x="1331" y="6586"/>
                  </a:lnTo>
                  <a:lnTo>
                    <a:pt x="1330" y="6530"/>
                  </a:lnTo>
                  <a:lnTo>
                    <a:pt x="1330" y="6474"/>
                  </a:lnTo>
                  <a:lnTo>
                    <a:pt x="1330" y="6418"/>
                  </a:lnTo>
                  <a:lnTo>
                    <a:pt x="1328" y="6361"/>
                  </a:lnTo>
                  <a:lnTo>
                    <a:pt x="1327" y="6305"/>
                  </a:lnTo>
                  <a:lnTo>
                    <a:pt x="1326" y="6248"/>
                  </a:lnTo>
                  <a:lnTo>
                    <a:pt x="1325" y="6192"/>
                  </a:lnTo>
                  <a:lnTo>
                    <a:pt x="1324" y="6137"/>
                  </a:lnTo>
                  <a:lnTo>
                    <a:pt x="1323" y="6082"/>
                  </a:lnTo>
                  <a:lnTo>
                    <a:pt x="1322" y="6028"/>
                  </a:lnTo>
                  <a:lnTo>
                    <a:pt x="1319" y="5975"/>
                  </a:lnTo>
                  <a:lnTo>
                    <a:pt x="1317" y="5924"/>
                  </a:lnTo>
                  <a:lnTo>
                    <a:pt x="1314" y="5872"/>
                  </a:lnTo>
                  <a:lnTo>
                    <a:pt x="1311" y="5820"/>
                  </a:lnTo>
                  <a:lnTo>
                    <a:pt x="1310" y="5767"/>
                  </a:lnTo>
                  <a:lnTo>
                    <a:pt x="1309" y="5714"/>
                  </a:lnTo>
                  <a:lnTo>
                    <a:pt x="1311" y="5660"/>
                  </a:lnTo>
                  <a:lnTo>
                    <a:pt x="1312" y="5633"/>
                  </a:lnTo>
                  <a:lnTo>
                    <a:pt x="1315" y="5606"/>
                  </a:lnTo>
                  <a:lnTo>
                    <a:pt x="1317" y="5578"/>
                  </a:lnTo>
                  <a:lnTo>
                    <a:pt x="1322" y="5551"/>
                  </a:lnTo>
                  <a:lnTo>
                    <a:pt x="1327" y="5517"/>
                  </a:lnTo>
                  <a:lnTo>
                    <a:pt x="1335" y="5471"/>
                  </a:lnTo>
                  <a:lnTo>
                    <a:pt x="1344" y="5416"/>
                  </a:lnTo>
                  <a:lnTo>
                    <a:pt x="1355" y="5359"/>
                  </a:lnTo>
                  <a:lnTo>
                    <a:pt x="1363" y="5302"/>
                  </a:lnTo>
                  <a:lnTo>
                    <a:pt x="1370" y="5249"/>
                  </a:lnTo>
                  <a:lnTo>
                    <a:pt x="1372" y="5226"/>
                  </a:lnTo>
                  <a:lnTo>
                    <a:pt x="1373" y="5207"/>
                  </a:lnTo>
                  <a:lnTo>
                    <a:pt x="1374" y="5190"/>
                  </a:lnTo>
                  <a:lnTo>
                    <a:pt x="1373" y="5178"/>
                  </a:lnTo>
                  <a:lnTo>
                    <a:pt x="1365" y="5132"/>
                  </a:lnTo>
                  <a:lnTo>
                    <a:pt x="1358" y="5085"/>
                  </a:lnTo>
                  <a:lnTo>
                    <a:pt x="1351" y="5036"/>
                  </a:lnTo>
                  <a:lnTo>
                    <a:pt x="1346" y="4985"/>
                  </a:lnTo>
                  <a:lnTo>
                    <a:pt x="1340" y="4934"/>
                  </a:lnTo>
                  <a:lnTo>
                    <a:pt x="1334" y="4881"/>
                  </a:lnTo>
                  <a:lnTo>
                    <a:pt x="1330" y="4829"/>
                  </a:lnTo>
                  <a:lnTo>
                    <a:pt x="1325" y="4775"/>
                  </a:lnTo>
                  <a:lnTo>
                    <a:pt x="1320" y="4721"/>
                  </a:lnTo>
                  <a:lnTo>
                    <a:pt x="1317" y="4667"/>
                  </a:lnTo>
                  <a:lnTo>
                    <a:pt x="1314" y="4614"/>
                  </a:lnTo>
                  <a:lnTo>
                    <a:pt x="1311" y="4560"/>
                  </a:lnTo>
                  <a:lnTo>
                    <a:pt x="1309" y="4507"/>
                  </a:lnTo>
                  <a:lnTo>
                    <a:pt x="1308" y="4455"/>
                  </a:lnTo>
                  <a:lnTo>
                    <a:pt x="1307" y="4403"/>
                  </a:lnTo>
                  <a:lnTo>
                    <a:pt x="1307" y="4353"/>
                  </a:lnTo>
                  <a:lnTo>
                    <a:pt x="1280" y="4318"/>
                  </a:lnTo>
                  <a:lnTo>
                    <a:pt x="1258" y="3523"/>
                  </a:lnTo>
                  <a:lnTo>
                    <a:pt x="1245" y="3414"/>
                  </a:lnTo>
                  <a:lnTo>
                    <a:pt x="1244" y="3361"/>
                  </a:lnTo>
                  <a:lnTo>
                    <a:pt x="1239" y="3314"/>
                  </a:lnTo>
                  <a:lnTo>
                    <a:pt x="1232" y="3274"/>
                  </a:lnTo>
                  <a:lnTo>
                    <a:pt x="1223" y="3239"/>
                  </a:lnTo>
                  <a:lnTo>
                    <a:pt x="1211" y="3209"/>
                  </a:lnTo>
                  <a:lnTo>
                    <a:pt x="1197" y="3184"/>
                  </a:lnTo>
                  <a:lnTo>
                    <a:pt x="1181" y="3163"/>
                  </a:lnTo>
                  <a:lnTo>
                    <a:pt x="1164" y="3146"/>
                  </a:lnTo>
                  <a:lnTo>
                    <a:pt x="1144" y="3134"/>
                  </a:lnTo>
                  <a:lnTo>
                    <a:pt x="1124" y="3123"/>
                  </a:lnTo>
                  <a:lnTo>
                    <a:pt x="1102" y="3117"/>
                  </a:lnTo>
                  <a:lnTo>
                    <a:pt x="1079" y="3113"/>
                  </a:lnTo>
                  <a:lnTo>
                    <a:pt x="1056" y="3111"/>
                  </a:lnTo>
                  <a:lnTo>
                    <a:pt x="1032" y="3111"/>
                  </a:lnTo>
                  <a:lnTo>
                    <a:pt x="1007" y="3112"/>
                  </a:lnTo>
                  <a:lnTo>
                    <a:pt x="983" y="3115"/>
                  </a:lnTo>
                  <a:lnTo>
                    <a:pt x="934" y="3122"/>
                  </a:lnTo>
                  <a:lnTo>
                    <a:pt x="885" y="3129"/>
                  </a:lnTo>
                  <a:lnTo>
                    <a:pt x="862" y="3131"/>
                  </a:lnTo>
                  <a:lnTo>
                    <a:pt x="840" y="3133"/>
                  </a:lnTo>
                  <a:lnTo>
                    <a:pt x="818" y="3133"/>
                  </a:lnTo>
                  <a:lnTo>
                    <a:pt x="799" y="3130"/>
                  </a:lnTo>
                  <a:lnTo>
                    <a:pt x="781" y="3127"/>
                  </a:lnTo>
                  <a:lnTo>
                    <a:pt x="765" y="3120"/>
                  </a:lnTo>
                  <a:lnTo>
                    <a:pt x="750" y="3110"/>
                  </a:lnTo>
                  <a:lnTo>
                    <a:pt x="736" y="3096"/>
                  </a:lnTo>
                  <a:lnTo>
                    <a:pt x="726" y="3080"/>
                  </a:lnTo>
                  <a:lnTo>
                    <a:pt x="718" y="3058"/>
                  </a:lnTo>
                  <a:lnTo>
                    <a:pt x="712" y="3033"/>
                  </a:lnTo>
                  <a:lnTo>
                    <a:pt x="710" y="3003"/>
                  </a:lnTo>
                  <a:lnTo>
                    <a:pt x="696" y="2981"/>
                  </a:lnTo>
                  <a:lnTo>
                    <a:pt x="679" y="2949"/>
                  </a:lnTo>
                  <a:lnTo>
                    <a:pt x="660" y="2911"/>
                  </a:lnTo>
                  <a:lnTo>
                    <a:pt x="638" y="2869"/>
                  </a:lnTo>
                  <a:lnTo>
                    <a:pt x="616" y="2826"/>
                  </a:lnTo>
                  <a:lnTo>
                    <a:pt x="596" y="2786"/>
                  </a:lnTo>
                  <a:lnTo>
                    <a:pt x="578" y="2751"/>
                  </a:lnTo>
                  <a:lnTo>
                    <a:pt x="566" y="2724"/>
                  </a:lnTo>
                  <a:lnTo>
                    <a:pt x="562" y="2716"/>
                  </a:lnTo>
                  <a:lnTo>
                    <a:pt x="560" y="2707"/>
                  </a:lnTo>
                  <a:lnTo>
                    <a:pt x="558" y="2698"/>
                  </a:lnTo>
                  <a:lnTo>
                    <a:pt x="556" y="2687"/>
                  </a:lnTo>
                  <a:lnTo>
                    <a:pt x="552" y="2663"/>
                  </a:lnTo>
                  <a:lnTo>
                    <a:pt x="551" y="2635"/>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sp>
          <p:nvSpPr>
            <p:cNvPr id="34" name="Freeform 33"/>
            <p:cNvSpPr>
              <a:spLocks/>
            </p:cNvSpPr>
            <p:nvPr/>
          </p:nvSpPr>
          <p:spPr bwMode="auto">
            <a:xfrm>
              <a:off x="1942288" y="4267203"/>
              <a:ext cx="174625" cy="617538"/>
            </a:xfrm>
            <a:custGeom>
              <a:avLst/>
              <a:gdLst/>
              <a:ahLst/>
              <a:cxnLst>
                <a:cxn ang="0">
                  <a:pos x="0" y="13"/>
                </a:cxn>
                <a:cxn ang="0">
                  <a:pos x="314" y="1985"/>
                </a:cxn>
                <a:cxn ang="0">
                  <a:pos x="578" y="2338"/>
                </a:cxn>
                <a:cxn ang="0">
                  <a:pos x="664" y="2029"/>
                </a:cxn>
                <a:cxn ang="0">
                  <a:pos x="100" y="0"/>
                </a:cxn>
                <a:cxn ang="0">
                  <a:pos x="0" y="13"/>
                </a:cxn>
              </a:cxnLst>
              <a:rect l="0" t="0" r="r" b="b"/>
              <a:pathLst>
                <a:path w="664" h="2338">
                  <a:moveTo>
                    <a:pt x="0" y="13"/>
                  </a:moveTo>
                  <a:lnTo>
                    <a:pt x="314" y="1985"/>
                  </a:lnTo>
                  <a:lnTo>
                    <a:pt x="578" y="2338"/>
                  </a:lnTo>
                  <a:lnTo>
                    <a:pt x="664" y="2029"/>
                  </a:lnTo>
                  <a:lnTo>
                    <a:pt x="100" y="0"/>
                  </a:lnTo>
                  <a:lnTo>
                    <a:pt x="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600">
                <a:solidFill>
                  <a:schemeClr val="bg2">
                    <a:lumMod val="75000"/>
                  </a:schemeClr>
                </a:solidFill>
              </a:endParaRPr>
            </a:p>
          </p:txBody>
        </p:sp>
        <p:sp>
          <p:nvSpPr>
            <p:cNvPr id="35" name="Freeform 16"/>
            <p:cNvSpPr>
              <a:spLocks noEditPoints="1"/>
            </p:cNvSpPr>
            <p:nvPr/>
          </p:nvSpPr>
          <p:spPr bwMode="auto">
            <a:xfrm>
              <a:off x="1826624" y="3644955"/>
              <a:ext cx="136128" cy="206645"/>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4">
                <a:lumMod val="75000"/>
              </a:schemeClr>
            </a:solidFill>
            <a:ln w="9525">
              <a:noFill/>
              <a:round/>
              <a:headEnd/>
              <a:tailEnd/>
            </a:ln>
            <a:scene3d>
              <a:camera prst="orthographicFront"/>
              <a:lightRig rig="threePt" dir="t"/>
            </a:scene3d>
            <a:sp3d prstMaterial="matte">
              <a:extrusionClr>
                <a:srgbClr val="FF9966"/>
              </a:extrusionClr>
            </a:sp3d>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sz="1600">
                <a:solidFill>
                  <a:schemeClr val="bg2">
                    <a:lumMod val="75000"/>
                  </a:schemeClr>
                </a:solidFill>
                <a:latin typeface="+mn-lt"/>
              </a:endParaRPr>
            </a:p>
          </p:txBody>
        </p:sp>
      </p:grpSp>
      <p:grpSp>
        <p:nvGrpSpPr>
          <p:cNvPr id="36" name="Gruppe 203"/>
          <p:cNvGrpSpPr>
            <a:grpSpLocks noChangeAspect="1"/>
          </p:cNvGrpSpPr>
          <p:nvPr/>
        </p:nvGrpSpPr>
        <p:grpSpPr bwMode="auto">
          <a:xfrm>
            <a:off x="10380746" y="1131775"/>
            <a:ext cx="1622135" cy="2160000"/>
            <a:chOff x="5947532" y="1849623"/>
            <a:chExt cx="602159" cy="802872"/>
          </a:xfrm>
        </p:grpSpPr>
        <p:grpSp>
          <p:nvGrpSpPr>
            <p:cNvPr id="37" name="Gruppe 65"/>
            <p:cNvGrpSpPr>
              <a:grpSpLocks/>
            </p:cNvGrpSpPr>
            <p:nvPr/>
          </p:nvGrpSpPr>
          <p:grpSpPr bwMode="auto">
            <a:xfrm flipH="1">
              <a:off x="5947524" y="1938472"/>
              <a:ext cx="293160" cy="707672"/>
              <a:chOff x="506456" y="1658064"/>
              <a:chExt cx="1625556" cy="3599525"/>
            </a:xfrm>
          </p:grpSpPr>
          <p:sp>
            <p:nvSpPr>
              <p:cNvPr id="47" name="Freeform 64"/>
              <p:cNvSpPr>
                <a:spLocks/>
              </p:cNvSpPr>
              <p:nvPr/>
            </p:nvSpPr>
            <p:spPr bwMode="auto">
              <a:xfrm>
                <a:off x="726098" y="1847581"/>
                <a:ext cx="388078"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solidFill>
                <a:schemeClr val="accent1"/>
              </a:solidFill>
              <a:ln w="9525">
                <a:solidFill>
                  <a:schemeClr val="accent1"/>
                </a:solid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48" name="Freeform 65"/>
              <p:cNvSpPr>
                <a:spLocks/>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solidFill>
                <a:schemeClr val="accent1"/>
              </a:solidFill>
              <a:ln w="9525">
                <a:solidFill>
                  <a:schemeClr val="accent1"/>
                </a:solid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49" name="Freeform 66"/>
              <p:cNvSpPr>
                <a:spLocks/>
              </p:cNvSpPr>
              <p:nvPr/>
            </p:nvSpPr>
            <p:spPr bwMode="auto">
              <a:xfrm>
                <a:off x="806642" y="2237663"/>
                <a:ext cx="508896"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50" name="Freeform 67"/>
              <p:cNvSpPr>
                <a:spLocks/>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solidFill>
                <a:schemeClr val="accent1"/>
              </a:solidFill>
              <a:ln w="9525">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51" name="Freeform 68"/>
              <p:cNvSpPr>
                <a:spLocks/>
              </p:cNvSpPr>
              <p:nvPr/>
            </p:nvSpPr>
            <p:spPr bwMode="auto">
              <a:xfrm>
                <a:off x="1147127" y="2284742"/>
                <a:ext cx="194038" cy="736449"/>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solidFill>
                <a:schemeClr val="accent1"/>
              </a:solidFill>
              <a:ln w="9525">
                <a:solidFill>
                  <a:schemeClr val="accent1"/>
                </a:solid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52" name="Freeform 69"/>
              <p:cNvSpPr>
                <a:spLocks/>
              </p:cNvSpPr>
              <p:nvPr/>
            </p:nvSpPr>
            <p:spPr bwMode="auto">
              <a:xfrm>
                <a:off x="1183738" y="2647922"/>
                <a:ext cx="252616" cy="702821"/>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rgbClr val="CDCCCC"/>
              </a:solidFill>
              <a:ln w="9525">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53" name="Freeform 70"/>
              <p:cNvSpPr>
                <a:spLocks/>
              </p:cNvSpPr>
              <p:nvPr/>
            </p:nvSpPr>
            <p:spPr bwMode="auto">
              <a:xfrm>
                <a:off x="689486" y="2388989"/>
                <a:ext cx="237974"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solidFill>
                <a:schemeClr val="accent1"/>
              </a:solidFill>
              <a:ln w="8">
                <a:solidFill>
                  <a:schemeClr val="accent1"/>
                </a:solid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54" name="Freeform 71"/>
              <p:cNvSpPr>
                <a:spLocks/>
              </p:cNvSpPr>
              <p:nvPr/>
            </p:nvSpPr>
            <p:spPr bwMode="auto">
              <a:xfrm>
                <a:off x="1040953" y="3125436"/>
                <a:ext cx="62240" cy="225307"/>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rgbClr val="CDCCCC"/>
              </a:solidFill>
              <a:ln w="9525">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55" name="Freeform 72"/>
              <p:cNvSpPr>
                <a:spLocks/>
              </p:cNvSpPr>
              <p:nvPr/>
            </p:nvSpPr>
            <p:spPr bwMode="auto">
              <a:xfrm>
                <a:off x="645553" y="3011101"/>
                <a:ext cx="219667"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solidFill>
                <a:schemeClr val="accent1"/>
              </a:solidFill>
              <a:ln w="9525">
                <a:solidFill>
                  <a:schemeClr val="accent1"/>
                </a:solid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56" name="Freeform 73"/>
              <p:cNvSpPr>
                <a:spLocks/>
              </p:cNvSpPr>
              <p:nvPr/>
            </p:nvSpPr>
            <p:spPr bwMode="auto">
              <a:xfrm>
                <a:off x="601620" y="3293575"/>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solidFill>
                <a:schemeClr val="accent1"/>
              </a:solidFill>
              <a:ln w="8">
                <a:solidFill>
                  <a:schemeClr val="accent1"/>
                </a:solid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57" name="Freeform 74"/>
              <p:cNvSpPr>
                <a:spLocks/>
              </p:cNvSpPr>
              <p:nvPr/>
            </p:nvSpPr>
            <p:spPr bwMode="auto">
              <a:xfrm>
                <a:off x="1103194" y="3458352"/>
                <a:ext cx="845717" cy="1614133"/>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solidFill>
                <a:schemeClr val="accent1"/>
              </a:solidFill>
              <a:ln w="8">
                <a:solidFill>
                  <a:schemeClr val="accent1"/>
                </a:solid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58" name="Freeform 75"/>
              <p:cNvSpPr>
                <a:spLocks/>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solidFill>
                <a:schemeClr val="accent1"/>
              </a:solidFill>
              <a:ln w="9525">
                <a:solidFill>
                  <a:schemeClr val="accent1"/>
                </a:solid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grpSp>
        <p:grpSp>
          <p:nvGrpSpPr>
            <p:cNvPr id="38" name="Gruppe 171"/>
            <p:cNvGrpSpPr>
              <a:grpSpLocks/>
            </p:cNvGrpSpPr>
            <p:nvPr/>
          </p:nvGrpSpPr>
          <p:grpSpPr bwMode="auto">
            <a:xfrm>
              <a:off x="6218503" y="1849623"/>
              <a:ext cx="331187" cy="802872"/>
              <a:chOff x="6045328" y="1849623"/>
              <a:chExt cx="331187" cy="802872"/>
            </a:xfrm>
          </p:grpSpPr>
          <p:grpSp>
            <p:nvGrpSpPr>
              <p:cNvPr id="39" name="Gruppe 70"/>
              <p:cNvGrpSpPr>
                <a:grpSpLocks/>
              </p:cNvGrpSpPr>
              <p:nvPr/>
            </p:nvGrpSpPr>
            <p:grpSpPr bwMode="auto">
              <a:xfrm>
                <a:off x="6045328" y="1849623"/>
                <a:ext cx="331187" cy="802872"/>
                <a:chOff x="7635792" y="4784725"/>
                <a:chExt cx="3402096" cy="8248650"/>
              </a:xfrm>
            </p:grpSpPr>
            <p:sp>
              <p:nvSpPr>
                <p:cNvPr id="44"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chemeClr val="accent1"/>
                </a:solidFill>
                <a:ln w="9525">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45" name="Freeform 97"/>
                <p:cNvSpPr>
                  <a:spLocks/>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46" name="Freeform 98"/>
                <p:cNvSpPr>
                  <a:spLocks/>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grpSp>
          <p:grpSp>
            <p:nvGrpSpPr>
              <p:cNvPr id="40" name="Gruppe 74"/>
              <p:cNvGrpSpPr>
                <a:grpSpLocks/>
              </p:cNvGrpSpPr>
              <p:nvPr/>
            </p:nvGrpSpPr>
            <p:grpSpPr bwMode="auto">
              <a:xfrm>
                <a:off x="6141994" y="2089215"/>
                <a:ext cx="95078" cy="150736"/>
                <a:chOff x="12261828" y="5789559"/>
                <a:chExt cx="866566" cy="1809769"/>
              </a:xfrm>
            </p:grpSpPr>
            <p:sp>
              <p:nvSpPr>
                <p:cNvPr id="41" name="Freeform 113"/>
                <p:cNvSpPr>
                  <a:spLocks/>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42" name="Freeform 114"/>
                <p:cNvSpPr>
                  <a:spLocks/>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sp>
              <p:nvSpPr>
                <p:cNvPr id="43" name="Freeform 115"/>
                <p:cNvSpPr>
                  <a:spLocks/>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chemeClr val="bg2">
                        <a:lumMod val="75000"/>
                      </a:schemeClr>
                    </a:solidFill>
                  </a:endParaRPr>
                </a:p>
              </p:txBody>
            </p:sp>
          </p:grpSp>
        </p:grpSp>
      </p:grpSp>
      <p:sp>
        <p:nvSpPr>
          <p:cNvPr id="80" name="Rektangel 76"/>
          <p:cNvSpPr>
            <a:spLocks noChangeArrowheads="1"/>
          </p:cNvSpPr>
          <p:nvPr/>
        </p:nvSpPr>
        <p:spPr bwMode="auto">
          <a:xfrm>
            <a:off x="7198681" y="4927224"/>
            <a:ext cx="4445232"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Helvetica-Compressed" pitchFamily="64" charset="0"/>
                <a:ea typeface="ＭＳ Ｐゴシック" panose="020B0600070205080204" pitchFamily="34" charset="-128"/>
              </a:defRPr>
            </a:lvl1pPr>
            <a:lvl2pPr marL="37931725" indent="-37474525">
              <a:defRPr sz="2400" b="1">
                <a:solidFill>
                  <a:schemeClr val="tx1"/>
                </a:solidFill>
                <a:latin typeface="Helvetica-Compressed" pitchFamily="64" charset="0"/>
                <a:ea typeface="ＭＳ Ｐゴシック" panose="020B0600070205080204" pitchFamily="34" charset="-128"/>
              </a:defRPr>
            </a:lvl2pPr>
            <a:lvl3pPr>
              <a:defRPr sz="2400" b="1">
                <a:solidFill>
                  <a:schemeClr val="tx1"/>
                </a:solidFill>
                <a:latin typeface="Helvetica-Compressed" pitchFamily="64" charset="0"/>
                <a:ea typeface="ＭＳ Ｐゴシック" panose="020B0600070205080204" pitchFamily="34" charset="-128"/>
              </a:defRPr>
            </a:lvl3pPr>
            <a:lvl4pPr>
              <a:defRPr sz="2400" b="1">
                <a:solidFill>
                  <a:schemeClr val="tx1"/>
                </a:solidFill>
                <a:latin typeface="Helvetica-Compressed" pitchFamily="64" charset="0"/>
                <a:ea typeface="ＭＳ Ｐゴシック" panose="020B0600070205080204" pitchFamily="34" charset="-128"/>
              </a:defRPr>
            </a:lvl4pPr>
            <a:lvl5pPr>
              <a:defRPr sz="2400" b="1">
                <a:solidFill>
                  <a:schemeClr val="tx1"/>
                </a:solidFill>
                <a:latin typeface="Helvetica-Compressed" pitchFamily="6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Helvetica-Compressed" pitchFamily="64" charset="0"/>
                <a:ea typeface="ＭＳ Ｐゴシック" panose="020B0600070205080204" pitchFamily="34" charset="-128"/>
              </a:defRPr>
            </a:lvl9pPr>
          </a:lstStyle>
          <a:p>
            <a:pPr algn="r"/>
            <a:r>
              <a:rPr lang="id-ID" altLang="id-ID" sz="2800" noProof="1">
                <a:solidFill>
                  <a:schemeClr val="bg1">
                    <a:lumMod val="95000"/>
                  </a:schemeClr>
                </a:solidFill>
                <a:latin typeface="Calibri" panose="020F0502020204030204" pitchFamily="34" charset="0"/>
              </a:rPr>
              <a:t>SWOT FACTOR</a:t>
            </a:r>
          </a:p>
          <a:p>
            <a:pPr algn="r"/>
            <a:endParaRPr lang="id-ID" altLang="id-ID" sz="1100" b="0" noProof="1">
              <a:solidFill>
                <a:schemeClr val="bg1">
                  <a:lumMod val="65000"/>
                </a:schemeClr>
              </a:solidFill>
              <a:latin typeface="Calibri" panose="020F0502020204030204" pitchFamily="34" charset="0"/>
            </a:endParaRPr>
          </a:p>
          <a:p>
            <a:pPr algn="r"/>
            <a:r>
              <a:rPr lang="id-ID" altLang="id-ID" sz="1100" b="0" noProof="1">
                <a:solidFill>
                  <a:schemeClr val="bg1">
                    <a:lumMod val="65000"/>
                  </a:schemeClr>
                </a:solidFill>
                <a:latin typeface="Calibri" panose="020F0502020204030204" pitchFamily="34" charset="0"/>
              </a:rPr>
              <a:t>Go ahead and replace it with your own text. This is an example text go ahead and replace it with your own text.</a:t>
            </a:r>
            <a:endParaRPr lang="da-DK" altLang="id-ID" sz="1800" b="0" dirty="0">
              <a:solidFill>
                <a:schemeClr val="bg1">
                  <a:lumMod val="65000"/>
                </a:schemeClr>
              </a:solidFill>
              <a:latin typeface="Calibri" panose="020F0502020204030204" pitchFamily="34" charset="0"/>
            </a:endParaRPr>
          </a:p>
        </p:txBody>
      </p:sp>
      <p:sp>
        <p:nvSpPr>
          <p:cNvPr id="2" name="Title 1">
            <a:extLst>
              <a:ext uri="{FF2B5EF4-FFF2-40B4-BE49-F238E27FC236}">
                <a16:creationId xmlns:a16="http://schemas.microsoft.com/office/drawing/2014/main" id="{07179550-A307-45E3-9BAB-2A281B3C5C42}"/>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6979473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2000"/>
                                        <p:tgtEl>
                                          <p:spTgt spid="6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1000"/>
                                        <p:tgtEl>
                                          <p:spTgt spid="26"/>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1000"/>
                                        <p:tgtEl>
                                          <p:spTgt spid="19"/>
                                        </p:tgtEl>
                                      </p:cBhvr>
                                    </p:animEffect>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1000"/>
                                        <p:tgtEl>
                                          <p:spTgt spid="32"/>
                                        </p:tgtEl>
                                      </p:cBhvr>
                                    </p:animEffect>
                                  </p:childTnLst>
                                </p:cTn>
                              </p:par>
                            </p:childTnLst>
                          </p:cTn>
                        </p:par>
                        <p:par>
                          <p:cTn id="20" fill="hold">
                            <p:stCondLst>
                              <p:cond delay="5000"/>
                            </p:stCondLst>
                            <p:childTnLst>
                              <p:par>
                                <p:cTn id="21" presetID="22" presetClass="entr" presetSubtype="4"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1000"/>
                                        <p:tgtEl>
                                          <p:spTgt spid="29"/>
                                        </p:tgtEl>
                                      </p:cBhvr>
                                    </p:animEffect>
                                  </p:childTnLst>
                                </p:cTn>
                              </p:par>
                            </p:childTnLst>
                          </p:cTn>
                        </p:par>
                        <p:par>
                          <p:cTn id="24" fill="hold">
                            <p:stCondLst>
                              <p:cond delay="6000"/>
                            </p:stCondLst>
                            <p:childTnLst>
                              <p:par>
                                <p:cTn id="25" presetID="2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6500"/>
                            </p:stCondLst>
                            <p:childTnLst>
                              <p:par>
                                <p:cTn id="38" presetID="22" presetClass="entr" presetSubtype="4"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down)">
                                      <p:cBhvr>
                                        <p:cTn id="40" dur="1500"/>
                                        <p:tgtEl>
                                          <p:spTgt spid="36"/>
                                        </p:tgtEl>
                                      </p:cBhvr>
                                    </p:animEffect>
                                  </p:childTnLst>
                                </p:cTn>
                              </p:par>
                            </p:childTnLst>
                          </p:cTn>
                        </p:par>
                        <p:par>
                          <p:cTn id="41" fill="hold">
                            <p:stCondLst>
                              <p:cond delay="8000"/>
                            </p:stCondLst>
                            <p:childTnLst>
                              <p:par>
                                <p:cTn id="42" presetID="2" presetClass="entr" presetSubtype="2"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additive="base">
                                        <p:cTn id="44" dur="1500" fill="hold"/>
                                        <p:tgtEl>
                                          <p:spTgt spid="80"/>
                                        </p:tgtEl>
                                        <p:attrNameLst>
                                          <p:attrName>ppt_x</p:attrName>
                                        </p:attrNameLst>
                                      </p:cBhvr>
                                      <p:tavLst>
                                        <p:tav tm="0">
                                          <p:val>
                                            <p:strVal val="1+#ppt_w/2"/>
                                          </p:val>
                                        </p:tav>
                                        <p:tav tm="100000">
                                          <p:val>
                                            <p:strVal val="#ppt_x"/>
                                          </p:val>
                                        </p:tav>
                                      </p:tavLst>
                                    </p:anim>
                                    <p:anim calcmode="lin" valueType="num">
                                      <p:cBhvr additive="base">
                                        <p:cTn id="45" dur="1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4778469" y="6333371"/>
            <a:ext cx="2602806" cy="524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38</a:t>
            </a:fld>
            <a:endParaRPr lang="id-ID" sz="1200" dirty="0">
              <a:solidFill>
                <a:schemeClr val="bg1">
                  <a:lumMod val="50000"/>
                </a:schemeClr>
              </a:solidFill>
            </a:endParaRPr>
          </a:p>
        </p:txBody>
      </p:sp>
      <p:grpSp>
        <p:nvGrpSpPr>
          <p:cNvPr id="5" name="组合 1"/>
          <p:cNvGrpSpPr/>
          <p:nvPr/>
        </p:nvGrpSpPr>
        <p:grpSpPr>
          <a:xfrm>
            <a:off x="3164145" y="1179764"/>
            <a:ext cx="7893079" cy="5692308"/>
            <a:chOff x="-283604" y="50894"/>
            <a:chExt cx="9170557" cy="6613595"/>
          </a:xfrm>
        </p:grpSpPr>
        <p:grpSp>
          <p:nvGrpSpPr>
            <p:cNvPr id="6" name="Gruppe 81"/>
            <p:cNvGrpSpPr>
              <a:grpSpLocks/>
            </p:cNvGrpSpPr>
            <p:nvPr/>
          </p:nvGrpSpPr>
          <p:grpSpPr bwMode="auto">
            <a:xfrm flipH="1">
              <a:off x="-283604" y="5806053"/>
              <a:ext cx="2338388" cy="858436"/>
              <a:chOff x="2594734" y="5560781"/>
              <a:chExt cx="8237422" cy="557558"/>
            </a:xfrm>
          </p:grpSpPr>
          <p:sp>
            <p:nvSpPr>
              <p:cNvPr id="33" name="Rektangel 23"/>
              <p:cNvSpPr>
                <a:spLocks noChangeArrowheads="1"/>
              </p:cNvSpPr>
              <p:nvPr/>
            </p:nvSpPr>
            <p:spPr bwMode="auto">
              <a:xfrm>
                <a:off x="2628287" y="5728848"/>
                <a:ext cx="8203869" cy="389491"/>
              </a:xfrm>
              <a:prstGeom prst="rect">
                <a:avLst/>
              </a:prstGeom>
              <a:solidFill>
                <a:schemeClr val="tx1">
                  <a:lumMod val="90000"/>
                  <a:lumOff val="1000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indent="-342900" fontAlgn="auto">
                  <a:spcBef>
                    <a:spcPts val="0"/>
                  </a:spcBef>
                  <a:spcAft>
                    <a:spcPts val="0"/>
                  </a:spcAft>
                </a:pPr>
                <a:endParaRPr lang="zh-CN" altLang="en-US" sz="1400" b="1" noProof="1">
                  <a:solidFill>
                    <a:srgbClr val="FFFFFF"/>
                  </a:solidFill>
                  <a:latin typeface="Calibri" panose="020F0502020204030204" pitchFamily="34" charset="0"/>
                  <a:ea typeface="微软雅黑"/>
                </a:endParaRPr>
              </a:p>
            </p:txBody>
          </p:sp>
          <p:sp>
            <p:nvSpPr>
              <p:cNvPr id="34" name="Ligebenet trapez 25"/>
              <p:cNvSpPr/>
              <p:nvPr/>
            </p:nvSpPr>
            <p:spPr>
              <a:xfrm>
                <a:off x="2594734" y="5560781"/>
                <a:ext cx="8237422" cy="168067"/>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Calibri" panose="020F0502020204030204" pitchFamily="34" charset="0"/>
                  <a:ea typeface="微软雅黑"/>
                </a:endParaRPr>
              </a:p>
            </p:txBody>
          </p:sp>
        </p:grpSp>
        <p:sp>
          <p:nvSpPr>
            <p:cNvPr id="7" name="Rektangel 23"/>
            <p:cNvSpPr>
              <a:spLocks noChangeArrowheads="1"/>
            </p:cNvSpPr>
            <p:nvPr/>
          </p:nvSpPr>
          <p:spPr bwMode="auto">
            <a:xfrm flipH="1">
              <a:off x="805287" y="5469395"/>
              <a:ext cx="2328862" cy="595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Calibri" panose="020F0502020204030204" pitchFamily="34" charset="0"/>
                <a:ea typeface="微软雅黑"/>
              </a:endParaRPr>
            </a:p>
          </p:txBody>
        </p:sp>
        <p:sp>
          <p:nvSpPr>
            <p:cNvPr id="8" name="Ligebenet trapez 25"/>
            <p:cNvSpPr/>
            <p:nvPr/>
          </p:nvSpPr>
          <p:spPr bwMode="auto">
            <a:xfrm flipH="1">
              <a:off x="805288" y="5210633"/>
              <a:ext cx="2338388" cy="258763"/>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Calibri" panose="020F0502020204030204" pitchFamily="34" charset="0"/>
                <a:ea typeface="微软雅黑"/>
              </a:endParaRPr>
            </a:p>
          </p:txBody>
        </p:sp>
        <p:grpSp>
          <p:nvGrpSpPr>
            <p:cNvPr id="9" name="Gruppe 81"/>
            <p:cNvGrpSpPr>
              <a:grpSpLocks/>
            </p:cNvGrpSpPr>
            <p:nvPr/>
          </p:nvGrpSpPr>
          <p:grpSpPr bwMode="auto">
            <a:xfrm flipH="1">
              <a:off x="1850442" y="4618382"/>
              <a:ext cx="2338388" cy="851012"/>
              <a:chOff x="982586" y="5412157"/>
              <a:chExt cx="8237422" cy="552736"/>
            </a:xfrm>
          </p:grpSpPr>
          <p:sp>
            <p:nvSpPr>
              <p:cNvPr id="31" name="Rektangel 23"/>
              <p:cNvSpPr>
                <a:spLocks noChangeArrowheads="1"/>
              </p:cNvSpPr>
              <p:nvPr/>
            </p:nvSpPr>
            <p:spPr bwMode="auto">
              <a:xfrm>
                <a:off x="1016139" y="5580224"/>
                <a:ext cx="8203869" cy="38466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Calibri" panose="020F0502020204030204" pitchFamily="34" charset="0"/>
                  <a:ea typeface="微软雅黑"/>
                </a:endParaRPr>
              </a:p>
            </p:txBody>
          </p:sp>
          <p:sp>
            <p:nvSpPr>
              <p:cNvPr id="32" name="Ligebenet trapez 25"/>
              <p:cNvSpPr/>
              <p:nvPr/>
            </p:nvSpPr>
            <p:spPr>
              <a:xfrm>
                <a:off x="982586" y="5412157"/>
                <a:ext cx="8237422" cy="168067"/>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Calibri" panose="020F0502020204030204" pitchFamily="34" charset="0"/>
                  <a:ea typeface="微软雅黑"/>
                </a:endParaRPr>
              </a:p>
            </p:txBody>
          </p:sp>
        </p:grpSp>
        <p:grpSp>
          <p:nvGrpSpPr>
            <p:cNvPr id="10" name="Gruppe 81"/>
            <p:cNvGrpSpPr>
              <a:grpSpLocks/>
            </p:cNvGrpSpPr>
            <p:nvPr/>
          </p:nvGrpSpPr>
          <p:grpSpPr bwMode="auto">
            <a:xfrm flipH="1">
              <a:off x="2971800" y="4024542"/>
              <a:ext cx="2338388" cy="873891"/>
              <a:chOff x="521970" y="5337845"/>
              <a:chExt cx="8237422" cy="567596"/>
            </a:xfrm>
          </p:grpSpPr>
          <p:sp>
            <p:nvSpPr>
              <p:cNvPr id="29" name="Rektangel 23"/>
              <p:cNvSpPr>
                <a:spLocks noChangeArrowheads="1"/>
              </p:cNvSpPr>
              <p:nvPr/>
            </p:nvSpPr>
            <p:spPr bwMode="auto">
              <a:xfrm>
                <a:off x="555523" y="5505912"/>
                <a:ext cx="8203869" cy="39952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Calibri" panose="020F0502020204030204" pitchFamily="34" charset="0"/>
                  <a:ea typeface="微软雅黑"/>
                </a:endParaRPr>
              </a:p>
            </p:txBody>
          </p:sp>
          <p:sp>
            <p:nvSpPr>
              <p:cNvPr id="30" name="Ligebenet trapez 25"/>
              <p:cNvSpPr/>
              <p:nvPr/>
            </p:nvSpPr>
            <p:spPr>
              <a:xfrm>
                <a:off x="521970" y="5337845"/>
                <a:ext cx="8237422" cy="168067"/>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Calibri" panose="020F0502020204030204" pitchFamily="34" charset="0"/>
                  <a:ea typeface="微软雅黑"/>
                </a:endParaRPr>
              </a:p>
            </p:txBody>
          </p:sp>
        </p:grpSp>
        <p:grpSp>
          <p:nvGrpSpPr>
            <p:cNvPr id="11" name="Gruppe 81"/>
            <p:cNvGrpSpPr>
              <a:grpSpLocks/>
            </p:cNvGrpSpPr>
            <p:nvPr/>
          </p:nvGrpSpPr>
          <p:grpSpPr bwMode="auto">
            <a:xfrm flipH="1">
              <a:off x="4098682" y="3432294"/>
              <a:ext cx="2338388" cy="851011"/>
              <a:chOff x="-226532" y="5263533"/>
              <a:chExt cx="8237422" cy="552735"/>
            </a:xfrm>
          </p:grpSpPr>
          <p:sp>
            <p:nvSpPr>
              <p:cNvPr id="27" name="Rektangel 23"/>
              <p:cNvSpPr>
                <a:spLocks noChangeArrowheads="1"/>
              </p:cNvSpPr>
              <p:nvPr/>
            </p:nvSpPr>
            <p:spPr bwMode="auto">
              <a:xfrm>
                <a:off x="-192979" y="5431600"/>
                <a:ext cx="8203869" cy="38466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Calibri" panose="020F0502020204030204" pitchFamily="34" charset="0"/>
                  <a:ea typeface="微软雅黑"/>
                </a:endParaRPr>
              </a:p>
            </p:txBody>
          </p:sp>
          <p:sp>
            <p:nvSpPr>
              <p:cNvPr id="28" name="Ligebenet trapez 25"/>
              <p:cNvSpPr/>
              <p:nvPr/>
            </p:nvSpPr>
            <p:spPr>
              <a:xfrm>
                <a:off x="-226532" y="5263533"/>
                <a:ext cx="8237422" cy="168068"/>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Calibri" panose="020F0502020204030204" pitchFamily="34" charset="0"/>
                  <a:ea typeface="微软雅黑"/>
                </a:endParaRPr>
              </a:p>
            </p:txBody>
          </p:sp>
        </p:grpSp>
        <p:grpSp>
          <p:nvGrpSpPr>
            <p:cNvPr id="12" name="Gruppe 81"/>
            <p:cNvGrpSpPr>
              <a:grpSpLocks/>
            </p:cNvGrpSpPr>
            <p:nvPr/>
          </p:nvGrpSpPr>
          <p:grpSpPr bwMode="auto">
            <a:xfrm flipH="1">
              <a:off x="5323634" y="2838452"/>
              <a:ext cx="2338388" cy="866321"/>
              <a:chOff x="-1320502" y="5189221"/>
              <a:chExt cx="8237422" cy="562679"/>
            </a:xfrm>
          </p:grpSpPr>
          <p:sp>
            <p:nvSpPr>
              <p:cNvPr id="25" name="Rektangel 23"/>
              <p:cNvSpPr>
                <a:spLocks noChangeArrowheads="1"/>
              </p:cNvSpPr>
              <p:nvPr/>
            </p:nvSpPr>
            <p:spPr bwMode="auto">
              <a:xfrm>
                <a:off x="-1286949" y="5357289"/>
                <a:ext cx="8203869" cy="39461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Calibri" panose="020F0502020204030204" pitchFamily="34" charset="0"/>
                  <a:ea typeface="微软雅黑"/>
                </a:endParaRPr>
              </a:p>
            </p:txBody>
          </p:sp>
          <p:sp>
            <p:nvSpPr>
              <p:cNvPr id="26" name="Ligebenet trapez 25"/>
              <p:cNvSpPr/>
              <p:nvPr/>
            </p:nvSpPr>
            <p:spPr>
              <a:xfrm>
                <a:off x="-1320502" y="5189221"/>
                <a:ext cx="8237422" cy="168068"/>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Calibri" panose="020F0502020204030204" pitchFamily="34" charset="0"/>
                  <a:ea typeface="微软雅黑"/>
                </a:endParaRPr>
              </a:p>
            </p:txBody>
          </p:sp>
        </p:grpSp>
        <p:grpSp>
          <p:nvGrpSpPr>
            <p:cNvPr id="13" name="Gruppe 81"/>
            <p:cNvGrpSpPr>
              <a:grpSpLocks/>
            </p:cNvGrpSpPr>
            <p:nvPr/>
          </p:nvGrpSpPr>
          <p:grpSpPr bwMode="auto">
            <a:xfrm flipH="1">
              <a:off x="6548565" y="2257317"/>
              <a:ext cx="2338388" cy="839896"/>
              <a:chOff x="-2414424" y="5114909"/>
              <a:chExt cx="8237422" cy="545516"/>
            </a:xfrm>
          </p:grpSpPr>
          <p:sp>
            <p:nvSpPr>
              <p:cNvPr id="23" name="Rektangel 23"/>
              <p:cNvSpPr>
                <a:spLocks noChangeArrowheads="1"/>
              </p:cNvSpPr>
              <p:nvPr/>
            </p:nvSpPr>
            <p:spPr bwMode="auto">
              <a:xfrm>
                <a:off x="-2380871" y="5282976"/>
                <a:ext cx="8203869" cy="37744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Calibri" panose="020F0502020204030204" pitchFamily="34" charset="0"/>
                  <a:ea typeface="微软雅黑"/>
                </a:endParaRPr>
              </a:p>
            </p:txBody>
          </p:sp>
          <p:sp>
            <p:nvSpPr>
              <p:cNvPr id="24" name="Ligebenet trapez 25"/>
              <p:cNvSpPr/>
              <p:nvPr/>
            </p:nvSpPr>
            <p:spPr>
              <a:xfrm>
                <a:off x="-2414424" y="5114909"/>
                <a:ext cx="8237422" cy="168068"/>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Calibri" panose="020F0502020204030204" pitchFamily="34" charset="0"/>
                  <a:ea typeface="微软雅黑"/>
                </a:endParaRPr>
              </a:p>
            </p:txBody>
          </p:sp>
        </p:grpSp>
        <p:grpSp>
          <p:nvGrpSpPr>
            <p:cNvPr id="14" name="Group 59"/>
            <p:cNvGrpSpPr>
              <a:grpSpLocks/>
            </p:cNvGrpSpPr>
            <p:nvPr/>
          </p:nvGrpSpPr>
          <p:grpSpPr bwMode="auto">
            <a:xfrm>
              <a:off x="7470109" y="50894"/>
              <a:ext cx="985837" cy="2421084"/>
              <a:chOff x="6581109" y="1380809"/>
              <a:chExt cx="985838" cy="2422421"/>
            </a:xfrm>
          </p:grpSpPr>
          <p:sp>
            <p:nvSpPr>
              <p:cNvPr id="21" name="Ellipse 59"/>
              <p:cNvSpPr/>
              <p:nvPr/>
            </p:nvSpPr>
            <p:spPr bwMode="auto">
              <a:xfrm>
                <a:off x="6581109" y="3604215"/>
                <a:ext cx="985838" cy="199015"/>
              </a:xfrm>
              <a:prstGeom prst="ellipse">
                <a:avLst/>
              </a:prstGeom>
              <a:gradFill flip="none" rotWithShape="1">
                <a:gsLst>
                  <a:gs pos="24000">
                    <a:schemeClr val="bg2">
                      <a:lumMod val="75000"/>
                    </a:scheme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400" b="1" i="0" u="none" strike="noStrike" kern="0" cap="none" spc="0" normalizeH="0" baseline="0" noProof="0" dirty="0">
                  <a:ln>
                    <a:noFill/>
                  </a:ln>
                  <a:solidFill>
                    <a:srgbClr val="FFFFFF"/>
                  </a:solidFill>
                  <a:effectLst/>
                  <a:uLnTx/>
                  <a:uFillTx/>
                  <a:latin typeface="Calibri" panose="020F0502020204030204" pitchFamily="34" charset="0"/>
                  <a:ea typeface="微软雅黑"/>
                </a:endParaRPr>
              </a:p>
            </p:txBody>
          </p:sp>
          <p:sp>
            <p:nvSpPr>
              <p:cNvPr id="22" name="5-Point Star 49"/>
              <p:cNvSpPr/>
              <p:nvPr/>
            </p:nvSpPr>
            <p:spPr>
              <a:xfrm>
                <a:off x="6706960" y="1380809"/>
                <a:ext cx="703759" cy="703757"/>
              </a:xfrm>
              <a:prstGeom prst="star5">
                <a:avLst/>
              </a:prstGeom>
              <a:solidFill>
                <a:schemeClr val="accent6"/>
              </a:solidFill>
              <a:ln>
                <a:noFill/>
              </a:ln>
              <a:effectLst>
                <a:outerShdw blurRad="50800" dist="38100" dir="18900000" algn="bl" rotWithShape="0">
                  <a:prstClr val="black">
                    <a:alpha val="40000"/>
                  </a:prstClr>
                </a:outerShdw>
              </a:effectLst>
              <a:scene3d>
                <a:camera prst="orthographicFront">
                  <a:rot lat="0" lon="0" rev="0"/>
                </a:camera>
                <a:lightRig rig="threePt" dir="t">
                  <a:rot lat="0" lon="0" rev="1200000"/>
                </a:lightRig>
              </a:scene3d>
              <a:sp3d/>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400" b="1" i="0" u="none" strike="noStrike" kern="0" cap="none" spc="0" normalizeH="0" baseline="0" noProof="0" dirty="0">
                  <a:ln>
                    <a:noFill/>
                  </a:ln>
                  <a:solidFill>
                    <a:srgbClr val="FFFFFF"/>
                  </a:solidFill>
                  <a:effectLst/>
                  <a:uLnTx/>
                  <a:uFillTx/>
                  <a:latin typeface="Calibri" panose="020F0502020204030204" pitchFamily="34" charset="0"/>
                  <a:ea typeface="微软雅黑"/>
                </a:endParaRPr>
              </a:p>
            </p:txBody>
          </p:sp>
        </p:grpSp>
        <p:sp>
          <p:nvSpPr>
            <p:cNvPr id="15" name="Line 33"/>
            <p:cNvSpPr>
              <a:spLocks noChangeShapeType="1"/>
            </p:cNvSpPr>
            <p:nvPr/>
          </p:nvSpPr>
          <p:spPr bwMode="auto">
            <a:xfrm flipV="1">
              <a:off x="3715826" y="3316914"/>
              <a:ext cx="0" cy="792162"/>
            </a:xfrm>
            <a:prstGeom prst="line">
              <a:avLst/>
            </a:prstGeom>
            <a:noFill/>
            <a:ln w="12700">
              <a:solidFill>
                <a:schemeClr val="bg1">
                  <a:lumMod val="75000"/>
                </a:schemeClr>
              </a:solidFill>
              <a:prstDash val="sysDash"/>
              <a:round/>
              <a:headEnd type="oval" w="med" len="med"/>
              <a:tailEnd type="oval" w="med" len="med"/>
            </a:ln>
            <a:effectLst/>
          </p:spPr>
          <p:txBody>
            <a:bodyPr/>
            <a:lstStyle/>
            <a:p>
              <a:pPr fontAlgn="auto">
                <a:spcBef>
                  <a:spcPts val="0"/>
                </a:spcBef>
                <a:spcAft>
                  <a:spcPts val="0"/>
                </a:spcAft>
                <a:defRPr/>
              </a:pPr>
              <a:endParaRPr lang="da-DK" sz="1400" b="1" kern="0" dirty="0">
                <a:solidFill>
                  <a:sysClr val="windowText" lastClr="000000"/>
                </a:solidFill>
                <a:latin typeface="Calibri" panose="020F0502020204030204" pitchFamily="34" charset="0"/>
                <a:ea typeface="微软雅黑"/>
                <a:cs typeface="ＭＳ Ｐゴシック" charset="-128"/>
              </a:endParaRPr>
            </a:p>
          </p:txBody>
        </p:sp>
        <p:sp>
          <p:nvSpPr>
            <p:cNvPr id="16" name="Line 33"/>
            <p:cNvSpPr>
              <a:spLocks noChangeShapeType="1"/>
            </p:cNvSpPr>
            <p:nvPr/>
          </p:nvSpPr>
          <p:spPr bwMode="auto">
            <a:xfrm flipV="1">
              <a:off x="1591995" y="4508235"/>
              <a:ext cx="0" cy="792162"/>
            </a:xfrm>
            <a:prstGeom prst="line">
              <a:avLst/>
            </a:prstGeom>
            <a:noFill/>
            <a:ln w="12700">
              <a:solidFill>
                <a:schemeClr val="bg1">
                  <a:lumMod val="75000"/>
                </a:schemeClr>
              </a:solidFill>
              <a:prstDash val="sysDash"/>
              <a:round/>
              <a:headEnd type="oval" w="med" len="med"/>
              <a:tailEnd type="oval" w="med" len="med"/>
            </a:ln>
            <a:effectLst/>
          </p:spPr>
          <p:txBody>
            <a:bodyPr/>
            <a:lstStyle/>
            <a:p>
              <a:pPr fontAlgn="auto">
                <a:spcBef>
                  <a:spcPts val="0"/>
                </a:spcBef>
                <a:spcAft>
                  <a:spcPts val="0"/>
                </a:spcAft>
                <a:defRPr/>
              </a:pPr>
              <a:endParaRPr lang="da-DK" sz="1400" b="1" kern="0" dirty="0">
                <a:solidFill>
                  <a:sysClr val="windowText" lastClr="000000"/>
                </a:solidFill>
                <a:latin typeface="Calibri" panose="020F0502020204030204" pitchFamily="34" charset="0"/>
                <a:ea typeface="微软雅黑"/>
                <a:cs typeface="ＭＳ Ｐゴシック" charset="-128"/>
              </a:endParaRPr>
            </a:p>
          </p:txBody>
        </p:sp>
        <p:sp>
          <p:nvSpPr>
            <p:cNvPr id="17" name="Line 33"/>
            <p:cNvSpPr>
              <a:spLocks noChangeShapeType="1"/>
            </p:cNvSpPr>
            <p:nvPr/>
          </p:nvSpPr>
          <p:spPr bwMode="auto">
            <a:xfrm rot="16200000" flipV="1">
              <a:off x="4188831" y="4797578"/>
              <a:ext cx="0" cy="792162"/>
            </a:xfrm>
            <a:prstGeom prst="line">
              <a:avLst/>
            </a:prstGeom>
            <a:noFill/>
            <a:ln w="12700">
              <a:solidFill>
                <a:schemeClr val="bg1">
                  <a:lumMod val="75000"/>
                </a:schemeClr>
              </a:solidFill>
              <a:prstDash val="sysDash"/>
              <a:round/>
              <a:headEnd type="oval" w="med" len="med"/>
              <a:tailEnd type="oval" w="med" len="med"/>
            </a:ln>
            <a:effectLst/>
          </p:spPr>
          <p:txBody>
            <a:bodyPr/>
            <a:lstStyle/>
            <a:p>
              <a:pPr fontAlgn="auto">
                <a:spcBef>
                  <a:spcPts val="0"/>
                </a:spcBef>
                <a:spcAft>
                  <a:spcPts val="0"/>
                </a:spcAft>
                <a:defRPr/>
              </a:pPr>
              <a:endParaRPr lang="da-DK" sz="1400" b="1" kern="0" dirty="0">
                <a:solidFill>
                  <a:sysClr val="windowText" lastClr="000000"/>
                </a:solidFill>
                <a:latin typeface="Calibri" panose="020F0502020204030204" pitchFamily="34" charset="0"/>
                <a:ea typeface="微软雅黑"/>
                <a:cs typeface="ＭＳ Ｐゴシック" charset="-128"/>
              </a:endParaRPr>
            </a:p>
          </p:txBody>
        </p:sp>
        <p:sp>
          <p:nvSpPr>
            <p:cNvPr id="18" name="Line 33"/>
            <p:cNvSpPr>
              <a:spLocks noChangeShapeType="1"/>
            </p:cNvSpPr>
            <p:nvPr/>
          </p:nvSpPr>
          <p:spPr bwMode="auto">
            <a:xfrm flipV="1">
              <a:off x="5941950" y="2108597"/>
              <a:ext cx="0" cy="792163"/>
            </a:xfrm>
            <a:prstGeom prst="line">
              <a:avLst/>
            </a:prstGeom>
            <a:noFill/>
            <a:ln w="12700">
              <a:solidFill>
                <a:schemeClr val="bg1">
                  <a:lumMod val="75000"/>
                </a:schemeClr>
              </a:solidFill>
              <a:prstDash val="sysDash"/>
              <a:round/>
              <a:headEnd type="oval" w="med" len="med"/>
              <a:tailEnd type="oval" w="med" len="med"/>
            </a:ln>
            <a:effectLst/>
          </p:spPr>
          <p:txBody>
            <a:bodyPr/>
            <a:lstStyle/>
            <a:p>
              <a:pPr fontAlgn="auto">
                <a:spcBef>
                  <a:spcPts val="0"/>
                </a:spcBef>
                <a:spcAft>
                  <a:spcPts val="0"/>
                </a:spcAft>
                <a:defRPr/>
              </a:pPr>
              <a:endParaRPr lang="da-DK" sz="1400" b="1" kern="0" dirty="0">
                <a:solidFill>
                  <a:sysClr val="windowText" lastClr="000000"/>
                </a:solidFill>
                <a:latin typeface="Calibri" panose="020F0502020204030204" pitchFamily="34" charset="0"/>
                <a:ea typeface="微软雅黑"/>
                <a:cs typeface="ＭＳ Ｐゴシック" charset="-128"/>
              </a:endParaRPr>
            </a:p>
          </p:txBody>
        </p:sp>
        <p:sp>
          <p:nvSpPr>
            <p:cNvPr id="19" name="Line 33"/>
            <p:cNvSpPr>
              <a:spLocks noChangeShapeType="1"/>
            </p:cNvSpPr>
            <p:nvPr/>
          </p:nvSpPr>
          <p:spPr bwMode="auto">
            <a:xfrm rot="16200000" flipV="1">
              <a:off x="6437069" y="3567453"/>
              <a:ext cx="0" cy="792163"/>
            </a:xfrm>
            <a:prstGeom prst="line">
              <a:avLst/>
            </a:prstGeom>
            <a:noFill/>
            <a:ln w="12700">
              <a:solidFill>
                <a:schemeClr val="bg1">
                  <a:lumMod val="75000"/>
                </a:schemeClr>
              </a:solidFill>
              <a:prstDash val="sysDash"/>
              <a:round/>
              <a:headEnd type="oval" w="med" len="med"/>
              <a:tailEnd type="oval" w="med" len="med"/>
            </a:ln>
            <a:effectLst/>
          </p:spPr>
          <p:txBody>
            <a:bodyPr/>
            <a:lstStyle/>
            <a:p>
              <a:pPr fontAlgn="auto">
                <a:spcBef>
                  <a:spcPts val="0"/>
                </a:spcBef>
                <a:spcAft>
                  <a:spcPts val="0"/>
                </a:spcAft>
                <a:defRPr/>
              </a:pPr>
              <a:endParaRPr lang="da-DK" sz="1400" b="1" kern="0" dirty="0">
                <a:solidFill>
                  <a:sysClr val="windowText" lastClr="000000"/>
                </a:solidFill>
                <a:latin typeface="Calibri" panose="020F0502020204030204" pitchFamily="34" charset="0"/>
                <a:ea typeface="微软雅黑"/>
                <a:cs typeface="ＭＳ Ｐゴシック" charset="-128"/>
              </a:endParaRPr>
            </a:p>
          </p:txBody>
        </p:sp>
        <p:sp>
          <p:nvSpPr>
            <p:cNvPr id="20" name="Line 33"/>
            <p:cNvSpPr>
              <a:spLocks noChangeShapeType="1"/>
            </p:cNvSpPr>
            <p:nvPr/>
          </p:nvSpPr>
          <p:spPr bwMode="auto">
            <a:xfrm flipV="1">
              <a:off x="7936946" y="828519"/>
              <a:ext cx="0" cy="1505755"/>
            </a:xfrm>
            <a:prstGeom prst="line">
              <a:avLst/>
            </a:prstGeom>
            <a:noFill/>
            <a:ln w="12700">
              <a:solidFill>
                <a:schemeClr val="bg1">
                  <a:lumMod val="75000"/>
                </a:schemeClr>
              </a:solidFill>
              <a:prstDash val="sysDash"/>
              <a:round/>
              <a:headEnd type="oval" w="med" len="med"/>
              <a:tailEnd type="oval" w="med" len="med"/>
            </a:ln>
            <a:effectLst/>
          </p:spPr>
          <p:txBody>
            <a:bodyPr/>
            <a:lstStyle/>
            <a:p>
              <a:pPr fontAlgn="auto">
                <a:spcBef>
                  <a:spcPts val="0"/>
                </a:spcBef>
                <a:spcAft>
                  <a:spcPts val="0"/>
                </a:spcAft>
                <a:defRPr/>
              </a:pPr>
              <a:endParaRPr lang="da-DK" sz="1400" b="1" kern="0" dirty="0">
                <a:solidFill>
                  <a:sysClr val="windowText" lastClr="000000"/>
                </a:solidFill>
                <a:latin typeface="Calibri" panose="020F0502020204030204" pitchFamily="34" charset="0"/>
                <a:ea typeface="微软雅黑"/>
                <a:cs typeface="ＭＳ Ｐゴシック" charset="-128"/>
              </a:endParaRPr>
            </a:p>
          </p:txBody>
        </p:sp>
      </p:grpSp>
      <p:pic>
        <p:nvPicPr>
          <p:cNvPr id="35" name="Picture 34"/>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71964" y="5061029"/>
            <a:ext cx="1016460" cy="1272341"/>
          </a:xfrm>
          <a:prstGeom prst="rect">
            <a:avLst/>
          </a:prstGeom>
        </p:spPr>
      </p:pic>
      <p:grpSp>
        <p:nvGrpSpPr>
          <p:cNvPr id="36" name="Group 35"/>
          <p:cNvGrpSpPr/>
          <p:nvPr/>
        </p:nvGrpSpPr>
        <p:grpSpPr>
          <a:xfrm>
            <a:off x="4679168" y="3683275"/>
            <a:ext cx="1463206" cy="1109669"/>
            <a:chOff x="2438401" y="1492251"/>
            <a:chExt cx="2563824" cy="1109669"/>
          </a:xfrm>
        </p:grpSpPr>
        <p:sp>
          <p:nvSpPr>
            <p:cNvPr id="37" name="Content Placeholder 2"/>
            <p:cNvSpPr txBox="1">
              <a:spLocks/>
            </p:cNvSpPr>
            <p:nvPr/>
          </p:nvSpPr>
          <p:spPr>
            <a:xfrm>
              <a:off x="2438401" y="1916121"/>
              <a:ext cx="2563824"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65000"/>
                    </a:schemeClr>
                  </a:solidFill>
                  <a:latin typeface="Calibri" panose="020F0502020204030204" pitchFamily="34" charset="0"/>
                </a:rPr>
                <a:t>Lorem ipsum dolor sit amet, consectetur adipiscing elit. Fusce suscipit neque non </a:t>
              </a:r>
              <a:r>
                <a:rPr lang="en-US" sz="1000" dirty="0" err="1">
                  <a:solidFill>
                    <a:schemeClr val="bg1">
                      <a:lumMod val="65000"/>
                    </a:schemeClr>
                  </a:solidFill>
                  <a:latin typeface="Calibri" panose="020F0502020204030204" pitchFamily="34" charset="0"/>
                </a:rPr>
                <a:t>libero</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aliquam</a:t>
              </a:r>
              <a:r>
                <a:rPr lang="id-ID" sz="1000" dirty="0">
                  <a:solidFill>
                    <a:schemeClr val="bg1">
                      <a:lumMod val="65000"/>
                    </a:schemeClr>
                  </a:solidFill>
                  <a:latin typeface="Calibri" panose="020F0502020204030204" pitchFamily="34" charset="0"/>
                </a:rPr>
                <a:t>.</a:t>
              </a:r>
              <a:endParaRPr lang="en-US" sz="1000" dirty="0">
                <a:solidFill>
                  <a:schemeClr val="bg1">
                    <a:lumMod val="65000"/>
                  </a:schemeClr>
                </a:solidFill>
                <a:latin typeface="Calibri" panose="020F0502020204030204" pitchFamily="34" charset="0"/>
              </a:endParaRPr>
            </a:p>
          </p:txBody>
        </p:sp>
        <p:sp>
          <p:nvSpPr>
            <p:cNvPr id="38" name="Content Placeholder 2"/>
            <p:cNvSpPr txBox="1">
              <a:spLocks/>
            </p:cNvSpPr>
            <p:nvPr/>
          </p:nvSpPr>
          <p:spPr>
            <a:xfrm>
              <a:off x="2438401" y="1492251"/>
              <a:ext cx="2563824" cy="503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1"/>
                  </a:solidFill>
                  <a:latin typeface="Calibri" panose="020F0502020204030204" pitchFamily="34" charset="0"/>
                </a:rPr>
                <a:t>Let your eyes gain experience</a:t>
              </a:r>
            </a:p>
          </p:txBody>
        </p:sp>
      </p:grpSp>
      <p:grpSp>
        <p:nvGrpSpPr>
          <p:cNvPr id="39" name="Group 38"/>
          <p:cNvGrpSpPr/>
          <p:nvPr/>
        </p:nvGrpSpPr>
        <p:grpSpPr>
          <a:xfrm>
            <a:off x="6507306" y="2823461"/>
            <a:ext cx="1463206" cy="926788"/>
            <a:chOff x="2438401" y="1675132"/>
            <a:chExt cx="2563824" cy="926788"/>
          </a:xfrm>
        </p:grpSpPr>
        <p:sp>
          <p:nvSpPr>
            <p:cNvPr id="40" name="Content Placeholder 2"/>
            <p:cNvSpPr txBox="1">
              <a:spLocks/>
            </p:cNvSpPr>
            <p:nvPr/>
          </p:nvSpPr>
          <p:spPr>
            <a:xfrm>
              <a:off x="2438401" y="1916121"/>
              <a:ext cx="2563824"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65000"/>
                    </a:schemeClr>
                  </a:solidFill>
                  <a:latin typeface="Calibri" panose="020F0502020204030204" pitchFamily="34" charset="0"/>
                </a:rPr>
                <a:t>Lorem ipsum dolor sit amet, consectetur adipiscing elit. Fusce suscipit neque non </a:t>
              </a:r>
              <a:r>
                <a:rPr lang="en-US" sz="1000" dirty="0" err="1">
                  <a:solidFill>
                    <a:schemeClr val="bg1">
                      <a:lumMod val="65000"/>
                    </a:schemeClr>
                  </a:solidFill>
                  <a:latin typeface="Calibri" panose="020F0502020204030204" pitchFamily="34" charset="0"/>
                </a:rPr>
                <a:t>libero</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aliquam</a:t>
              </a:r>
              <a:r>
                <a:rPr lang="id-ID" sz="1000" dirty="0">
                  <a:solidFill>
                    <a:schemeClr val="bg1">
                      <a:lumMod val="65000"/>
                    </a:schemeClr>
                  </a:solidFill>
                  <a:latin typeface="Calibri" panose="020F0502020204030204" pitchFamily="34" charset="0"/>
                </a:rPr>
                <a:t>.</a:t>
              </a:r>
              <a:endParaRPr lang="en-US" sz="1000" dirty="0">
                <a:solidFill>
                  <a:schemeClr val="bg1">
                    <a:lumMod val="65000"/>
                  </a:schemeClr>
                </a:solidFill>
                <a:latin typeface="Calibri" panose="020F0502020204030204" pitchFamily="34" charset="0"/>
              </a:endParaRPr>
            </a:p>
          </p:txBody>
        </p:sp>
        <p:sp>
          <p:nvSpPr>
            <p:cNvPr id="41" name="Content Placeholder 2"/>
            <p:cNvSpPr txBox="1">
              <a:spLocks/>
            </p:cNvSpPr>
            <p:nvPr/>
          </p:nvSpPr>
          <p:spPr>
            <a:xfrm>
              <a:off x="2438401" y="1675132"/>
              <a:ext cx="2563824" cy="2835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dirty="0">
                  <a:solidFill>
                    <a:schemeClr val="accent3"/>
                  </a:solidFill>
                  <a:latin typeface="Calibri" panose="020F0502020204030204" pitchFamily="34" charset="0"/>
                </a:rPr>
                <a:t>Be Focus</a:t>
              </a:r>
              <a:endParaRPr lang="en-US" sz="1200" dirty="0">
                <a:solidFill>
                  <a:schemeClr val="accent3"/>
                </a:solidFill>
                <a:latin typeface="Calibri" panose="020F0502020204030204" pitchFamily="34" charset="0"/>
              </a:endParaRPr>
            </a:p>
          </p:txBody>
        </p:sp>
      </p:grpSp>
      <p:grpSp>
        <p:nvGrpSpPr>
          <p:cNvPr id="42" name="Group 41"/>
          <p:cNvGrpSpPr/>
          <p:nvPr/>
        </p:nvGrpSpPr>
        <p:grpSpPr>
          <a:xfrm>
            <a:off x="8428697" y="1925950"/>
            <a:ext cx="1463206" cy="934473"/>
            <a:chOff x="2438401" y="1478183"/>
            <a:chExt cx="2563824" cy="934473"/>
          </a:xfrm>
        </p:grpSpPr>
        <p:sp>
          <p:nvSpPr>
            <p:cNvPr id="43" name="Content Placeholder 2"/>
            <p:cNvSpPr txBox="1">
              <a:spLocks/>
            </p:cNvSpPr>
            <p:nvPr/>
          </p:nvSpPr>
          <p:spPr>
            <a:xfrm>
              <a:off x="2438401" y="1916122"/>
              <a:ext cx="2563824" cy="4965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65000"/>
                    </a:schemeClr>
                  </a:solidFill>
                  <a:latin typeface="Calibri" panose="020F0502020204030204" pitchFamily="34" charset="0"/>
                </a:rPr>
                <a:t>Lorem ipsum dolor sit amet, consectetur adipiscing </a:t>
              </a:r>
              <a:r>
                <a:rPr lang="en-US" sz="1000" dirty="0" err="1">
                  <a:solidFill>
                    <a:schemeClr val="bg1">
                      <a:lumMod val="65000"/>
                    </a:schemeClr>
                  </a:solidFill>
                  <a:latin typeface="Calibri" panose="020F0502020204030204" pitchFamily="34" charset="0"/>
                </a:rPr>
                <a:t>elit</a:t>
              </a:r>
              <a:r>
                <a:rPr lang="en-US" sz="1000" dirty="0">
                  <a:solidFill>
                    <a:schemeClr val="bg1">
                      <a:lumMod val="65000"/>
                    </a:schemeClr>
                  </a:solidFill>
                  <a:latin typeface="Calibri" panose="020F0502020204030204" pitchFamily="34" charset="0"/>
                </a:rPr>
                <a:t>.</a:t>
              </a:r>
            </a:p>
          </p:txBody>
        </p:sp>
        <p:sp>
          <p:nvSpPr>
            <p:cNvPr id="44" name="Content Placeholder 2"/>
            <p:cNvSpPr txBox="1">
              <a:spLocks/>
            </p:cNvSpPr>
            <p:nvPr/>
          </p:nvSpPr>
          <p:spPr>
            <a:xfrm>
              <a:off x="2438401" y="1478183"/>
              <a:ext cx="2380683" cy="4187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dirty="0">
                  <a:solidFill>
                    <a:schemeClr val="accent5"/>
                  </a:solidFill>
                  <a:latin typeface="Calibri" panose="020F0502020204030204" pitchFamily="34" charset="0"/>
                </a:rPr>
                <a:t>Build a Library of Idea</a:t>
              </a:r>
              <a:endParaRPr lang="en-US" sz="1200" dirty="0">
                <a:solidFill>
                  <a:schemeClr val="accent5"/>
                </a:solidFill>
                <a:latin typeface="Calibri" panose="020F0502020204030204" pitchFamily="34" charset="0"/>
              </a:endParaRPr>
            </a:p>
          </p:txBody>
        </p:sp>
      </p:grpSp>
      <p:grpSp>
        <p:nvGrpSpPr>
          <p:cNvPr id="45" name="Group 44"/>
          <p:cNvGrpSpPr/>
          <p:nvPr/>
        </p:nvGrpSpPr>
        <p:grpSpPr>
          <a:xfrm>
            <a:off x="7381275" y="5482206"/>
            <a:ext cx="1463206" cy="790711"/>
            <a:chOff x="2438401" y="1520387"/>
            <a:chExt cx="2563824" cy="790711"/>
          </a:xfrm>
        </p:grpSpPr>
        <p:sp>
          <p:nvSpPr>
            <p:cNvPr id="46" name="Content Placeholder 2"/>
            <p:cNvSpPr txBox="1">
              <a:spLocks/>
            </p:cNvSpPr>
            <p:nvPr/>
          </p:nvSpPr>
          <p:spPr>
            <a:xfrm>
              <a:off x="2438401" y="1817645"/>
              <a:ext cx="2563824" cy="4934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65000"/>
                    </a:schemeClr>
                  </a:solidFill>
                  <a:latin typeface="Calibri" panose="020F0502020204030204" pitchFamily="34" charset="0"/>
                </a:rPr>
                <a:t>Lorem ipsum dolor sit amet, consectetur adipiscing elit. </a:t>
              </a:r>
            </a:p>
          </p:txBody>
        </p:sp>
        <p:sp>
          <p:nvSpPr>
            <p:cNvPr id="47" name="Content Placeholder 2"/>
            <p:cNvSpPr txBox="1">
              <a:spLocks/>
            </p:cNvSpPr>
            <p:nvPr/>
          </p:nvSpPr>
          <p:spPr>
            <a:xfrm>
              <a:off x="2438401" y="1520387"/>
              <a:ext cx="2563824" cy="2835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dirty="0">
                  <a:solidFill>
                    <a:schemeClr val="accent2"/>
                  </a:solidFill>
                  <a:latin typeface="Calibri" panose="020F0502020204030204" pitchFamily="34" charset="0"/>
                </a:rPr>
                <a:t>Tips the Scales</a:t>
              </a:r>
              <a:endParaRPr lang="en-US" sz="1200" dirty="0">
                <a:solidFill>
                  <a:schemeClr val="accent2"/>
                </a:solidFill>
                <a:latin typeface="Calibri" panose="020F0502020204030204" pitchFamily="34" charset="0"/>
              </a:endParaRPr>
            </a:p>
          </p:txBody>
        </p:sp>
      </p:grpSp>
      <p:grpSp>
        <p:nvGrpSpPr>
          <p:cNvPr id="48" name="Group 47"/>
          <p:cNvGrpSpPr/>
          <p:nvPr/>
        </p:nvGrpSpPr>
        <p:grpSpPr>
          <a:xfrm>
            <a:off x="9309693" y="4396049"/>
            <a:ext cx="2268017" cy="1278478"/>
            <a:chOff x="2438399" y="1520386"/>
            <a:chExt cx="3974011" cy="1278478"/>
          </a:xfrm>
        </p:grpSpPr>
        <p:sp>
          <p:nvSpPr>
            <p:cNvPr id="49" name="Content Placeholder 2"/>
            <p:cNvSpPr txBox="1">
              <a:spLocks/>
            </p:cNvSpPr>
            <p:nvPr/>
          </p:nvSpPr>
          <p:spPr>
            <a:xfrm>
              <a:off x="2438399" y="2113065"/>
              <a:ext cx="397401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a:solidFill>
                    <a:schemeClr val="bg1">
                      <a:lumMod val="65000"/>
                    </a:schemeClr>
                  </a:solidFill>
                  <a:latin typeface="Calibri" panose="020F0502020204030204" pitchFamily="34" charset="0"/>
                </a:rPr>
                <a:t>Lorem ipsum dolor sit amet, consectetur adipiscing elit. Fusce suscipit neque non </a:t>
              </a:r>
              <a:r>
                <a:rPr lang="en-US" sz="1000" dirty="0" err="1">
                  <a:solidFill>
                    <a:schemeClr val="bg1">
                      <a:lumMod val="65000"/>
                    </a:schemeClr>
                  </a:solidFill>
                  <a:latin typeface="Calibri" panose="020F0502020204030204" pitchFamily="34" charset="0"/>
                </a:rPr>
                <a:t>libero</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aliquam</a:t>
              </a:r>
              <a:r>
                <a:rPr lang="id-ID" sz="1000" dirty="0">
                  <a:solidFill>
                    <a:schemeClr val="bg1">
                      <a:lumMod val="65000"/>
                    </a:schemeClr>
                  </a:solidFill>
                  <a:latin typeface="Calibri" panose="020F0502020204030204" pitchFamily="34" charset="0"/>
                </a:rPr>
                <a:t>.</a:t>
              </a:r>
              <a:endParaRPr lang="en-US" sz="1000" dirty="0">
                <a:solidFill>
                  <a:schemeClr val="bg1">
                    <a:lumMod val="65000"/>
                  </a:schemeClr>
                </a:solidFill>
                <a:latin typeface="Calibri" panose="020F0502020204030204" pitchFamily="34" charset="0"/>
              </a:endParaRPr>
            </a:p>
          </p:txBody>
        </p:sp>
        <p:sp>
          <p:nvSpPr>
            <p:cNvPr id="50" name="Content Placeholder 2"/>
            <p:cNvSpPr txBox="1">
              <a:spLocks/>
            </p:cNvSpPr>
            <p:nvPr/>
          </p:nvSpPr>
          <p:spPr>
            <a:xfrm>
              <a:off x="2438399" y="1520386"/>
              <a:ext cx="3974011" cy="4265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dirty="0">
                  <a:solidFill>
                    <a:schemeClr val="accent4"/>
                  </a:solidFill>
                  <a:latin typeface="Calibri" panose="020F0502020204030204" pitchFamily="34" charset="0"/>
                </a:rPr>
                <a:t>Keep your feet on the groundwhen your head’s in the clouds</a:t>
              </a:r>
              <a:endParaRPr lang="en-US" sz="1200" dirty="0">
                <a:solidFill>
                  <a:schemeClr val="accent4"/>
                </a:solidFill>
                <a:latin typeface="Calibri" panose="020F0502020204030204" pitchFamily="34" charset="0"/>
              </a:endParaRPr>
            </a:p>
          </p:txBody>
        </p:sp>
      </p:grpSp>
      <p:sp>
        <p:nvSpPr>
          <p:cNvPr id="51" name="TextBox 50"/>
          <p:cNvSpPr txBox="1"/>
          <p:nvPr/>
        </p:nvSpPr>
        <p:spPr>
          <a:xfrm>
            <a:off x="653077" y="1632593"/>
            <a:ext cx="4096810" cy="307777"/>
          </a:xfrm>
          <a:prstGeom prst="rect">
            <a:avLst/>
          </a:prstGeom>
          <a:noFill/>
        </p:spPr>
        <p:txBody>
          <a:bodyPr wrap="square" rtlCol="0">
            <a:spAutoFit/>
          </a:bodyPr>
          <a:lstStyle/>
          <a:p>
            <a:r>
              <a:rPr lang="id-ID" sz="1400" dirty="0">
                <a:solidFill>
                  <a:schemeClr val="bg1">
                    <a:lumMod val="65000"/>
                  </a:schemeClr>
                </a:solidFill>
                <a:latin typeface="Calibri" panose="020F0502020204030204" pitchFamily="34" charset="0"/>
              </a:rPr>
              <a:t>Put your great subtitle </a:t>
            </a:r>
            <a:r>
              <a:rPr lang="id-ID" sz="1400" dirty="0">
                <a:solidFill>
                  <a:schemeClr val="accent1"/>
                </a:solidFill>
                <a:latin typeface="Calibri" panose="020F0502020204030204" pitchFamily="34" charset="0"/>
              </a:rPr>
              <a:t>here</a:t>
            </a:r>
            <a:endParaRPr lang="en-US" sz="1400" dirty="0">
              <a:solidFill>
                <a:schemeClr val="accent1"/>
              </a:solidFill>
              <a:latin typeface="Calibri" panose="020F0502020204030204" pitchFamily="34" charset="0"/>
            </a:endParaRPr>
          </a:p>
        </p:txBody>
      </p:sp>
      <p:sp>
        <p:nvSpPr>
          <p:cNvPr id="53" name="TextBox 52"/>
          <p:cNvSpPr txBox="1"/>
          <p:nvPr/>
        </p:nvSpPr>
        <p:spPr>
          <a:xfrm>
            <a:off x="667145" y="2061210"/>
            <a:ext cx="4111324" cy="1436735"/>
          </a:xfrm>
          <a:prstGeom prst="rect">
            <a:avLst/>
          </a:prstGeom>
          <a:noFill/>
        </p:spPr>
        <p:txBody>
          <a:bodyPr wrap="square" rIns="144000" bIns="36000" numCol="1" spcCol="360000">
            <a:spAutoFit/>
          </a:bodyPr>
          <a:lstStyle/>
          <a:p>
            <a:pP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sp>
        <p:nvSpPr>
          <p:cNvPr id="3" name="Title 2">
            <a:extLst>
              <a:ext uri="{FF2B5EF4-FFF2-40B4-BE49-F238E27FC236}">
                <a16:creationId xmlns:a16="http://schemas.microsoft.com/office/drawing/2014/main" id="{6A3F7359-8341-4340-BA8C-A96BCD0DB611}"/>
              </a:ext>
            </a:extLst>
          </p:cNvPr>
          <p:cNvSpPr>
            <a:spLocks noGrp="1"/>
          </p:cNvSpPr>
          <p:nvPr>
            <p:ph type="title"/>
          </p:nvPr>
        </p:nvSpPr>
        <p:spPr/>
        <p:txBody>
          <a:bodyPr>
            <a:normAutofit fontScale="90000"/>
          </a:bodyPr>
          <a:lstStyle/>
          <a:p>
            <a:r>
              <a:rPr lang="en-US" dirty="0"/>
              <a:t>Stair Chart Illustration</a:t>
            </a:r>
          </a:p>
        </p:txBody>
      </p:sp>
    </p:spTree>
    <p:extLst>
      <p:ext uri="{BB962C8B-B14F-4D97-AF65-F5344CB8AC3E}">
        <p14:creationId xmlns:p14="http://schemas.microsoft.com/office/powerpoint/2010/main" val="26369013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50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ppt_x"/>
                                          </p:val>
                                        </p:tav>
                                        <p:tav tm="100000">
                                          <p:val>
                                            <p:strVal val="#ppt_x"/>
                                          </p:val>
                                        </p:tav>
                                      </p:tavLst>
                                    </p:anim>
                                    <p:anim calcmode="lin" valueType="num">
                                      <p:cBhvr additive="base">
                                        <p:cTn id="13" dur="500" fill="hold"/>
                                        <p:tgtEl>
                                          <p:spTgt spid="53"/>
                                        </p:tgtEl>
                                        <p:attrNameLst>
                                          <p:attrName>ppt_y</p:attrName>
                                        </p:attrNameLst>
                                      </p:cBhvr>
                                      <p:tavLst>
                                        <p:tav tm="0">
                                          <p:val>
                                            <p:strVal val="1+#ppt_h/2"/>
                                          </p:val>
                                        </p:tav>
                                        <p:tav tm="100000">
                                          <p:val>
                                            <p:strVal val="#ppt_y"/>
                                          </p:val>
                                        </p:tav>
                                      </p:tavLst>
                                    </p:anim>
                                  </p:childTnLst>
                                </p:cTn>
                              </p:par>
                              <p:par>
                                <p:cTn id="14" presetID="22" presetClass="entr" presetSubtype="8"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000"/>
                                        <p:tgtEl>
                                          <p:spTgt spid="5"/>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5000"/>
                            </p:stCondLst>
                            <p:childTnLst>
                              <p:par>
                                <p:cTn id="38" presetID="10" presetClass="entr" presetSubtype="0"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39</a:t>
            </a:fld>
            <a:endParaRPr lang="id-ID" sz="1200" dirty="0">
              <a:solidFill>
                <a:schemeClr val="bg1">
                  <a:lumMod val="50000"/>
                </a:schemeClr>
              </a:solidFill>
            </a:endParaRPr>
          </a:p>
        </p:txBody>
      </p:sp>
      <p:sp>
        <p:nvSpPr>
          <p:cNvPr id="3" name="TextBox 2"/>
          <p:cNvSpPr txBox="1"/>
          <p:nvPr/>
        </p:nvSpPr>
        <p:spPr>
          <a:xfrm>
            <a:off x="5133588" y="8801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520" name="AutoShape 3"/>
          <p:cNvSpPr>
            <a:spLocks noChangeAspect="1" noChangeArrowheads="1" noTextEdit="1"/>
          </p:cNvSpPr>
          <p:nvPr/>
        </p:nvSpPr>
        <p:spPr bwMode="auto">
          <a:xfrm>
            <a:off x="1933297" y="1409239"/>
            <a:ext cx="8320146" cy="46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54" name="Group 553"/>
          <p:cNvGrpSpPr/>
          <p:nvPr/>
        </p:nvGrpSpPr>
        <p:grpSpPr>
          <a:xfrm>
            <a:off x="996113" y="1346115"/>
            <a:ext cx="4094870" cy="1516652"/>
            <a:chOff x="996113" y="1166441"/>
            <a:chExt cx="4094870" cy="1516652"/>
          </a:xfrm>
        </p:grpSpPr>
        <p:sp>
          <p:nvSpPr>
            <p:cNvPr id="523" name="Rectangle 522"/>
            <p:cNvSpPr>
              <a:spLocks noChangeArrowheads="1"/>
            </p:cNvSpPr>
            <p:nvPr/>
          </p:nvSpPr>
          <p:spPr bwMode="auto">
            <a:xfrm>
              <a:off x="2222510" y="1409239"/>
              <a:ext cx="2104685" cy="95440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523"/>
            <p:cNvSpPr>
              <a:spLocks/>
            </p:cNvSpPr>
            <p:nvPr/>
          </p:nvSpPr>
          <p:spPr bwMode="auto">
            <a:xfrm>
              <a:off x="4327196" y="1409239"/>
              <a:ext cx="763787" cy="1273854"/>
            </a:xfrm>
            <a:custGeom>
              <a:avLst/>
              <a:gdLst>
                <a:gd name="T0" fmla="*/ 0 w 581"/>
                <a:gd name="T1" fmla="*/ 0 h 969"/>
                <a:gd name="T2" fmla="*/ 581 w 581"/>
                <a:gd name="T3" fmla="*/ 898 h 969"/>
                <a:gd name="T4" fmla="*/ 506 w 581"/>
                <a:gd name="T5" fmla="*/ 969 h 969"/>
                <a:gd name="T6" fmla="*/ 0 w 581"/>
                <a:gd name="T7" fmla="*/ 726 h 969"/>
                <a:gd name="T8" fmla="*/ 0 w 581"/>
                <a:gd name="T9" fmla="*/ 0 h 969"/>
              </a:gdLst>
              <a:ahLst/>
              <a:cxnLst>
                <a:cxn ang="0">
                  <a:pos x="T0" y="T1"/>
                </a:cxn>
                <a:cxn ang="0">
                  <a:pos x="T2" y="T3"/>
                </a:cxn>
                <a:cxn ang="0">
                  <a:pos x="T4" y="T5"/>
                </a:cxn>
                <a:cxn ang="0">
                  <a:pos x="T6" y="T7"/>
                </a:cxn>
                <a:cxn ang="0">
                  <a:pos x="T8" y="T9"/>
                </a:cxn>
              </a:cxnLst>
              <a:rect l="0" t="0" r="r" b="b"/>
              <a:pathLst>
                <a:path w="581" h="969">
                  <a:moveTo>
                    <a:pt x="0" y="0"/>
                  </a:moveTo>
                  <a:lnTo>
                    <a:pt x="581" y="898"/>
                  </a:lnTo>
                  <a:lnTo>
                    <a:pt x="506" y="969"/>
                  </a:lnTo>
                  <a:lnTo>
                    <a:pt x="0" y="726"/>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37" name="Group 536"/>
            <p:cNvGrpSpPr>
              <a:grpSpLocks noChangeAspect="1"/>
            </p:cNvGrpSpPr>
            <p:nvPr/>
          </p:nvGrpSpPr>
          <p:grpSpPr>
            <a:xfrm>
              <a:off x="996113" y="1166441"/>
              <a:ext cx="1438778" cy="1440000"/>
              <a:chOff x="4693877" y="2345145"/>
              <a:chExt cx="3095899" cy="3098528"/>
            </a:xfrm>
          </p:grpSpPr>
          <p:sp>
            <p:nvSpPr>
              <p:cNvPr id="535" name="Oval 534"/>
              <p:cNvSpPr>
                <a:spLocks noChangeArrowheads="1"/>
              </p:cNvSpPr>
              <p:nvPr/>
            </p:nvSpPr>
            <p:spPr bwMode="auto">
              <a:xfrm>
                <a:off x="4693877" y="2345145"/>
                <a:ext cx="3095899" cy="30985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Oval 535"/>
              <p:cNvSpPr>
                <a:spLocks noChangeAspect="1" noChangeArrowheads="1"/>
              </p:cNvSpPr>
              <p:nvPr/>
            </p:nvSpPr>
            <p:spPr bwMode="auto">
              <a:xfrm>
                <a:off x="5004225" y="2654998"/>
                <a:ext cx="2475204" cy="2478822"/>
              </a:xfrm>
              <a:prstGeom prst="ellipse">
                <a:avLst/>
              </a:prstGeom>
              <a:solidFill>
                <a:schemeClr val="accent1">
                  <a:lumMod val="75000"/>
                </a:schemeClr>
              </a:solidFill>
              <a:ln w="63500">
                <a:solidFill>
                  <a:schemeClr val="bg1">
                    <a:lumMod val="85000"/>
                    <a:alpha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5" name="Group 554"/>
          <p:cNvGrpSpPr/>
          <p:nvPr/>
        </p:nvGrpSpPr>
        <p:grpSpPr>
          <a:xfrm>
            <a:off x="7116791" y="1346115"/>
            <a:ext cx="4117340" cy="1516652"/>
            <a:chOff x="7116791" y="1166441"/>
            <a:chExt cx="4117340" cy="1516652"/>
          </a:xfrm>
        </p:grpSpPr>
        <p:sp>
          <p:nvSpPr>
            <p:cNvPr id="521" name="Rectangle 520"/>
            <p:cNvSpPr>
              <a:spLocks noChangeArrowheads="1"/>
            </p:cNvSpPr>
            <p:nvPr/>
          </p:nvSpPr>
          <p:spPr bwMode="auto">
            <a:xfrm>
              <a:off x="7881892" y="1409239"/>
              <a:ext cx="2102056" cy="954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521"/>
            <p:cNvSpPr>
              <a:spLocks/>
            </p:cNvSpPr>
            <p:nvPr/>
          </p:nvSpPr>
          <p:spPr bwMode="auto">
            <a:xfrm>
              <a:off x="7116791" y="1409239"/>
              <a:ext cx="765101" cy="1273854"/>
            </a:xfrm>
            <a:custGeom>
              <a:avLst/>
              <a:gdLst>
                <a:gd name="T0" fmla="*/ 582 w 582"/>
                <a:gd name="T1" fmla="*/ 0 h 969"/>
                <a:gd name="T2" fmla="*/ 0 w 582"/>
                <a:gd name="T3" fmla="*/ 898 h 969"/>
                <a:gd name="T4" fmla="*/ 76 w 582"/>
                <a:gd name="T5" fmla="*/ 969 h 969"/>
                <a:gd name="T6" fmla="*/ 582 w 582"/>
                <a:gd name="T7" fmla="*/ 726 h 969"/>
                <a:gd name="T8" fmla="*/ 582 w 582"/>
                <a:gd name="T9" fmla="*/ 0 h 969"/>
              </a:gdLst>
              <a:ahLst/>
              <a:cxnLst>
                <a:cxn ang="0">
                  <a:pos x="T0" y="T1"/>
                </a:cxn>
                <a:cxn ang="0">
                  <a:pos x="T2" y="T3"/>
                </a:cxn>
                <a:cxn ang="0">
                  <a:pos x="T4" y="T5"/>
                </a:cxn>
                <a:cxn ang="0">
                  <a:pos x="T6" y="T7"/>
                </a:cxn>
                <a:cxn ang="0">
                  <a:pos x="T8" y="T9"/>
                </a:cxn>
              </a:cxnLst>
              <a:rect l="0" t="0" r="r" b="b"/>
              <a:pathLst>
                <a:path w="582" h="969">
                  <a:moveTo>
                    <a:pt x="582" y="0"/>
                  </a:moveTo>
                  <a:lnTo>
                    <a:pt x="0" y="898"/>
                  </a:lnTo>
                  <a:lnTo>
                    <a:pt x="76" y="969"/>
                  </a:lnTo>
                  <a:lnTo>
                    <a:pt x="582" y="726"/>
                  </a:lnTo>
                  <a:lnTo>
                    <a:pt x="582"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38" name="Group 537"/>
            <p:cNvGrpSpPr>
              <a:grpSpLocks noChangeAspect="1"/>
            </p:cNvGrpSpPr>
            <p:nvPr/>
          </p:nvGrpSpPr>
          <p:grpSpPr>
            <a:xfrm>
              <a:off x="9795353" y="1166441"/>
              <a:ext cx="1438778" cy="1440000"/>
              <a:chOff x="4693877" y="2345145"/>
              <a:chExt cx="3095899" cy="3098528"/>
            </a:xfrm>
          </p:grpSpPr>
          <p:sp>
            <p:nvSpPr>
              <p:cNvPr id="539" name="Oval 538"/>
              <p:cNvSpPr>
                <a:spLocks noChangeArrowheads="1"/>
              </p:cNvSpPr>
              <p:nvPr/>
            </p:nvSpPr>
            <p:spPr bwMode="auto">
              <a:xfrm>
                <a:off x="4693877" y="2345145"/>
                <a:ext cx="3095899" cy="30985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Oval 539"/>
              <p:cNvSpPr>
                <a:spLocks noChangeAspect="1" noChangeArrowheads="1"/>
              </p:cNvSpPr>
              <p:nvPr/>
            </p:nvSpPr>
            <p:spPr bwMode="auto">
              <a:xfrm>
                <a:off x="5004225" y="2654998"/>
                <a:ext cx="2475204" cy="2478822"/>
              </a:xfrm>
              <a:prstGeom prst="ellipse">
                <a:avLst/>
              </a:prstGeom>
              <a:solidFill>
                <a:schemeClr val="accent2">
                  <a:lumMod val="75000"/>
                </a:schemeClr>
              </a:solidFill>
              <a:ln w="63500">
                <a:solidFill>
                  <a:schemeClr val="bg1">
                    <a:lumMod val="85000"/>
                    <a:alpha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6" name="Group 555"/>
          <p:cNvGrpSpPr/>
          <p:nvPr/>
        </p:nvGrpSpPr>
        <p:grpSpPr>
          <a:xfrm>
            <a:off x="688243" y="3025508"/>
            <a:ext cx="3865065" cy="1440000"/>
            <a:chOff x="688243" y="2986514"/>
            <a:chExt cx="3865065" cy="1440000"/>
          </a:xfrm>
        </p:grpSpPr>
        <p:sp>
          <p:nvSpPr>
            <p:cNvPr id="533" name="Rectangle 23"/>
            <p:cNvSpPr>
              <a:spLocks noChangeArrowheads="1"/>
            </p:cNvSpPr>
            <p:nvPr/>
          </p:nvSpPr>
          <p:spPr bwMode="auto">
            <a:xfrm>
              <a:off x="1935926" y="3229969"/>
              <a:ext cx="2106000" cy="95309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24"/>
            <p:cNvSpPr>
              <a:spLocks/>
            </p:cNvSpPr>
            <p:nvPr/>
          </p:nvSpPr>
          <p:spPr bwMode="auto">
            <a:xfrm>
              <a:off x="4041926" y="3229969"/>
              <a:ext cx="511382" cy="953090"/>
            </a:xfrm>
            <a:custGeom>
              <a:avLst/>
              <a:gdLst>
                <a:gd name="T0" fmla="*/ 0 w 389"/>
                <a:gd name="T1" fmla="*/ 0 h 725"/>
                <a:gd name="T2" fmla="*/ 389 w 389"/>
                <a:gd name="T3" fmla="*/ 314 h 725"/>
                <a:gd name="T4" fmla="*/ 389 w 389"/>
                <a:gd name="T5" fmla="*/ 453 h 725"/>
                <a:gd name="T6" fmla="*/ 0 w 389"/>
                <a:gd name="T7" fmla="*/ 725 h 725"/>
                <a:gd name="T8" fmla="*/ 0 w 389"/>
                <a:gd name="T9" fmla="*/ 0 h 725"/>
              </a:gdLst>
              <a:ahLst/>
              <a:cxnLst>
                <a:cxn ang="0">
                  <a:pos x="T0" y="T1"/>
                </a:cxn>
                <a:cxn ang="0">
                  <a:pos x="T2" y="T3"/>
                </a:cxn>
                <a:cxn ang="0">
                  <a:pos x="T4" y="T5"/>
                </a:cxn>
                <a:cxn ang="0">
                  <a:pos x="T6" y="T7"/>
                </a:cxn>
                <a:cxn ang="0">
                  <a:pos x="T8" y="T9"/>
                </a:cxn>
              </a:cxnLst>
              <a:rect l="0" t="0" r="r" b="b"/>
              <a:pathLst>
                <a:path w="389" h="725">
                  <a:moveTo>
                    <a:pt x="0" y="0"/>
                  </a:moveTo>
                  <a:lnTo>
                    <a:pt x="389" y="314"/>
                  </a:lnTo>
                  <a:lnTo>
                    <a:pt x="389" y="453"/>
                  </a:lnTo>
                  <a:lnTo>
                    <a:pt x="0" y="725"/>
                  </a:lnTo>
                  <a:lnTo>
                    <a:pt x="0" y="0"/>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41" name="Group 540"/>
            <p:cNvGrpSpPr>
              <a:grpSpLocks noChangeAspect="1"/>
            </p:cNvGrpSpPr>
            <p:nvPr/>
          </p:nvGrpSpPr>
          <p:grpSpPr>
            <a:xfrm>
              <a:off x="688243" y="2986514"/>
              <a:ext cx="1438778" cy="1440000"/>
              <a:chOff x="4693877" y="2345145"/>
              <a:chExt cx="3095899" cy="3098528"/>
            </a:xfrm>
          </p:grpSpPr>
          <p:sp>
            <p:nvSpPr>
              <p:cNvPr id="542" name="Oval 541"/>
              <p:cNvSpPr>
                <a:spLocks noChangeArrowheads="1"/>
              </p:cNvSpPr>
              <p:nvPr/>
            </p:nvSpPr>
            <p:spPr bwMode="auto">
              <a:xfrm>
                <a:off x="4693877" y="2345145"/>
                <a:ext cx="3095899" cy="3098528"/>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Oval 542"/>
              <p:cNvSpPr>
                <a:spLocks noChangeAspect="1" noChangeArrowheads="1"/>
              </p:cNvSpPr>
              <p:nvPr/>
            </p:nvSpPr>
            <p:spPr bwMode="auto">
              <a:xfrm>
                <a:off x="5004225" y="2654998"/>
                <a:ext cx="2475204" cy="2478822"/>
              </a:xfrm>
              <a:prstGeom prst="ellipse">
                <a:avLst/>
              </a:prstGeom>
              <a:solidFill>
                <a:schemeClr val="accent3">
                  <a:lumMod val="75000"/>
                </a:schemeClr>
              </a:solidFill>
              <a:ln w="63500">
                <a:solidFill>
                  <a:schemeClr val="bg1">
                    <a:lumMod val="85000"/>
                    <a:alpha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7" name="Group 556"/>
          <p:cNvGrpSpPr/>
          <p:nvPr/>
        </p:nvGrpSpPr>
        <p:grpSpPr>
          <a:xfrm>
            <a:off x="7637376" y="3025508"/>
            <a:ext cx="3848357" cy="1440000"/>
            <a:chOff x="7637376" y="2986514"/>
            <a:chExt cx="3848357" cy="1440000"/>
          </a:xfrm>
        </p:grpSpPr>
        <p:sp>
          <p:nvSpPr>
            <p:cNvPr id="531" name="Rectangle 21"/>
            <p:cNvSpPr>
              <a:spLocks noChangeArrowheads="1"/>
            </p:cNvSpPr>
            <p:nvPr/>
          </p:nvSpPr>
          <p:spPr bwMode="auto">
            <a:xfrm>
              <a:off x="8144814" y="3229969"/>
              <a:ext cx="2106000" cy="9530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22"/>
            <p:cNvSpPr>
              <a:spLocks/>
            </p:cNvSpPr>
            <p:nvPr/>
          </p:nvSpPr>
          <p:spPr bwMode="auto">
            <a:xfrm>
              <a:off x="7637376" y="3229969"/>
              <a:ext cx="507438" cy="953090"/>
            </a:xfrm>
            <a:custGeom>
              <a:avLst/>
              <a:gdLst>
                <a:gd name="T0" fmla="*/ 386 w 386"/>
                <a:gd name="T1" fmla="*/ 0 h 725"/>
                <a:gd name="T2" fmla="*/ 0 w 386"/>
                <a:gd name="T3" fmla="*/ 314 h 725"/>
                <a:gd name="T4" fmla="*/ 0 w 386"/>
                <a:gd name="T5" fmla="*/ 453 h 725"/>
                <a:gd name="T6" fmla="*/ 386 w 386"/>
                <a:gd name="T7" fmla="*/ 725 h 725"/>
                <a:gd name="T8" fmla="*/ 386 w 386"/>
                <a:gd name="T9" fmla="*/ 0 h 725"/>
              </a:gdLst>
              <a:ahLst/>
              <a:cxnLst>
                <a:cxn ang="0">
                  <a:pos x="T0" y="T1"/>
                </a:cxn>
                <a:cxn ang="0">
                  <a:pos x="T2" y="T3"/>
                </a:cxn>
                <a:cxn ang="0">
                  <a:pos x="T4" y="T5"/>
                </a:cxn>
                <a:cxn ang="0">
                  <a:pos x="T6" y="T7"/>
                </a:cxn>
                <a:cxn ang="0">
                  <a:pos x="T8" y="T9"/>
                </a:cxn>
              </a:cxnLst>
              <a:rect l="0" t="0" r="r" b="b"/>
              <a:pathLst>
                <a:path w="386" h="725">
                  <a:moveTo>
                    <a:pt x="386" y="0"/>
                  </a:moveTo>
                  <a:lnTo>
                    <a:pt x="0" y="314"/>
                  </a:lnTo>
                  <a:lnTo>
                    <a:pt x="0" y="453"/>
                  </a:lnTo>
                  <a:lnTo>
                    <a:pt x="386" y="725"/>
                  </a:lnTo>
                  <a:lnTo>
                    <a:pt x="386" y="0"/>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44" name="Group 543"/>
            <p:cNvGrpSpPr>
              <a:grpSpLocks noChangeAspect="1"/>
            </p:cNvGrpSpPr>
            <p:nvPr/>
          </p:nvGrpSpPr>
          <p:grpSpPr>
            <a:xfrm>
              <a:off x="10046955" y="2986514"/>
              <a:ext cx="1438778" cy="1440000"/>
              <a:chOff x="4693877" y="2345145"/>
              <a:chExt cx="3095899" cy="3098528"/>
            </a:xfrm>
          </p:grpSpPr>
          <p:sp>
            <p:nvSpPr>
              <p:cNvPr id="545" name="Oval 544"/>
              <p:cNvSpPr>
                <a:spLocks noChangeArrowheads="1"/>
              </p:cNvSpPr>
              <p:nvPr/>
            </p:nvSpPr>
            <p:spPr bwMode="auto">
              <a:xfrm>
                <a:off x="4693877" y="2345145"/>
                <a:ext cx="3095899" cy="309852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Oval 545"/>
              <p:cNvSpPr>
                <a:spLocks noChangeAspect="1" noChangeArrowheads="1"/>
              </p:cNvSpPr>
              <p:nvPr/>
            </p:nvSpPr>
            <p:spPr bwMode="auto">
              <a:xfrm>
                <a:off x="5004225" y="2654998"/>
                <a:ext cx="2475204" cy="2478822"/>
              </a:xfrm>
              <a:prstGeom prst="ellipse">
                <a:avLst/>
              </a:prstGeom>
              <a:solidFill>
                <a:schemeClr val="accent4">
                  <a:lumMod val="75000"/>
                </a:schemeClr>
              </a:solidFill>
              <a:ln w="63500">
                <a:solidFill>
                  <a:schemeClr val="bg1">
                    <a:lumMod val="85000"/>
                    <a:alpha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8" name="Group 557"/>
          <p:cNvGrpSpPr/>
          <p:nvPr/>
        </p:nvGrpSpPr>
        <p:grpSpPr>
          <a:xfrm>
            <a:off x="969522" y="4618433"/>
            <a:ext cx="4108315" cy="1516652"/>
            <a:chOff x="969522" y="4815385"/>
            <a:chExt cx="4108315" cy="1516652"/>
          </a:xfrm>
        </p:grpSpPr>
        <p:sp>
          <p:nvSpPr>
            <p:cNvPr id="527" name="Rectangle 526"/>
            <p:cNvSpPr>
              <a:spLocks noChangeArrowheads="1"/>
            </p:cNvSpPr>
            <p:nvPr/>
          </p:nvSpPr>
          <p:spPr bwMode="auto">
            <a:xfrm>
              <a:off x="2208050" y="5134835"/>
              <a:ext cx="2106000" cy="95440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527"/>
            <p:cNvSpPr>
              <a:spLocks/>
            </p:cNvSpPr>
            <p:nvPr/>
          </p:nvSpPr>
          <p:spPr bwMode="auto">
            <a:xfrm>
              <a:off x="4314050" y="4815385"/>
              <a:ext cx="763787" cy="1273854"/>
            </a:xfrm>
            <a:custGeom>
              <a:avLst/>
              <a:gdLst>
                <a:gd name="T0" fmla="*/ 0 w 581"/>
                <a:gd name="T1" fmla="*/ 969 h 969"/>
                <a:gd name="T2" fmla="*/ 581 w 581"/>
                <a:gd name="T3" fmla="*/ 73 h 969"/>
                <a:gd name="T4" fmla="*/ 506 w 581"/>
                <a:gd name="T5" fmla="*/ 0 h 969"/>
                <a:gd name="T6" fmla="*/ 0 w 581"/>
                <a:gd name="T7" fmla="*/ 243 h 969"/>
                <a:gd name="T8" fmla="*/ 0 w 581"/>
                <a:gd name="T9" fmla="*/ 969 h 969"/>
              </a:gdLst>
              <a:ahLst/>
              <a:cxnLst>
                <a:cxn ang="0">
                  <a:pos x="T0" y="T1"/>
                </a:cxn>
                <a:cxn ang="0">
                  <a:pos x="T2" y="T3"/>
                </a:cxn>
                <a:cxn ang="0">
                  <a:pos x="T4" y="T5"/>
                </a:cxn>
                <a:cxn ang="0">
                  <a:pos x="T6" y="T7"/>
                </a:cxn>
                <a:cxn ang="0">
                  <a:pos x="T8" y="T9"/>
                </a:cxn>
              </a:cxnLst>
              <a:rect l="0" t="0" r="r" b="b"/>
              <a:pathLst>
                <a:path w="581" h="969">
                  <a:moveTo>
                    <a:pt x="0" y="969"/>
                  </a:moveTo>
                  <a:lnTo>
                    <a:pt x="581" y="73"/>
                  </a:lnTo>
                  <a:lnTo>
                    <a:pt x="506" y="0"/>
                  </a:lnTo>
                  <a:lnTo>
                    <a:pt x="0" y="243"/>
                  </a:lnTo>
                  <a:lnTo>
                    <a:pt x="0" y="969"/>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47" name="Group 546"/>
            <p:cNvGrpSpPr>
              <a:grpSpLocks noChangeAspect="1"/>
            </p:cNvGrpSpPr>
            <p:nvPr/>
          </p:nvGrpSpPr>
          <p:grpSpPr>
            <a:xfrm>
              <a:off x="969522" y="4892037"/>
              <a:ext cx="1438778" cy="1440000"/>
              <a:chOff x="4693877" y="2345145"/>
              <a:chExt cx="3095899" cy="3098528"/>
            </a:xfrm>
          </p:grpSpPr>
          <p:sp>
            <p:nvSpPr>
              <p:cNvPr id="548" name="Oval 547"/>
              <p:cNvSpPr>
                <a:spLocks noChangeArrowheads="1"/>
              </p:cNvSpPr>
              <p:nvPr/>
            </p:nvSpPr>
            <p:spPr bwMode="auto">
              <a:xfrm>
                <a:off x="4693877" y="2345145"/>
                <a:ext cx="3095899" cy="3098528"/>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Oval 548"/>
              <p:cNvSpPr>
                <a:spLocks noChangeAspect="1" noChangeArrowheads="1"/>
              </p:cNvSpPr>
              <p:nvPr/>
            </p:nvSpPr>
            <p:spPr bwMode="auto">
              <a:xfrm>
                <a:off x="5004225" y="2654998"/>
                <a:ext cx="2475204" cy="2478822"/>
              </a:xfrm>
              <a:prstGeom prst="ellipse">
                <a:avLst/>
              </a:prstGeom>
              <a:solidFill>
                <a:schemeClr val="accent5">
                  <a:lumMod val="75000"/>
                </a:schemeClr>
              </a:solidFill>
              <a:ln w="63500">
                <a:solidFill>
                  <a:schemeClr val="bg1">
                    <a:lumMod val="85000"/>
                    <a:alpha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9" name="Group 558"/>
          <p:cNvGrpSpPr/>
          <p:nvPr/>
        </p:nvGrpSpPr>
        <p:grpSpPr>
          <a:xfrm>
            <a:off x="7103645" y="4618433"/>
            <a:ext cx="4123763" cy="1516652"/>
            <a:chOff x="7103645" y="4815385"/>
            <a:chExt cx="4123763" cy="1516652"/>
          </a:xfrm>
        </p:grpSpPr>
        <p:sp>
          <p:nvSpPr>
            <p:cNvPr id="525" name="Rectangle 524"/>
            <p:cNvSpPr>
              <a:spLocks noChangeArrowheads="1"/>
            </p:cNvSpPr>
            <p:nvPr/>
          </p:nvSpPr>
          <p:spPr bwMode="auto">
            <a:xfrm>
              <a:off x="7864803" y="5134835"/>
              <a:ext cx="2106000" cy="95440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525"/>
            <p:cNvSpPr>
              <a:spLocks/>
            </p:cNvSpPr>
            <p:nvPr/>
          </p:nvSpPr>
          <p:spPr bwMode="auto">
            <a:xfrm>
              <a:off x="7103645" y="4815385"/>
              <a:ext cx="761157" cy="1273854"/>
            </a:xfrm>
            <a:custGeom>
              <a:avLst/>
              <a:gdLst>
                <a:gd name="T0" fmla="*/ 579 w 579"/>
                <a:gd name="T1" fmla="*/ 969 h 969"/>
                <a:gd name="T2" fmla="*/ 0 w 579"/>
                <a:gd name="T3" fmla="*/ 73 h 969"/>
                <a:gd name="T4" fmla="*/ 73 w 579"/>
                <a:gd name="T5" fmla="*/ 0 h 969"/>
                <a:gd name="T6" fmla="*/ 579 w 579"/>
                <a:gd name="T7" fmla="*/ 243 h 969"/>
                <a:gd name="T8" fmla="*/ 579 w 579"/>
                <a:gd name="T9" fmla="*/ 969 h 969"/>
              </a:gdLst>
              <a:ahLst/>
              <a:cxnLst>
                <a:cxn ang="0">
                  <a:pos x="T0" y="T1"/>
                </a:cxn>
                <a:cxn ang="0">
                  <a:pos x="T2" y="T3"/>
                </a:cxn>
                <a:cxn ang="0">
                  <a:pos x="T4" y="T5"/>
                </a:cxn>
                <a:cxn ang="0">
                  <a:pos x="T6" y="T7"/>
                </a:cxn>
                <a:cxn ang="0">
                  <a:pos x="T8" y="T9"/>
                </a:cxn>
              </a:cxnLst>
              <a:rect l="0" t="0" r="r" b="b"/>
              <a:pathLst>
                <a:path w="579" h="969">
                  <a:moveTo>
                    <a:pt x="579" y="969"/>
                  </a:moveTo>
                  <a:lnTo>
                    <a:pt x="0" y="73"/>
                  </a:lnTo>
                  <a:lnTo>
                    <a:pt x="73" y="0"/>
                  </a:lnTo>
                  <a:lnTo>
                    <a:pt x="579" y="243"/>
                  </a:lnTo>
                  <a:lnTo>
                    <a:pt x="579" y="969"/>
                  </a:lnTo>
                  <a:close/>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50" name="Group 549"/>
            <p:cNvGrpSpPr>
              <a:grpSpLocks noChangeAspect="1"/>
            </p:cNvGrpSpPr>
            <p:nvPr/>
          </p:nvGrpSpPr>
          <p:grpSpPr>
            <a:xfrm>
              <a:off x="9788630" y="4892037"/>
              <a:ext cx="1438778" cy="1440000"/>
              <a:chOff x="4693877" y="2345145"/>
              <a:chExt cx="3095899" cy="3098528"/>
            </a:xfrm>
          </p:grpSpPr>
          <p:sp>
            <p:nvSpPr>
              <p:cNvPr id="551" name="Oval 550"/>
              <p:cNvSpPr>
                <a:spLocks noChangeArrowheads="1"/>
              </p:cNvSpPr>
              <p:nvPr/>
            </p:nvSpPr>
            <p:spPr bwMode="auto">
              <a:xfrm>
                <a:off x="4693877" y="2345145"/>
                <a:ext cx="3095899" cy="3098528"/>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Oval 551"/>
              <p:cNvSpPr>
                <a:spLocks noChangeAspect="1" noChangeArrowheads="1"/>
              </p:cNvSpPr>
              <p:nvPr/>
            </p:nvSpPr>
            <p:spPr bwMode="auto">
              <a:xfrm>
                <a:off x="5004225" y="2654998"/>
                <a:ext cx="2475204" cy="2478822"/>
              </a:xfrm>
              <a:prstGeom prst="ellipse">
                <a:avLst/>
              </a:prstGeom>
              <a:solidFill>
                <a:schemeClr val="accent6">
                  <a:lumMod val="75000"/>
                </a:schemeClr>
              </a:solidFill>
              <a:ln w="63500">
                <a:solidFill>
                  <a:schemeClr val="bg1">
                    <a:lumMod val="85000"/>
                    <a:alpha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3" name="Group 552"/>
          <p:cNvGrpSpPr/>
          <p:nvPr/>
        </p:nvGrpSpPr>
        <p:grpSpPr>
          <a:xfrm>
            <a:off x="4541477" y="2192745"/>
            <a:ext cx="3095899" cy="3098528"/>
            <a:chOff x="4541477" y="2192745"/>
            <a:chExt cx="3095899" cy="3098528"/>
          </a:xfrm>
        </p:grpSpPr>
        <p:sp>
          <p:nvSpPr>
            <p:cNvPr id="529" name="Oval 528"/>
            <p:cNvSpPr>
              <a:spLocks noChangeArrowheads="1"/>
            </p:cNvSpPr>
            <p:nvPr/>
          </p:nvSpPr>
          <p:spPr bwMode="auto">
            <a:xfrm>
              <a:off x="4541477" y="2192745"/>
              <a:ext cx="3095899" cy="3098528"/>
            </a:xfrm>
            <a:prstGeom prst="ellipse">
              <a:avLst/>
            </a:pr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Oval 529"/>
            <p:cNvSpPr>
              <a:spLocks noChangeAspect="1" noChangeArrowheads="1"/>
            </p:cNvSpPr>
            <p:nvPr/>
          </p:nvSpPr>
          <p:spPr bwMode="auto">
            <a:xfrm>
              <a:off x="4746555" y="2399138"/>
              <a:ext cx="2696258" cy="2700202"/>
            </a:xfrm>
            <a:prstGeom prst="ellipse">
              <a:avLst/>
            </a:prstGeom>
            <a:solidFill>
              <a:schemeClr val="bg1">
                <a:lumMod val="50000"/>
              </a:schemeClr>
            </a:solidFill>
            <a:ln w="101600">
              <a:solidFill>
                <a:schemeClr val="bg1">
                  <a:lumMod val="85000"/>
                  <a:alpha val="6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9" name="Group 578"/>
          <p:cNvGrpSpPr/>
          <p:nvPr/>
        </p:nvGrpSpPr>
        <p:grpSpPr>
          <a:xfrm>
            <a:off x="7999837" y="1616803"/>
            <a:ext cx="1847114" cy="693533"/>
            <a:chOff x="8624615" y="2386149"/>
            <a:chExt cx="1847114" cy="693533"/>
          </a:xfrm>
        </p:grpSpPr>
        <p:sp>
          <p:nvSpPr>
            <p:cNvPr id="580" name="TextBox 579"/>
            <p:cNvSpPr txBox="1"/>
            <p:nvPr/>
          </p:nvSpPr>
          <p:spPr>
            <a:xfrm>
              <a:off x="8624615" y="2386149"/>
              <a:ext cx="1847113" cy="338554"/>
            </a:xfrm>
            <a:prstGeom prst="rect">
              <a:avLst/>
            </a:prstGeom>
            <a:noFill/>
          </p:spPr>
          <p:txBody>
            <a:bodyPr wrap="square" rtlCol="0">
              <a:spAutoFit/>
            </a:bodyPr>
            <a:lstStyle/>
            <a:p>
              <a:pPr algn="r"/>
              <a:r>
                <a:rPr lang="en-US" sz="1600" b="1" dirty="0">
                  <a:solidFill>
                    <a:schemeClr val="bg1">
                      <a:lumMod val="95000"/>
                    </a:schemeClr>
                  </a:solidFill>
                  <a:latin typeface="Calibri" panose="020F0502020204030204" pitchFamily="34" charset="0"/>
                </a:rPr>
                <a:t>IYCF</a:t>
              </a:r>
              <a:endParaRPr lang="id-ID" sz="1600" b="1" dirty="0">
                <a:solidFill>
                  <a:schemeClr val="bg1">
                    <a:lumMod val="95000"/>
                  </a:schemeClr>
                </a:solidFill>
                <a:latin typeface="Calibri" panose="020F0502020204030204" pitchFamily="34" charset="0"/>
              </a:endParaRPr>
            </a:p>
          </p:txBody>
        </p:sp>
        <p:sp>
          <p:nvSpPr>
            <p:cNvPr id="581" name="TextBox 580"/>
            <p:cNvSpPr txBox="1"/>
            <p:nvPr/>
          </p:nvSpPr>
          <p:spPr>
            <a:xfrm>
              <a:off x="8624616" y="2679572"/>
              <a:ext cx="1847113" cy="400110"/>
            </a:xfrm>
            <a:prstGeom prst="rect">
              <a:avLst/>
            </a:prstGeom>
            <a:noFill/>
          </p:spPr>
          <p:txBody>
            <a:bodyPr wrap="square" rtlCol="0">
              <a:spAutoFit/>
            </a:bodyPr>
            <a:lstStyle/>
            <a:p>
              <a:pPr algn="r"/>
              <a:r>
                <a:rPr lang="id-ID" sz="1000" dirty="0">
                  <a:solidFill>
                    <a:schemeClr val="bg1">
                      <a:lumMod val="95000"/>
                    </a:schemeClr>
                  </a:solidFill>
                  <a:latin typeface="Calibri" panose="020F0502020204030204" pitchFamily="34" charset="0"/>
                </a:rPr>
                <a:t>Suitable for all category</a:t>
              </a:r>
              <a:r>
                <a:rPr lang="en-US" sz="1000" dirty="0">
                  <a:solidFill>
                    <a:schemeClr val="bg1">
                      <a:lumMod val="95000"/>
                    </a:schemeClr>
                  </a:solidFill>
                  <a:latin typeface="Calibri" panose="020F0502020204030204" pitchFamily="34" charset="0"/>
                </a:rPr>
                <a:t>, Lorem Ipsum is not simply random</a:t>
              </a:r>
              <a:endParaRPr lang="en-US" sz="1000" b="1" dirty="0">
                <a:solidFill>
                  <a:schemeClr val="bg1">
                    <a:lumMod val="95000"/>
                  </a:schemeClr>
                </a:solidFill>
                <a:latin typeface="Calibri" panose="020F0502020204030204" pitchFamily="34" charset="0"/>
              </a:endParaRPr>
            </a:p>
          </p:txBody>
        </p:sp>
      </p:grpSp>
      <p:grpSp>
        <p:nvGrpSpPr>
          <p:cNvPr id="582" name="Group 581"/>
          <p:cNvGrpSpPr/>
          <p:nvPr/>
        </p:nvGrpSpPr>
        <p:grpSpPr>
          <a:xfrm>
            <a:off x="8269544" y="3296486"/>
            <a:ext cx="1847113" cy="693533"/>
            <a:chOff x="8624616" y="3853724"/>
            <a:chExt cx="1847113" cy="693533"/>
          </a:xfrm>
        </p:grpSpPr>
        <p:sp>
          <p:nvSpPr>
            <p:cNvPr id="583" name="TextBox 582"/>
            <p:cNvSpPr txBox="1"/>
            <p:nvPr/>
          </p:nvSpPr>
          <p:spPr>
            <a:xfrm>
              <a:off x="8624616" y="3853724"/>
              <a:ext cx="1847113" cy="338554"/>
            </a:xfrm>
            <a:prstGeom prst="rect">
              <a:avLst/>
            </a:prstGeom>
            <a:noFill/>
          </p:spPr>
          <p:txBody>
            <a:bodyPr wrap="square" rtlCol="0">
              <a:spAutoFit/>
            </a:bodyPr>
            <a:lstStyle/>
            <a:p>
              <a:pPr algn="r"/>
              <a:r>
                <a:rPr lang="en-US" sz="1600" b="1" dirty="0">
                  <a:solidFill>
                    <a:schemeClr val="bg1">
                      <a:lumMod val="95000"/>
                    </a:schemeClr>
                  </a:solidFill>
                  <a:latin typeface="Calibri" panose="020F0502020204030204" pitchFamily="34" charset="0"/>
                </a:rPr>
                <a:t>Capacity Building</a:t>
              </a:r>
              <a:endParaRPr lang="id-ID" sz="1600" b="1" dirty="0">
                <a:solidFill>
                  <a:schemeClr val="bg1">
                    <a:lumMod val="95000"/>
                  </a:schemeClr>
                </a:solidFill>
                <a:latin typeface="Calibri" panose="020F0502020204030204" pitchFamily="34" charset="0"/>
              </a:endParaRPr>
            </a:p>
          </p:txBody>
        </p:sp>
        <p:sp>
          <p:nvSpPr>
            <p:cNvPr id="584" name="TextBox 583"/>
            <p:cNvSpPr txBox="1"/>
            <p:nvPr/>
          </p:nvSpPr>
          <p:spPr>
            <a:xfrm>
              <a:off x="8624616" y="4147147"/>
              <a:ext cx="1847113" cy="400110"/>
            </a:xfrm>
            <a:prstGeom prst="rect">
              <a:avLst/>
            </a:prstGeom>
            <a:noFill/>
          </p:spPr>
          <p:txBody>
            <a:bodyPr wrap="square" rtlCol="0">
              <a:spAutoFit/>
            </a:bodyPr>
            <a:lstStyle/>
            <a:p>
              <a:pPr algn="r"/>
              <a:r>
                <a:rPr lang="id-ID" sz="1000" dirty="0">
                  <a:solidFill>
                    <a:schemeClr val="bg1">
                      <a:lumMod val="95000"/>
                    </a:schemeClr>
                  </a:solidFill>
                  <a:latin typeface="Calibri" panose="020F0502020204030204" pitchFamily="34" charset="0"/>
                </a:rPr>
                <a:t>Suitable for all category</a:t>
              </a:r>
              <a:r>
                <a:rPr lang="en-US" sz="1000" dirty="0">
                  <a:solidFill>
                    <a:schemeClr val="bg1">
                      <a:lumMod val="95000"/>
                    </a:schemeClr>
                  </a:solidFill>
                  <a:latin typeface="Calibri" panose="020F0502020204030204" pitchFamily="34" charset="0"/>
                </a:rPr>
                <a:t>, Lorem Ipsum is not simply random</a:t>
              </a:r>
              <a:r>
                <a:rPr lang="id-ID" sz="1000" dirty="0">
                  <a:solidFill>
                    <a:schemeClr val="bg1">
                      <a:lumMod val="95000"/>
                    </a:schemeClr>
                  </a:solidFill>
                  <a:latin typeface="Calibri" panose="020F0502020204030204" pitchFamily="34" charset="0"/>
                </a:rPr>
                <a:t>.</a:t>
              </a:r>
              <a:endParaRPr lang="en-US" sz="1000" b="1" dirty="0">
                <a:solidFill>
                  <a:schemeClr val="bg1">
                    <a:lumMod val="95000"/>
                  </a:schemeClr>
                </a:solidFill>
                <a:latin typeface="Calibri" panose="020F0502020204030204" pitchFamily="34" charset="0"/>
              </a:endParaRPr>
            </a:p>
          </p:txBody>
        </p:sp>
      </p:grpSp>
      <p:grpSp>
        <p:nvGrpSpPr>
          <p:cNvPr id="585" name="Group 584"/>
          <p:cNvGrpSpPr/>
          <p:nvPr/>
        </p:nvGrpSpPr>
        <p:grpSpPr>
          <a:xfrm>
            <a:off x="7980368" y="5002628"/>
            <a:ext cx="1847113" cy="693533"/>
            <a:chOff x="8624616" y="5270803"/>
            <a:chExt cx="1847113" cy="693533"/>
          </a:xfrm>
        </p:grpSpPr>
        <p:sp>
          <p:nvSpPr>
            <p:cNvPr id="586" name="TextBox 585"/>
            <p:cNvSpPr txBox="1"/>
            <p:nvPr/>
          </p:nvSpPr>
          <p:spPr>
            <a:xfrm>
              <a:off x="8638684" y="5270803"/>
              <a:ext cx="1810746" cy="338554"/>
            </a:xfrm>
            <a:prstGeom prst="rect">
              <a:avLst/>
            </a:prstGeom>
            <a:noFill/>
          </p:spPr>
          <p:txBody>
            <a:bodyPr wrap="square" rtlCol="0">
              <a:spAutoFit/>
            </a:bodyPr>
            <a:lstStyle/>
            <a:p>
              <a:pPr algn="r"/>
              <a:r>
                <a:rPr lang="en-US" sz="1600" b="1" dirty="0">
                  <a:solidFill>
                    <a:schemeClr val="bg1">
                      <a:lumMod val="95000"/>
                    </a:schemeClr>
                  </a:solidFill>
                  <a:latin typeface="Calibri" panose="020F0502020204030204" pitchFamily="34" charset="0"/>
                </a:rPr>
                <a:t>Micronutrient </a:t>
              </a:r>
              <a:endParaRPr lang="id-ID" sz="1600" b="1" dirty="0">
                <a:solidFill>
                  <a:schemeClr val="bg1">
                    <a:lumMod val="95000"/>
                  </a:schemeClr>
                </a:solidFill>
                <a:latin typeface="Calibri" panose="020F0502020204030204" pitchFamily="34" charset="0"/>
              </a:endParaRPr>
            </a:p>
          </p:txBody>
        </p:sp>
        <p:sp>
          <p:nvSpPr>
            <p:cNvPr id="587" name="TextBox 586"/>
            <p:cNvSpPr txBox="1"/>
            <p:nvPr/>
          </p:nvSpPr>
          <p:spPr>
            <a:xfrm>
              <a:off x="8624616" y="5564226"/>
              <a:ext cx="1847113" cy="400110"/>
            </a:xfrm>
            <a:prstGeom prst="rect">
              <a:avLst/>
            </a:prstGeom>
            <a:noFill/>
          </p:spPr>
          <p:txBody>
            <a:bodyPr wrap="square" rtlCol="0">
              <a:spAutoFit/>
            </a:bodyPr>
            <a:lstStyle/>
            <a:p>
              <a:pPr algn="r"/>
              <a:r>
                <a:rPr lang="id-ID" sz="1000" dirty="0">
                  <a:solidFill>
                    <a:schemeClr val="bg1">
                      <a:lumMod val="95000"/>
                    </a:schemeClr>
                  </a:solidFill>
                  <a:latin typeface="Calibri" panose="020F0502020204030204" pitchFamily="34" charset="0"/>
                </a:rPr>
                <a:t>Suitable for all category</a:t>
              </a:r>
              <a:r>
                <a:rPr lang="en-US" sz="1000" dirty="0">
                  <a:solidFill>
                    <a:schemeClr val="bg1">
                      <a:lumMod val="95000"/>
                    </a:schemeClr>
                  </a:solidFill>
                  <a:latin typeface="Calibri" panose="020F0502020204030204" pitchFamily="34" charset="0"/>
                </a:rPr>
                <a:t>, Lorem Ipsum is not simply random</a:t>
              </a:r>
              <a:endParaRPr lang="en-US" sz="1000" b="1" dirty="0">
                <a:solidFill>
                  <a:schemeClr val="bg1">
                    <a:lumMod val="95000"/>
                  </a:schemeClr>
                </a:solidFill>
                <a:latin typeface="Calibri" panose="020F0502020204030204" pitchFamily="34" charset="0"/>
              </a:endParaRPr>
            </a:p>
          </p:txBody>
        </p:sp>
      </p:grpSp>
      <p:grpSp>
        <p:nvGrpSpPr>
          <p:cNvPr id="588" name="Group 587"/>
          <p:cNvGrpSpPr/>
          <p:nvPr/>
        </p:nvGrpSpPr>
        <p:grpSpPr>
          <a:xfrm>
            <a:off x="2367375" y="1628244"/>
            <a:ext cx="1847113" cy="693533"/>
            <a:chOff x="2019206" y="2386149"/>
            <a:chExt cx="1847113" cy="693533"/>
          </a:xfrm>
        </p:grpSpPr>
        <p:sp>
          <p:nvSpPr>
            <p:cNvPr id="589" name="TextBox 588"/>
            <p:cNvSpPr txBox="1"/>
            <p:nvPr/>
          </p:nvSpPr>
          <p:spPr>
            <a:xfrm>
              <a:off x="2035124" y="2386149"/>
              <a:ext cx="1831195" cy="338554"/>
            </a:xfrm>
            <a:prstGeom prst="rect">
              <a:avLst/>
            </a:prstGeom>
            <a:noFill/>
          </p:spPr>
          <p:txBody>
            <a:bodyPr wrap="square" rtlCol="0">
              <a:spAutoFit/>
            </a:bodyPr>
            <a:lstStyle/>
            <a:p>
              <a:r>
                <a:rPr lang="en-US" sz="1600" b="1" dirty="0">
                  <a:solidFill>
                    <a:schemeClr val="bg1">
                      <a:lumMod val="95000"/>
                    </a:schemeClr>
                  </a:solidFill>
                  <a:latin typeface="Calibri" panose="020F0502020204030204" pitchFamily="34" charset="0"/>
                </a:rPr>
                <a:t>Screening</a:t>
              </a:r>
              <a:endParaRPr lang="id-ID" sz="1600" b="1" dirty="0">
                <a:solidFill>
                  <a:schemeClr val="bg1">
                    <a:lumMod val="95000"/>
                  </a:schemeClr>
                </a:solidFill>
                <a:latin typeface="Calibri" panose="020F0502020204030204" pitchFamily="34" charset="0"/>
              </a:endParaRPr>
            </a:p>
          </p:txBody>
        </p:sp>
        <p:sp>
          <p:nvSpPr>
            <p:cNvPr id="590" name="TextBox 589"/>
            <p:cNvSpPr txBox="1"/>
            <p:nvPr/>
          </p:nvSpPr>
          <p:spPr>
            <a:xfrm>
              <a:off x="2019206" y="2679572"/>
              <a:ext cx="1847113" cy="400110"/>
            </a:xfrm>
            <a:prstGeom prst="rect">
              <a:avLst/>
            </a:prstGeom>
            <a:noFill/>
          </p:spPr>
          <p:txBody>
            <a:bodyPr wrap="square" rtlCol="0">
              <a:spAutoFit/>
            </a:bodyPr>
            <a:lstStyle/>
            <a:p>
              <a:r>
                <a:rPr lang="id-ID" sz="1000" dirty="0">
                  <a:solidFill>
                    <a:schemeClr val="bg1">
                      <a:lumMod val="95000"/>
                    </a:schemeClr>
                  </a:solidFill>
                  <a:latin typeface="Calibri" panose="020F0502020204030204" pitchFamily="34" charset="0"/>
                </a:rPr>
                <a:t>Suitable for all category</a:t>
              </a:r>
              <a:r>
                <a:rPr lang="en-US" sz="1000" dirty="0">
                  <a:solidFill>
                    <a:schemeClr val="bg1">
                      <a:lumMod val="95000"/>
                    </a:schemeClr>
                  </a:solidFill>
                  <a:latin typeface="Calibri" panose="020F0502020204030204" pitchFamily="34" charset="0"/>
                </a:rPr>
                <a:t>, Lorem Ipsum is not simply random</a:t>
              </a:r>
              <a:endParaRPr lang="en-US" sz="1000" b="1" dirty="0">
                <a:solidFill>
                  <a:schemeClr val="bg1">
                    <a:lumMod val="95000"/>
                  </a:schemeClr>
                </a:solidFill>
                <a:latin typeface="Calibri" panose="020F0502020204030204" pitchFamily="34" charset="0"/>
              </a:endParaRPr>
            </a:p>
          </p:txBody>
        </p:sp>
      </p:grpSp>
      <p:grpSp>
        <p:nvGrpSpPr>
          <p:cNvPr id="591" name="Group 590"/>
          <p:cNvGrpSpPr/>
          <p:nvPr/>
        </p:nvGrpSpPr>
        <p:grpSpPr>
          <a:xfrm>
            <a:off x="2079013" y="3275348"/>
            <a:ext cx="1847114" cy="693533"/>
            <a:chOff x="2019206" y="3853724"/>
            <a:chExt cx="1847114" cy="693533"/>
          </a:xfrm>
        </p:grpSpPr>
        <p:sp>
          <p:nvSpPr>
            <p:cNvPr id="592" name="TextBox 591"/>
            <p:cNvSpPr txBox="1"/>
            <p:nvPr/>
          </p:nvSpPr>
          <p:spPr>
            <a:xfrm>
              <a:off x="2047714" y="3853724"/>
              <a:ext cx="1818606" cy="338554"/>
            </a:xfrm>
            <a:prstGeom prst="rect">
              <a:avLst/>
            </a:prstGeom>
            <a:noFill/>
          </p:spPr>
          <p:txBody>
            <a:bodyPr wrap="square" rtlCol="0">
              <a:spAutoFit/>
            </a:bodyPr>
            <a:lstStyle/>
            <a:p>
              <a:r>
                <a:rPr lang="en-US" sz="1600" b="1" dirty="0">
                  <a:solidFill>
                    <a:schemeClr val="bg1">
                      <a:lumMod val="95000"/>
                    </a:schemeClr>
                  </a:solidFill>
                  <a:latin typeface="Calibri" panose="020F0502020204030204" pitchFamily="34" charset="0"/>
                </a:rPr>
                <a:t>SAM Treatment</a:t>
              </a:r>
              <a:endParaRPr lang="id-ID" sz="1600" b="1" dirty="0">
                <a:solidFill>
                  <a:schemeClr val="bg1">
                    <a:lumMod val="95000"/>
                  </a:schemeClr>
                </a:solidFill>
                <a:latin typeface="Calibri" panose="020F0502020204030204" pitchFamily="34" charset="0"/>
              </a:endParaRPr>
            </a:p>
          </p:txBody>
        </p:sp>
        <p:sp>
          <p:nvSpPr>
            <p:cNvPr id="593" name="TextBox 592"/>
            <p:cNvSpPr txBox="1"/>
            <p:nvPr/>
          </p:nvSpPr>
          <p:spPr>
            <a:xfrm>
              <a:off x="2019206" y="4147147"/>
              <a:ext cx="1847113" cy="400110"/>
            </a:xfrm>
            <a:prstGeom prst="rect">
              <a:avLst/>
            </a:prstGeom>
            <a:noFill/>
          </p:spPr>
          <p:txBody>
            <a:bodyPr wrap="square" rtlCol="0">
              <a:spAutoFit/>
            </a:bodyPr>
            <a:lstStyle/>
            <a:p>
              <a:r>
                <a:rPr lang="id-ID" sz="1000" dirty="0">
                  <a:solidFill>
                    <a:schemeClr val="bg1">
                      <a:lumMod val="95000"/>
                    </a:schemeClr>
                  </a:solidFill>
                  <a:latin typeface="Calibri" panose="020F0502020204030204" pitchFamily="34" charset="0"/>
                </a:rPr>
                <a:t>Suitable for all category</a:t>
              </a:r>
              <a:r>
                <a:rPr lang="en-US" sz="1000" dirty="0">
                  <a:solidFill>
                    <a:schemeClr val="bg1">
                      <a:lumMod val="95000"/>
                    </a:schemeClr>
                  </a:solidFill>
                  <a:latin typeface="Calibri" panose="020F0502020204030204" pitchFamily="34" charset="0"/>
                </a:rPr>
                <a:t>, Lorem Ipsum is not simply random</a:t>
              </a:r>
              <a:endParaRPr lang="en-US" sz="1000" b="1" dirty="0">
                <a:solidFill>
                  <a:schemeClr val="bg1">
                    <a:lumMod val="95000"/>
                  </a:schemeClr>
                </a:solidFill>
                <a:latin typeface="Calibri" panose="020F0502020204030204" pitchFamily="34" charset="0"/>
              </a:endParaRPr>
            </a:p>
          </p:txBody>
        </p:sp>
      </p:grpSp>
      <p:grpSp>
        <p:nvGrpSpPr>
          <p:cNvPr id="594" name="Group 593"/>
          <p:cNvGrpSpPr/>
          <p:nvPr/>
        </p:nvGrpSpPr>
        <p:grpSpPr>
          <a:xfrm>
            <a:off x="2353307" y="5000864"/>
            <a:ext cx="1847229" cy="693533"/>
            <a:chOff x="2019090" y="5270803"/>
            <a:chExt cx="1847229" cy="693533"/>
          </a:xfrm>
        </p:grpSpPr>
        <p:sp>
          <p:nvSpPr>
            <p:cNvPr id="595" name="TextBox 594"/>
            <p:cNvSpPr txBox="1"/>
            <p:nvPr/>
          </p:nvSpPr>
          <p:spPr>
            <a:xfrm>
              <a:off x="2019090" y="5270803"/>
              <a:ext cx="1833161" cy="338554"/>
            </a:xfrm>
            <a:prstGeom prst="rect">
              <a:avLst/>
            </a:prstGeom>
            <a:noFill/>
          </p:spPr>
          <p:txBody>
            <a:bodyPr wrap="square" rtlCol="0">
              <a:spAutoFit/>
            </a:bodyPr>
            <a:lstStyle/>
            <a:p>
              <a:r>
                <a:rPr lang="en-US" sz="1600" b="1" dirty="0">
                  <a:solidFill>
                    <a:schemeClr val="bg1">
                      <a:lumMod val="95000"/>
                    </a:schemeClr>
                  </a:solidFill>
                  <a:latin typeface="Calibri" panose="020F0502020204030204" pitchFamily="34" charset="0"/>
                </a:rPr>
                <a:t>MAM Treatment</a:t>
              </a:r>
              <a:endParaRPr lang="id-ID" sz="1600" b="1" dirty="0">
                <a:solidFill>
                  <a:schemeClr val="bg1">
                    <a:lumMod val="95000"/>
                  </a:schemeClr>
                </a:solidFill>
                <a:latin typeface="Calibri" panose="020F0502020204030204" pitchFamily="34" charset="0"/>
              </a:endParaRPr>
            </a:p>
          </p:txBody>
        </p:sp>
        <p:sp>
          <p:nvSpPr>
            <p:cNvPr id="596" name="TextBox 595"/>
            <p:cNvSpPr txBox="1"/>
            <p:nvPr/>
          </p:nvSpPr>
          <p:spPr>
            <a:xfrm>
              <a:off x="2019206" y="5564226"/>
              <a:ext cx="1847113" cy="400110"/>
            </a:xfrm>
            <a:prstGeom prst="rect">
              <a:avLst/>
            </a:prstGeom>
            <a:noFill/>
          </p:spPr>
          <p:txBody>
            <a:bodyPr wrap="square" rtlCol="0">
              <a:spAutoFit/>
            </a:bodyPr>
            <a:lstStyle/>
            <a:p>
              <a:r>
                <a:rPr lang="id-ID" sz="1000" dirty="0">
                  <a:solidFill>
                    <a:schemeClr val="bg1">
                      <a:lumMod val="95000"/>
                    </a:schemeClr>
                  </a:solidFill>
                  <a:latin typeface="Calibri" panose="020F0502020204030204" pitchFamily="34" charset="0"/>
                </a:rPr>
                <a:t>Suitable for all category</a:t>
              </a:r>
              <a:r>
                <a:rPr lang="en-US" sz="1000" dirty="0">
                  <a:solidFill>
                    <a:schemeClr val="bg1">
                      <a:lumMod val="95000"/>
                    </a:schemeClr>
                  </a:solidFill>
                  <a:latin typeface="Calibri" panose="020F0502020204030204" pitchFamily="34" charset="0"/>
                </a:rPr>
                <a:t>, Lorem Ipsum is not simply random</a:t>
              </a:r>
              <a:endParaRPr lang="en-US" sz="1000" b="1" dirty="0">
                <a:solidFill>
                  <a:schemeClr val="bg1">
                    <a:lumMod val="95000"/>
                  </a:schemeClr>
                </a:solidFill>
                <a:latin typeface="Calibri" panose="020F0502020204030204" pitchFamily="34" charset="0"/>
              </a:endParaRPr>
            </a:p>
          </p:txBody>
        </p:sp>
      </p:grpSp>
      <p:sp>
        <p:nvSpPr>
          <p:cNvPr id="603" name="TextBox 602"/>
          <p:cNvSpPr txBox="1"/>
          <p:nvPr/>
        </p:nvSpPr>
        <p:spPr>
          <a:xfrm>
            <a:off x="10027604" y="1736451"/>
            <a:ext cx="901209" cy="584775"/>
          </a:xfrm>
          <a:prstGeom prst="rect">
            <a:avLst/>
          </a:prstGeom>
          <a:noFill/>
        </p:spPr>
        <p:txBody>
          <a:bodyPr wrap="none" rtlCol="0">
            <a:spAutoFit/>
          </a:bodyPr>
          <a:lstStyle/>
          <a:p>
            <a:r>
              <a:rPr lang="id-ID" sz="3200" b="1" dirty="0">
                <a:solidFill>
                  <a:schemeClr val="bg1">
                    <a:lumMod val="95000"/>
                  </a:schemeClr>
                </a:solidFill>
                <a:latin typeface="Calibri" panose="020F0502020204030204" pitchFamily="34" charset="0"/>
              </a:rPr>
              <a:t>91%</a:t>
            </a:r>
          </a:p>
        </p:txBody>
      </p:sp>
      <p:sp>
        <p:nvSpPr>
          <p:cNvPr id="604" name="TextBox 603"/>
          <p:cNvSpPr txBox="1"/>
          <p:nvPr/>
        </p:nvSpPr>
        <p:spPr>
          <a:xfrm>
            <a:off x="10271955" y="3409787"/>
            <a:ext cx="901209" cy="584775"/>
          </a:xfrm>
          <a:prstGeom prst="rect">
            <a:avLst/>
          </a:prstGeom>
          <a:noFill/>
        </p:spPr>
        <p:txBody>
          <a:bodyPr wrap="none" rtlCol="0">
            <a:spAutoFit/>
          </a:bodyPr>
          <a:lstStyle/>
          <a:p>
            <a:r>
              <a:rPr lang="id-ID" sz="3200" b="1" dirty="0">
                <a:solidFill>
                  <a:schemeClr val="bg1">
                    <a:lumMod val="95000"/>
                  </a:schemeClr>
                </a:solidFill>
                <a:latin typeface="Calibri" panose="020F0502020204030204" pitchFamily="34" charset="0"/>
              </a:rPr>
              <a:t>52%</a:t>
            </a:r>
          </a:p>
        </p:txBody>
      </p:sp>
      <p:sp>
        <p:nvSpPr>
          <p:cNvPr id="605" name="TextBox 604"/>
          <p:cNvSpPr txBox="1"/>
          <p:nvPr/>
        </p:nvSpPr>
        <p:spPr>
          <a:xfrm>
            <a:off x="10015798" y="5120870"/>
            <a:ext cx="901209" cy="584775"/>
          </a:xfrm>
          <a:prstGeom prst="rect">
            <a:avLst/>
          </a:prstGeom>
          <a:noFill/>
        </p:spPr>
        <p:txBody>
          <a:bodyPr wrap="none" rtlCol="0">
            <a:spAutoFit/>
          </a:bodyPr>
          <a:lstStyle/>
          <a:p>
            <a:r>
              <a:rPr lang="id-ID" sz="3200" b="1" dirty="0">
                <a:solidFill>
                  <a:schemeClr val="bg1">
                    <a:lumMod val="95000"/>
                  </a:schemeClr>
                </a:solidFill>
                <a:latin typeface="Calibri" panose="020F0502020204030204" pitchFamily="34" charset="0"/>
              </a:rPr>
              <a:t>37%</a:t>
            </a:r>
          </a:p>
        </p:txBody>
      </p:sp>
      <p:sp>
        <p:nvSpPr>
          <p:cNvPr id="606" name="TextBox 605"/>
          <p:cNvSpPr txBox="1"/>
          <p:nvPr/>
        </p:nvSpPr>
        <p:spPr>
          <a:xfrm>
            <a:off x="911889" y="3423855"/>
            <a:ext cx="901209" cy="584775"/>
          </a:xfrm>
          <a:prstGeom prst="rect">
            <a:avLst/>
          </a:prstGeom>
          <a:noFill/>
        </p:spPr>
        <p:txBody>
          <a:bodyPr wrap="none" rtlCol="0">
            <a:spAutoFit/>
          </a:bodyPr>
          <a:lstStyle/>
          <a:p>
            <a:r>
              <a:rPr lang="id-ID" sz="3200" b="1" dirty="0">
                <a:solidFill>
                  <a:schemeClr val="bg1">
                    <a:lumMod val="95000"/>
                  </a:schemeClr>
                </a:solidFill>
                <a:latin typeface="Calibri" panose="020F0502020204030204" pitchFamily="34" charset="0"/>
              </a:rPr>
              <a:t>46%</a:t>
            </a:r>
          </a:p>
        </p:txBody>
      </p:sp>
      <p:sp>
        <p:nvSpPr>
          <p:cNvPr id="607" name="TextBox 606"/>
          <p:cNvSpPr txBox="1"/>
          <p:nvPr/>
        </p:nvSpPr>
        <p:spPr>
          <a:xfrm>
            <a:off x="1220312" y="1750519"/>
            <a:ext cx="901209" cy="584775"/>
          </a:xfrm>
          <a:prstGeom prst="rect">
            <a:avLst/>
          </a:prstGeom>
          <a:noFill/>
        </p:spPr>
        <p:txBody>
          <a:bodyPr wrap="none" rtlCol="0">
            <a:spAutoFit/>
          </a:bodyPr>
          <a:lstStyle/>
          <a:p>
            <a:r>
              <a:rPr lang="id-ID" sz="3200" b="1" dirty="0">
                <a:solidFill>
                  <a:schemeClr val="bg1">
                    <a:lumMod val="95000"/>
                  </a:schemeClr>
                </a:solidFill>
                <a:latin typeface="Calibri" panose="020F0502020204030204" pitchFamily="34" charset="0"/>
              </a:rPr>
              <a:t>76%</a:t>
            </a:r>
          </a:p>
        </p:txBody>
      </p:sp>
      <p:sp>
        <p:nvSpPr>
          <p:cNvPr id="608" name="TextBox 607"/>
          <p:cNvSpPr txBox="1"/>
          <p:nvPr/>
        </p:nvSpPr>
        <p:spPr>
          <a:xfrm>
            <a:off x="1193609" y="5120870"/>
            <a:ext cx="901209" cy="584775"/>
          </a:xfrm>
          <a:prstGeom prst="rect">
            <a:avLst/>
          </a:prstGeom>
          <a:noFill/>
        </p:spPr>
        <p:txBody>
          <a:bodyPr wrap="none" rtlCol="0">
            <a:spAutoFit/>
          </a:bodyPr>
          <a:lstStyle/>
          <a:p>
            <a:r>
              <a:rPr lang="en-US" sz="3200" b="1" dirty="0">
                <a:solidFill>
                  <a:schemeClr val="bg1">
                    <a:lumMod val="95000"/>
                  </a:schemeClr>
                </a:solidFill>
                <a:latin typeface="Calibri" panose="020F0502020204030204" pitchFamily="34" charset="0"/>
              </a:rPr>
              <a:t>50</a:t>
            </a:r>
            <a:r>
              <a:rPr lang="id-ID" sz="3200" b="1" dirty="0">
                <a:solidFill>
                  <a:schemeClr val="bg1">
                    <a:lumMod val="95000"/>
                  </a:schemeClr>
                </a:solidFill>
                <a:latin typeface="Calibri" panose="020F0502020204030204" pitchFamily="34" charset="0"/>
              </a:rPr>
              <a:t>%</a:t>
            </a:r>
          </a:p>
        </p:txBody>
      </p:sp>
      <p:sp>
        <p:nvSpPr>
          <p:cNvPr id="5" name="Title 4">
            <a:extLst>
              <a:ext uri="{FF2B5EF4-FFF2-40B4-BE49-F238E27FC236}">
                <a16:creationId xmlns:a16="http://schemas.microsoft.com/office/drawing/2014/main" id="{C2FBD915-10E2-4278-88FF-02404AF939B8}"/>
              </a:ext>
            </a:extLst>
          </p:cNvPr>
          <p:cNvSpPr>
            <a:spLocks noGrp="1"/>
          </p:cNvSpPr>
          <p:nvPr>
            <p:ph type="title"/>
          </p:nvPr>
        </p:nvSpPr>
        <p:spPr/>
        <p:txBody>
          <a:bodyPr>
            <a:normAutofit fontScale="90000"/>
          </a:bodyPr>
          <a:lstStyle/>
          <a:p>
            <a:r>
              <a:rPr lang="en-US" dirty="0"/>
              <a:t>Spider Flow Chart</a:t>
            </a:r>
          </a:p>
        </p:txBody>
      </p:sp>
    </p:spTree>
    <p:extLst>
      <p:ext uri="{BB962C8B-B14F-4D97-AF65-F5344CB8AC3E}">
        <p14:creationId xmlns:p14="http://schemas.microsoft.com/office/powerpoint/2010/main" val="29176620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553"/>
                                        </p:tgtEl>
                                        <p:attrNameLst>
                                          <p:attrName>style.visibility</p:attrName>
                                        </p:attrNameLst>
                                      </p:cBhvr>
                                      <p:to>
                                        <p:strVal val="visible"/>
                                      </p:to>
                                    </p:set>
                                    <p:animEffect transition="in" filter="wheel(1)">
                                      <p:cBhvr>
                                        <p:cTn id="13" dur="2000"/>
                                        <p:tgtEl>
                                          <p:spTgt spid="553"/>
                                        </p:tgtEl>
                                      </p:cBhvr>
                                    </p:animEffect>
                                  </p:childTnLst>
                                </p:cTn>
                              </p:par>
                            </p:childTnLst>
                          </p:cTn>
                        </p:par>
                        <p:par>
                          <p:cTn id="14" fill="hold">
                            <p:stCondLst>
                              <p:cond delay="2500"/>
                            </p:stCondLst>
                            <p:childTnLst>
                              <p:par>
                                <p:cTn id="15" presetID="22" presetClass="entr" presetSubtype="2" fill="hold" nodeType="afterEffect">
                                  <p:stCondLst>
                                    <p:cond delay="0"/>
                                  </p:stCondLst>
                                  <p:childTnLst>
                                    <p:set>
                                      <p:cBhvr>
                                        <p:cTn id="16" dur="1" fill="hold">
                                          <p:stCondLst>
                                            <p:cond delay="0"/>
                                          </p:stCondLst>
                                        </p:cTn>
                                        <p:tgtEl>
                                          <p:spTgt spid="554"/>
                                        </p:tgtEl>
                                        <p:attrNameLst>
                                          <p:attrName>style.visibility</p:attrName>
                                        </p:attrNameLst>
                                      </p:cBhvr>
                                      <p:to>
                                        <p:strVal val="visible"/>
                                      </p:to>
                                    </p:set>
                                    <p:animEffect transition="in" filter="wipe(right)">
                                      <p:cBhvr>
                                        <p:cTn id="17" dur="1000"/>
                                        <p:tgtEl>
                                          <p:spTgt spid="554"/>
                                        </p:tgtEl>
                                      </p:cBhvr>
                                    </p:animEffect>
                                  </p:childTnLst>
                                </p:cTn>
                              </p:par>
                            </p:childTnLst>
                          </p:cTn>
                        </p:par>
                        <p:par>
                          <p:cTn id="18" fill="hold">
                            <p:stCondLst>
                              <p:cond delay="3500"/>
                            </p:stCondLst>
                            <p:childTnLst>
                              <p:par>
                                <p:cTn id="19" presetID="22" presetClass="entr" presetSubtype="8" fill="hold" nodeType="afterEffect">
                                  <p:stCondLst>
                                    <p:cond delay="0"/>
                                  </p:stCondLst>
                                  <p:childTnLst>
                                    <p:set>
                                      <p:cBhvr>
                                        <p:cTn id="20" dur="1" fill="hold">
                                          <p:stCondLst>
                                            <p:cond delay="0"/>
                                          </p:stCondLst>
                                        </p:cTn>
                                        <p:tgtEl>
                                          <p:spTgt spid="555"/>
                                        </p:tgtEl>
                                        <p:attrNameLst>
                                          <p:attrName>style.visibility</p:attrName>
                                        </p:attrNameLst>
                                      </p:cBhvr>
                                      <p:to>
                                        <p:strVal val="visible"/>
                                      </p:to>
                                    </p:set>
                                    <p:animEffect transition="in" filter="wipe(left)">
                                      <p:cBhvr>
                                        <p:cTn id="21" dur="1000"/>
                                        <p:tgtEl>
                                          <p:spTgt spid="555"/>
                                        </p:tgtEl>
                                      </p:cBhvr>
                                    </p:animEffect>
                                  </p:childTnLst>
                                </p:cTn>
                              </p:par>
                            </p:childTnLst>
                          </p:cTn>
                        </p:par>
                        <p:par>
                          <p:cTn id="22" fill="hold">
                            <p:stCondLst>
                              <p:cond delay="4500"/>
                            </p:stCondLst>
                            <p:childTnLst>
                              <p:par>
                                <p:cTn id="23" presetID="22" presetClass="entr" presetSubtype="2" fill="hold" nodeType="afterEffect">
                                  <p:stCondLst>
                                    <p:cond delay="0"/>
                                  </p:stCondLst>
                                  <p:childTnLst>
                                    <p:set>
                                      <p:cBhvr>
                                        <p:cTn id="24" dur="1" fill="hold">
                                          <p:stCondLst>
                                            <p:cond delay="0"/>
                                          </p:stCondLst>
                                        </p:cTn>
                                        <p:tgtEl>
                                          <p:spTgt spid="556"/>
                                        </p:tgtEl>
                                        <p:attrNameLst>
                                          <p:attrName>style.visibility</p:attrName>
                                        </p:attrNameLst>
                                      </p:cBhvr>
                                      <p:to>
                                        <p:strVal val="visible"/>
                                      </p:to>
                                    </p:set>
                                    <p:animEffect transition="in" filter="wipe(right)">
                                      <p:cBhvr>
                                        <p:cTn id="25" dur="1000"/>
                                        <p:tgtEl>
                                          <p:spTgt spid="556"/>
                                        </p:tgtEl>
                                      </p:cBhvr>
                                    </p:animEffect>
                                  </p:childTnLst>
                                </p:cTn>
                              </p:par>
                            </p:childTnLst>
                          </p:cTn>
                        </p:par>
                        <p:par>
                          <p:cTn id="26" fill="hold">
                            <p:stCondLst>
                              <p:cond delay="5500"/>
                            </p:stCondLst>
                            <p:childTnLst>
                              <p:par>
                                <p:cTn id="27" presetID="22" presetClass="entr" presetSubtype="8" fill="hold" nodeType="afterEffect">
                                  <p:stCondLst>
                                    <p:cond delay="0"/>
                                  </p:stCondLst>
                                  <p:childTnLst>
                                    <p:set>
                                      <p:cBhvr>
                                        <p:cTn id="28" dur="1" fill="hold">
                                          <p:stCondLst>
                                            <p:cond delay="0"/>
                                          </p:stCondLst>
                                        </p:cTn>
                                        <p:tgtEl>
                                          <p:spTgt spid="557"/>
                                        </p:tgtEl>
                                        <p:attrNameLst>
                                          <p:attrName>style.visibility</p:attrName>
                                        </p:attrNameLst>
                                      </p:cBhvr>
                                      <p:to>
                                        <p:strVal val="visible"/>
                                      </p:to>
                                    </p:set>
                                    <p:animEffect transition="in" filter="wipe(left)">
                                      <p:cBhvr>
                                        <p:cTn id="29" dur="1000"/>
                                        <p:tgtEl>
                                          <p:spTgt spid="557"/>
                                        </p:tgtEl>
                                      </p:cBhvr>
                                    </p:animEffect>
                                  </p:childTnLst>
                                </p:cTn>
                              </p:par>
                            </p:childTnLst>
                          </p:cTn>
                        </p:par>
                        <p:par>
                          <p:cTn id="30" fill="hold">
                            <p:stCondLst>
                              <p:cond delay="6500"/>
                            </p:stCondLst>
                            <p:childTnLst>
                              <p:par>
                                <p:cTn id="31" presetID="22" presetClass="entr" presetSubtype="2" fill="hold" nodeType="afterEffect">
                                  <p:stCondLst>
                                    <p:cond delay="0"/>
                                  </p:stCondLst>
                                  <p:childTnLst>
                                    <p:set>
                                      <p:cBhvr>
                                        <p:cTn id="32" dur="1" fill="hold">
                                          <p:stCondLst>
                                            <p:cond delay="0"/>
                                          </p:stCondLst>
                                        </p:cTn>
                                        <p:tgtEl>
                                          <p:spTgt spid="558"/>
                                        </p:tgtEl>
                                        <p:attrNameLst>
                                          <p:attrName>style.visibility</p:attrName>
                                        </p:attrNameLst>
                                      </p:cBhvr>
                                      <p:to>
                                        <p:strVal val="visible"/>
                                      </p:to>
                                    </p:set>
                                    <p:animEffect transition="in" filter="wipe(right)">
                                      <p:cBhvr>
                                        <p:cTn id="33" dur="1000"/>
                                        <p:tgtEl>
                                          <p:spTgt spid="558"/>
                                        </p:tgtEl>
                                      </p:cBhvr>
                                    </p:animEffect>
                                  </p:childTnLst>
                                </p:cTn>
                              </p:par>
                            </p:childTnLst>
                          </p:cTn>
                        </p:par>
                        <p:par>
                          <p:cTn id="34" fill="hold">
                            <p:stCondLst>
                              <p:cond delay="7500"/>
                            </p:stCondLst>
                            <p:childTnLst>
                              <p:par>
                                <p:cTn id="35" presetID="22" presetClass="entr" presetSubtype="8" fill="hold" nodeType="afterEffect">
                                  <p:stCondLst>
                                    <p:cond delay="0"/>
                                  </p:stCondLst>
                                  <p:childTnLst>
                                    <p:set>
                                      <p:cBhvr>
                                        <p:cTn id="36" dur="1" fill="hold">
                                          <p:stCondLst>
                                            <p:cond delay="0"/>
                                          </p:stCondLst>
                                        </p:cTn>
                                        <p:tgtEl>
                                          <p:spTgt spid="559"/>
                                        </p:tgtEl>
                                        <p:attrNameLst>
                                          <p:attrName>style.visibility</p:attrName>
                                        </p:attrNameLst>
                                      </p:cBhvr>
                                      <p:to>
                                        <p:strVal val="visible"/>
                                      </p:to>
                                    </p:set>
                                    <p:animEffect transition="in" filter="wipe(left)">
                                      <p:cBhvr>
                                        <p:cTn id="37" dur="1000"/>
                                        <p:tgtEl>
                                          <p:spTgt spid="559"/>
                                        </p:tgtEl>
                                      </p:cBhvr>
                                    </p:animEffect>
                                  </p:childTnLst>
                                </p:cTn>
                              </p:par>
                            </p:childTnLst>
                          </p:cTn>
                        </p:par>
                        <p:par>
                          <p:cTn id="38" fill="hold">
                            <p:stCondLst>
                              <p:cond delay="8500"/>
                            </p:stCondLst>
                            <p:childTnLst>
                              <p:par>
                                <p:cTn id="39" presetID="53" presetClass="entr" presetSubtype="16" fill="hold" grpId="0" nodeType="afterEffect">
                                  <p:stCondLst>
                                    <p:cond delay="0"/>
                                  </p:stCondLst>
                                  <p:childTnLst>
                                    <p:set>
                                      <p:cBhvr>
                                        <p:cTn id="40" dur="1" fill="hold">
                                          <p:stCondLst>
                                            <p:cond delay="0"/>
                                          </p:stCondLst>
                                        </p:cTn>
                                        <p:tgtEl>
                                          <p:spTgt spid="607"/>
                                        </p:tgtEl>
                                        <p:attrNameLst>
                                          <p:attrName>style.visibility</p:attrName>
                                        </p:attrNameLst>
                                      </p:cBhvr>
                                      <p:to>
                                        <p:strVal val="visible"/>
                                      </p:to>
                                    </p:set>
                                    <p:anim calcmode="lin" valueType="num">
                                      <p:cBhvr>
                                        <p:cTn id="41" dur="500" fill="hold"/>
                                        <p:tgtEl>
                                          <p:spTgt spid="607"/>
                                        </p:tgtEl>
                                        <p:attrNameLst>
                                          <p:attrName>ppt_w</p:attrName>
                                        </p:attrNameLst>
                                      </p:cBhvr>
                                      <p:tavLst>
                                        <p:tav tm="0">
                                          <p:val>
                                            <p:fltVal val="0"/>
                                          </p:val>
                                        </p:tav>
                                        <p:tav tm="100000">
                                          <p:val>
                                            <p:strVal val="#ppt_w"/>
                                          </p:val>
                                        </p:tav>
                                      </p:tavLst>
                                    </p:anim>
                                    <p:anim calcmode="lin" valueType="num">
                                      <p:cBhvr>
                                        <p:cTn id="42" dur="500" fill="hold"/>
                                        <p:tgtEl>
                                          <p:spTgt spid="607"/>
                                        </p:tgtEl>
                                        <p:attrNameLst>
                                          <p:attrName>ppt_h</p:attrName>
                                        </p:attrNameLst>
                                      </p:cBhvr>
                                      <p:tavLst>
                                        <p:tav tm="0">
                                          <p:val>
                                            <p:fltVal val="0"/>
                                          </p:val>
                                        </p:tav>
                                        <p:tav tm="100000">
                                          <p:val>
                                            <p:strVal val="#ppt_h"/>
                                          </p:val>
                                        </p:tav>
                                      </p:tavLst>
                                    </p:anim>
                                    <p:animEffect transition="in" filter="fade">
                                      <p:cBhvr>
                                        <p:cTn id="43" dur="500"/>
                                        <p:tgtEl>
                                          <p:spTgt spid="607"/>
                                        </p:tgtEl>
                                      </p:cBhvr>
                                    </p:animEffect>
                                  </p:childTnLst>
                                </p:cTn>
                              </p:par>
                            </p:childTnLst>
                          </p:cTn>
                        </p:par>
                        <p:par>
                          <p:cTn id="44" fill="hold">
                            <p:stCondLst>
                              <p:cond delay="9000"/>
                            </p:stCondLst>
                            <p:childTnLst>
                              <p:par>
                                <p:cTn id="45" presetID="53" presetClass="entr" presetSubtype="16" fill="hold" grpId="0" nodeType="afterEffect">
                                  <p:stCondLst>
                                    <p:cond delay="0"/>
                                  </p:stCondLst>
                                  <p:childTnLst>
                                    <p:set>
                                      <p:cBhvr>
                                        <p:cTn id="46" dur="1" fill="hold">
                                          <p:stCondLst>
                                            <p:cond delay="0"/>
                                          </p:stCondLst>
                                        </p:cTn>
                                        <p:tgtEl>
                                          <p:spTgt spid="603"/>
                                        </p:tgtEl>
                                        <p:attrNameLst>
                                          <p:attrName>style.visibility</p:attrName>
                                        </p:attrNameLst>
                                      </p:cBhvr>
                                      <p:to>
                                        <p:strVal val="visible"/>
                                      </p:to>
                                    </p:set>
                                    <p:anim calcmode="lin" valueType="num">
                                      <p:cBhvr>
                                        <p:cTn id="47" dur="500" fill="hold"/>
                                        <p:tgtEl>
                                          <p:spTgt spid="603"/>
                                        </p:tgtEl>
                                        <p:attrNameLst>
                                          <p:attrName>ppt_w</p:attrName>
                                        </p:attrNameLst>
                                      </p:cBhvr>
                                      <p:tavLst>
                                        <p:tav tm="0">
                                          <p:val>
                                            <p:fltVal val="0"/>
                                          </p:val>
                                        </p:tav>
                                        <p:tav tm="100000">
                                          <p:val>
                                            <p:strVal val="#ppt_w"/>
                                          </p:val>
                                        </p:tav>
                                      </p:tavLst>
                                    </p:anim>
                                    <p:anim calcmode="lin" valueType="num">
                                      <p:cBhvr>
                                        <p:cTn id="48" dur="500" fill="hold"/>
                                        <p:tgtEl>
                                          <p:spTgt spid="603"/>
                                        </p:tgtEl>
                                        <p:attrNameLst>
                                          <p:attrName>ppt_h</p:attrName>
                                        </p:attrNameLst>
                                      </p:cBhvr>
                                      <p:tavLst>
                                        <p:tav tm="0">
                                          <p:val>
                                            <p:fltVal val="0"/>
                                          </p:val>
                                        </p:tav>
                                        <p:tav tm="100000">
                                          <p:val>
                                            <p:strVal val="#ppt_h"/>
                                          </p:val>
                                        </p:tav>
                                      </p:tavLst>
                                    </p:anim>
                                    <p:animEffect transition="in" filter="fade">
                                      <p:cBhvr>
                                        <p:cTn id="49" dur="500"/>
                                        <p:tgtEl>
                                          <p:spTgt spid="603"/>
                                        </p:tgtEl>
                                      </p:cBhvr>
                                    </p:animEffect>
                                  </p:childTnLst>
                                </p:cTn>
                              </p:par>
                            </p:childTnLst>
                          </p:cTn>
                        </p:par>
                        <p:par>
                          <p:cTn id="50" fill="hold">
                            <p:stCondLst>
                              <p:cond delay="9500"/>
                            </p:stCondLst>
                            <p:childTnLst>
                              <p:par>
                                <p:cTn id="51" presetID="53" presetClass="entr" presetSubtype="16" fill="hold" grpId="0" nodeType="afterEffect">
                                  <p:stCondLst>
                                    <p:cond delay="0"/>
                                  </p:stCondLst>
                                  <p:childTnLst>
                                    <p:set>
                                      <p:cBhvr>
                                        <p:cTn id="52" dur="1" fill="hold">
                                          <p:stCondLst>
                                            <p:cond delay="0"/>
                                          </p:stCondLst>
                                        </p:cTn>
                                        <p:tgtEl>
                                          <p:spTgt spid="606"/>
                                        </p:tgtEl>
                                        <p:attrNameLst>
                                          <p:attrName>style.visibility</p:attrName>
                                        </p:attrNameLst>
                                      </p:cBhvr>
                                      <p:to>
                                        <p:strVal val="visible"/>
                                      </p:to>
                                    </p:set>
                                    <p:anim calcmode="lin" valueType="num">
                                      <p:cBhvr>
                                        <p:cTn id="53" dur="500" fill="hold"/>
                                        <p:tgtEl>
                                          <p:spTgt spid="606"/>
                                        </p:tgtEl>
                                        <p:attrNameLst>
                                          <p:attrName>ppt_w</p:attrName>
                                        </p:attrNameLst>
                                      </p:cBhvr>
                                      <p:tavLst>
                                        <p:tav tm="0">
                                          <p:val>
                                            <p:fltVal val="0"/>
                                          </p:val>
                                        </p:tav>
                                        <p:tav tm="100000">
                                          <p:val>
                                            <p:strVal val="#ppt_w"/>
                                          </p:val>
                                        </p:tav>
                                      </p:tavLst>
                                    </p:anim>
                                    <p:anim calcmode="lin" valueType="num">
                                      <p:cBhvr>
                                        <p:cTn id="54" dur="500" fill="hold"/>
                                        <p:tgtEl>
                                          <p:spTgt spid="606"/>
                                        </p:tgtEl>
                                        <p:attrNameLst>
                                          <p:attrName>ppt_h</p:attrName>
                                        </p:attrNameLst>
                                      </p:cBhvr>
                                      <p:tavLst>
                                        <p:tav tm="0">
                                          <p:val>
                                            <p:fltVal val="0"/>
                                          </p:val>
                                        </p:tav>
                                        <p:tav tm="100000">
                                          <p:val>
                                            <p:strVal val="#ppt_h"/>
                                          </p:val>
                                        </p:tav>
                                      </p:tavLst>
                                    </p:anim>
                                    <p:animEffect transition="in" filter="fade">
                                      <p:cBhvr>
                                        <p:cTn id="55" dur="500"/>
                                        <p:tgtEl>
                                          <p:spTgt spid="606"/>
                                        </p:tgtEl>
                                      </p:cBhvr>
                                    </p:animEffect>
                                  </p:childTnLst>
                                </p:cTn>
                              </p:par>
                            </p:childTnLst>
                          </p:cTn>
                        </p:par>
                        <p:par>
                          <p:cTn id="56" fill="hold">
                            <p:stCondLst>
                              <p:cond delay="10000"/>
                            </p:stCondLst>
                            <p:childTnLst>
                              <p:par>
                                <p:cTn id="57" presetID="53" presetClass="entr" presetSubtype="16" fill="hold" grpId="0" nodeType="afterEffect">
                                  <p:stCondLst>
                                    <p:cond delay="0"/>
                                  </p:stCondLst>
                                  <p:childTnLst>
                                    <p:set>
                                      <p:cBhvr>
                                        <p:cTn id="58" dur="1" fill="hold">
                                          <p:stCondLst>
                                            <p:cond delay="0"/>
                                          </p:stCondLst>
                                        </p:cTn>
                                        <p:tgtEl>
                                          <p:spTgt spid="604"/>
                                        </p:tgtEl>
                                        <p:attrNameLst>
                                          <p:attrName>style.visibility</p:attrName>
                                        </p:attrNameLst>
                                      </p:cBhvr>
                                      <p:to>
                                        <p:strVal val="visible"/>
                                      </p:to>
                                    </p:set>
                                    <p:anim calcmode="lin" valueType="num">
                                      <p:cBhvr>
                                        <p:cTn id="59" dur="500" fill="hold"/>
                                        <p:tgtEl>
                                          <p:spTgt spid="604"/>
                                        </p:tgtEl>
                                        <p:attrNameLst>
                                          <p:attrName>ppt_w</p:attrName>
                                        </p:attrNameLst>
                                      </p:cBhvr>
                                      <p:tavLst>
                                        <p:tav tm="0">
                                          <p:val>
                                            <p:fltVal val="0"/>
                                          </p:val>
                                        </p:tav>
                                        <p:tav tm="100000">
                                          <p:val>
                                            <p:strVal val="#ppt_w"/>
                                          </p:val>
                                        </p:tav>
                                      </p:tavLst>
                                    </p:anim>
                                    <p:anim calcmode="lin" valueType="num">
                                      <p:cBhvr>
                                        <p:cTn id="60" dur="500" fill="hold"/>
                                        <p:tgtEl>
                                          <p:spTgt spid="604"/>
                                        </p:tgtEl>
                                        <p:attrNameLst>
                                          <p:attrName>ppt_h</p:attrName>
                                        </p:attrNameLst>
                                      </p:cBhvr>
                                      <p:tavLst>
                                        <p:tav tm="0">
                                          <p:val>
                                            <p:fltVal val="0"/>
                                          </p:val>
                                        </p:tav>
                                        <p:tav tm="100000">
                                          <p:val>
                                            <p:strVal val="#ppt_h"/>
                                          </p:val>
                                        </p:tav>
                                      </p:tavLst>
                                    </p:anim>
                                    <p:animEffect transition="in" filter="fade">
                                      <p:cBhvr>
                                        <p:cTn id="61" dur="500"/>
                                        <p:tgtEl>
                                          <p:spTgt spid="604"/>
                                        </p:tgtEl>
                                      </p:cBhvr>
                                    </p:animEffect>
                                  </p:childTnLst>
                                </p:cTn>
                              </p:par>
                            </p:childTnLst>
                          </p:cTn>
                        </p:par>
                        <p:par>
                          <p:cTn id="62" fill="hold">
                            <p:stCondLst>
                              <p:cond delay="10500"/>
                            </p:stCondLst>
                            <p:childTnLst>
                              <p:par>
                                <p:cTn id="63" presetID="53" presetClass="entr" presetSubtype="16" fill="hold" grpId="0" nodeType="afterEffect">
                                  <p:stCondLst>
                                    <p:cond delay="0"/>
                                  </p:stCondLst>
                                  <p:childTnLst>
                                    <p:set>
                                      <p:cBhvr>
                                        <p:cTn id="64" dur="1" fill="hold">
                                          <p:stCondLst>
                                            <p:cond delay="0"/>
                                          </p:stCondLst>
                                        </p:cTn>
                                        <p:tgtEl>
                                          <p:spTgt spid="608"/>
                                        </p:tgtEl>
                                        <p:attrNameLst>
                                          <p:attrName>style.visibility</p:attrName>
                                        </p:attrNameLst>
                                      </p:cBhvr>
                                      <p:to>
                                        <p:strVal val="visible"/>
                                      </p:to>
                                    </p:set>
                                    <p:anim calcmode="lin" valueType="num">
                                      <p:cBhvr>
                                        <p:cTn id="65" dur="500" fill="hold"/>
                                        <p:tgtEl>
                                          <p:spTgt spid="608"/>
                                        </p:tgtEl>
                                        <p:attrNameLst>
                                          <p:attrName>ppt_w</p:attrName>
                                        </p:attrNameLst>
                                      </p:cBhvr>
                                      <p:tavLst>
                                        <p:tav tm="0">
                                          <p:val>
                                            <p:fltVal val="0"/>
                                          </p:val>
                                        </p:tav>
                                        <p:tav tm="100000">
                                          <p:val>
                                            <p:strVal val="#ppt_w"/>
                                          </p:val>
                                        </p:tav>
                                      </p:tavLst>
                                    </p:anim>
                                    <p:anim calcmode="lin" valueType="num">
                                      <p:cBhvr>
                                        <p:cTn id="66" dur="500" fill="hold"/>
                                        <p:tgtEl>
                                          <p:spTgt spid="608"/>
                                        </p:tgtEl>
                                        <p:attrNameLst>
                                          <p:attrName>ppt_h</p:attrName>
                                        </p:attrNameLst>
                                      </p:cBhvr>
                                      <p:tavLst>
                                        <p:tav tm="0">
                                          <p:val>
                                            <p:fltVal val="0"/>
                                          </p:val>
                                        </p:tav>
                                        <p:tav tm="100000">
                                          <p:val>
                                            <p:strVal val="#ppt_h"/>
                                          </p:val>
                                        </p:tav>
                                      </p:tavLst>
                                    </p:anim>
                                    <p:animEffect transition="in" filter="fade">
                                      <p:cBhvr>
                                        <p:cTn id="67" dur="500"/>
                                        <p:tgtEl>
                                          <p:spTgt spid="608"/>
                                        </p:tgtEl>
                                      </p:cBhvr>
                                    </p:animEffect>
                                  </p:childTnLst>
                                </p:cTn>
                              </p:par>
                            </p:childTnLst>
                          </p:cTn>
                        </p:par>
                        <p:par>
                          <p:cTn id="68" fill="hold">
                            <p:stCondLst>
                              <p:cond delay="11000"/>
                            </p:stCondLst>
                            <p:childTnLst>
                              <p:par>
                                <p:cTn id="69" presetID="53" presetClass="entr" presetSubtype="16" fill="hold" grpId="0" nodeType="afterEffect">
                                  <p:stCondLst>
                                    <p:cond delay="0"/>
                                  </p:stCondLst>
                                  <p:childTnLst>
                                    <p:set>
                                      <p:cBhvr>
                                        <p:cTn id="70" dur="1" fill="hold">
                                          <p:stCondLst>
                                            <p:cond delay="0"/>
                                          </p:stCondLst>
                                        </p:cTn>
                                        <p:tgtEl>
                                          <p:spTgt spid="605"/>
                                        </p:tgtEl>
                                        <p:attrNameLst>
                                          <p:attrName>style.visibility</p:attrName>
                                        </p:attrNameLst>
                                      </p:cBhvr>
                                      <p:to>
                                        <p:strVal val="visible"/>
                                      </p:to>
                                    </p:set>
                                    <p:anim calcmode="lin" valueType="num">
                                      <p:cBhvr>
                                        <p:cTn id="71" dur="500" fill="hold"/>
                                        <p:tgtEl>
                                          <p:spTgt spid="605"/>
                                        </p:tgtEl>
                                        <p:attrNameLst>
                                          <p:attrName>ppt_w</p:attrName>
                                        </p:attrNameLst>
                                      </p:cBhvr>
                                      <p:tavLst>
                                        <p:tav tm="0">
                                          <p:val>
                                            <p:fltVal val="0"/>
                                          </p:val>
                                        </p:tav>
                                        <p:tav tm="100000">
                                          <p:val>
                                            <p:strVal val="#ppt_w"/>
                                          </p:val>
                                        </p:tav>
                                      </p:tavLst>
                                    </p:anim>
                                    <p:anim calcmode="lin" valueType="num">
                                      <p:cBhvr>
                                        <p:cTn id="72" dur="500" fill="hold"/>
                                        <p:tgtEl>
                                          <p:spTgt spid="605"/>
                                        </p:tgtEl>
                                        <p:attrNameLst>
                                          <p:attrName>ppt_h</p:attrName>
                                        </p:attrNameLst>
                                      </p:cBhvr>
                                      <p:tavLst>
                                        <p:tav tm="0">
                                          <p:val>
                                            <p:fltVal val="0"/>
                                          </p:val>
                                        </p:tav>
                                        <p:tav tm="100000">
                                          <p:val>
                                            <p:strVal val="#ppt_h"/>
                                          </p:val>
                                        </p:tav>
                                      </p:tavLst>
                                    </p:anim>
                                    <p:animEffect transition="in" filter="fade">
                                      <p:cBhvr>
                                        <p:cTn id="73" dur="500"/>
                                        <p:tgtEl>
                                          <p:spTgt spid="605"/>
                                        </p:tgtEl>
                                      </p:cBhvr>
                                    </p:animEffect>
                                  </p:childTnLst>
                                </p:cTn>
                              </p:par>
                            </p:childTnLst>
                          </p:cTn>
                        </p:par>
                        <p:par>
                          <p:cTn id="74" fill="hold">
                            <p:stCondLst>
                              <p:cond delay="11500"/>
                            </p:stCondLst>
                            <p:childTnLst>
                              <p:par>
                                <p:cTn id="75" presetID="10" presetClass="entr" presetSubtype="0" fill="hold" nodeType="afterEffect">
                                  <p:stCondLst>
                                    <p:cond delay="0"/>
                                  </p:stCondLst>
                                  <p:childTnLst>
                                    <p:set>
                                      <p:cBhvr>
                                        <p:cTn id="76" dur="1" fill="hold">
                                          <p:stCondLst>
                                            <p:cond delay="0"/>
                                          </p:stCondLst>
                                        </p:cTn>
                                        <p:tgtEl>
                                          <p:spTgt spid="588"/>
                                        </p:tgtEl>
                                        <p:attrNameLst>
                                          <p:attrName>style.visibility</p:attrName>
                                        </p:attrNameLst>
                                      </p:cBhvr>
                                      <p:to>
                                        <p:strVal val="visible"/>
                                      </p:to>
                                    </p:set>
                                    <p:animEffect transition="in" filter="fade">
                                      <p:cBhvr>
                                        <p:cTn id="77" dur="500"/>
                                        <p:tgtEl>
                                          <p:spTgt spid="588"/>
                                        </p:tgtEl>
                                      </p:cBhvr>
                                    </p:animEffect>
                                  </p:childTnLst>
                                </p:cTn>
                              </p:par>
                            </p:childTnLst>
                          </p:cTn>
                        </p:par>
                        <p:par>
                          <p:cTn id="78" fill="hold">
                            <p:stCondLst>
                              <p:cond delay="12000"/>
                            </p:stCondLst>
                            <p:childTnLst>
                              <p:par>
                                <p:cTn id="79" presetID="10" presetClass="entr" presetSubtype="0" fill="hold" nodeType="afterEffect">
                                  <p:stCondLst>
                                    <p:cond delay="0"/>
                                  </p:stCondLst>
                                  <p:childTnLst>
                                    <p:set>
                                      <p:cBhvr>
                                        <p:cTn id="80" dur="1" fill="hold">
                                          <p:stCondLst>
                                            <p:cond delay="0"/>
                                          </p:stCondLst>
                                        </p:cTn>
                                        <p:tgtEl>
                                          <p:spTgt spid="579"/>
                                        </p:tgtEl>
                                        <p:attrNameLst>
                                          <p:attrName>style.visibility</p:attrName>
                                        </p:attrNameLst>
                                      </p:cBhvr>
                                      <p:to>
                                        <p:strVal val="visible"/>
                                      </p:to>
                                    </p:set>
                                    <p:animEffect transition="in" filter="fade">
                                      <p:cBhvr>
                                        <p:cTn id="81" dur="500"/>
                                        <p:tgtEl>
                                          <p:spTgt spid="579"/>
                                        </p:tgtEl>
                                      </p:cBhvr>
                                    </p:animEffect>
                                  </p:childTnLst>
                                </p:cTn>
                              </p:par>
                            </p:childTnLst>
                          </p:cTn>
                        </p:par>
                        <p:par>
                          <p:cTn id="82" fill="hold">
                            <p:stCondLst>
                              <p:cond delay="12500"/>
                            </p:stCondLst>
                            <p:childTnLst>
                              <p:par>
                                <p:cTn id="83" presetID="10" presetClass="entr" presetSubtype="0" fill="hold" nodeType="afterEffect">
                                  <p:stCondLst>
                                    <p:cond delay="0"/>
                                  </p:stCondLst>
                                  <p:childTnLst>
                                    <p:set>
                                      <p:cBhvr>
                                        <p:cTn id="84" dur="1" fill="hold">
                                          <p:stCondLst>
                                            <p:cond delay="0"/>
                                          </p:stCondLst>
                                        </p:cTn>
                                        <p:tgtEl>
                                          <p:spTgt spid="591"/>
                                        </p:tgtEl>
                                        <p:attrNameLst>
                                          <p:attrName>style.visibility</p:attrName>
                                        </p:attrNameLst>
                                      </p:cBhvr>
                                      <p:to>
                                        <p:strVal val="visible"/>
                                      </p:to>
                                    </p:set>
                                    <p:animEffect transition="in" filter="fade">
                                      <p:cBhvr>
                                        <p:cTn id="85" dur="500"/>
                                        <p:tgtEl>
                                          <p:spTgt spid="591"/>
                                        </p:tgtEl>
                                      </p:cBhvr>
                                    </p:animEffect>
                                  </p:childTnLst>
                                </p:cTn>
                              </p:par>
                            </p:childTnLst>
                          </p:cTn>
                        </p:par>
                        <p:par>
                          <p:cTn id="86" fill="hold">
                            <p:stCondLst>
                              <p:cond delay="13000"/>
                            </p:stCondLst>
                            <p:childTnLst>
                              <p:par>
                                <p:cTn id="87" presetID="10" presetClass="entr" presetSubtype="0" fill="hold" nodeType="afterEffect">
                                  <p:stCondLst>
                                    <p:cond delay="0"/>
                                  </p:stCondLst>
                                  <p:childTnLst>
                                    <p:set>
                                      <p:cBhvr>
                                        <p:cTn id="88" dur="1" fill="hold">
                                          <p:stCondLst>
                                            <p:cond delay="0"/>
                                          </p:stCondLst>
                                        </p:cTn>
                                        <p:tgtEl>
                                          <p:spTgt spid="582"/>
                                        </p:tgtEl>
                                        <p:attrNameLst>
                                          <p:attrName>style.visibility</p:attrName>
                                        </p:attrNameLst>
                                      </p:cBhvr>
                                      <p:to>
                                        <p:strVal val="visible"/>
                                      </p:to>
                                    </p:set>
                                    <p:animEffect transition="in" filter="fade">
                                      <p:cBhvr>
                                        <p:cTn id="89" dur="500"/>
                                        <p:tgtEl>
                                          <p:spTgt spid="582"/>
                                        </p:tgtEl>
                                      </p:cBhvr>
                                    </p:animEffect>
                                  </p:childTnLst>
                                </p:cTn>
                              </p:par>
                            </p:childTnLst>
                          </p:cTn>
                        </p:par>
                        <p:par>
                          <p:cTn id="90" fill="hold">
                            <p:stCondLst>
                              <p:cond delay="13500"/>
                            </p:stCondLst>
                            <p:childTnLst>
                              <p:par>
                                <p:cTn id="91" presetID="10" presetClass="entr" presetSubtype="0" fill="hold" nodeType="afterEffect">
                                  <p:stCondLst>
                                    <p:cond delay="0"/>
                                  </p:stCondLst>
                                  <p:childTnLst>
                                    <p:set>
                                      <p:cBhvr>
                                        <p:cTn id="92" dur="1" fill="hold">
                                          <p:stCondLst>
                                            <p:cond delay="0"/>
                                          </p:stCondLst>
                                        </p:cTn>
                                        <p:tgtEl>
                                          <p:spTgt spid="594"/>
                                        </p:tgtEl>
                                        <p:attrNameLst>
                                          <p:attrName>style.visibility</p:attrName>
                                        </p:attrNameLst>
                                      </p:cBhvr>
                                      <p:to>
                                        <p:strVal val="visible"/>
                                      </p:to>
                                    </p:set>
                                    <p:animEffect transition="in" filter="fade">
                                      <p:cBhvr>
                                        <p:cTn id="93" dur="500"/>
                                        <p:tgtEl>
                                          <p:spTgt spid="594"/>
                                        </p:tgtEl>
                                      </p:cBhvr>
                                    </p:animEffect>
                                  </p:childTnLst>
                                </p:cTn>
                              </p:par>
                            </p:childTnLst>
                          </p:cTn>
                        </p:par>
                        <p:par>
                          <p:cTn id="94" fill="hold">
                            <p:stCondLst>
                              <p:cond delay="14000"/>
                            </p:stCondLst>
                            <p:childTnLst>
                              <p:par>
                                <p:cTn id="95" presetID="10" presetClass="entr" presetSubtype="0" fill="hold" nodeType="afterEffect">
                                  <p:stCondLst>
                                    <p:cond delay="0"/>
                                  </p:stCondLst>
                                  <p:childTnLst>
                                    <p:set>
                                      <p:cBhvr>
                                        <p:cTn id="96" dur="1" fill="hold">
                                          <p:stCondLst>
                                            <p:cond delay="0"/>
                                          </p:stCondLst>
                                        </p:cTn>
                                        <p:tgtEl>
                                          <p:spTgt spid="585"/>
                                        </p:tgtEl>
                                        <p:attrNameLst>
                                          <p:attrName>style.visibility</p:attrName>
                                        </p:attrNameLst>
                                      </p:cBhvr>
                                      <p:to>
                                        <p:strVal val="visible"/>
                                      </p:to>
                                    </p:set>
                                    <p:animEffect transition="in" filter="fade">
                                      <p:cBhvr>
                                        <p:cTn id="97" dur="5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03" grpId="0"/>
      <p:bldP spid="604" grpId="0"/>
      <p:bldP spid="605" grpId="0"/>
      <p:bldP spid="606" grpId="0"/>
      <p:bldP spid="607" grpId="0"/>
      <p:bldP spid="6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ADF452FE-C5D4-48DD-87A2-27C3931F7D58}"/>
              </a:ext>
            </a:extLst>
          </p:cNvPr>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3209304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294889"/>
            <a:ext cx="12192000" cy="596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8" name="Group 57"/>
          <p:cNvGrpSpPr/>
          <p:nvPr/>
        </p:nvGrpSpPr>
        <p:grpSpPr>
          <a:xfrm>
            <a:off x="5936563" y="1392716"/>
            <a:ext cx="6278824" cy="4546174"/>
            <a:chOff x="5936563" y="1392716"/>
            <a:chExt cx="6278824" cy="4546174"/>
          </a:xfrm>
        </p:grpSpPr>
        <p:grpSp>
          <p:nvGrpSpPr>
            <p:cNvPr id="5" name="Group 4"/>
            <p:cNvGrpSpPr/>
            <p:nvPr/>
          </p:nvGrpSpPr>
          <p:grpSpPr>
            <a:xfrm rot="10800000">
              <a:off x="5936563" y="3948094"/>
              <a:ext cx="6278824" cy="1990796"/>
              <a:chOff x="1629834" y="0"/>
              <a:chExt cx="6278824" cy="2575131"/>
            </a:xfrm>
          </p:grpSpPr>
          <p:sp>
            <p:nvSpPr>
              <p:cNvPr id="6" name="Rectangle 15"/>
              <p:cNvSpPr>
                <a:spLocks noChangeArrowheads="1"/>
              </p:cNvSpPr>
              <p:nvPr/>
            </p:nvSpPr>
            <p:spPr bwMode="auto">
              <a:xfrm>
                <a:off x="1629834" y="0"/>
                <a:ext cx="4019551" cy="13716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7" name="Freeform 16"/>
              <p:cNvSpPr>
                <a:spLocks/>
              </p:cNvSpPr>
              <p:nvPr/>
            </p:nvSpPr>
            <p:spPr bwMode="auto">
              <a:xfrm>
                <a:off x="5649384" y="1"/>
                <a:ext cx="1339851" cy="2561167"/>
              </a:xfrm>
              <a:custGeom>
                <a:avLst/>
                <a:gdLst>
                  <a:gd name="T0" fmla="*/ 0 w 633"/>
                  <a:gd name="T1" fmla="*/ 0 h 1210"/>
                  <a:gd name="T2" fmla="*/ 0 w 633"/>
                  <a:gd name="T3" fmla="*/ 648 h 1210"/>
                  <a:gd name="T4" fmla="*/ 628 w 633"/>
                  <a:gd name="T5" fmla="*/ 1210 h 1210"/>
                  <a:gd name="T6" fmla="*/ 633 w 633"/>
                  <a:gd name="T7" fmla="*/ 1002 h 1210"/>
                  <a:gd name="T8" fmla="*/ 0 w 633"/>
                  <a:gd name="T9" fmla="*/ 0 h 1210"/>
                </a:gdLst>
                <a:ahLst/>
                <a:cxnLst>
                  <a:cxn ang="0">
                    <a:pos x="T0" y="T1"/>
                  </a:cxn>
                  <a:cxn ang="0">
                    <a:pos x="T2" y="T3"/>
                  </a:cxn>
                  <a:cxn ang="0">
                    <a:pos x="T4" y="T5"/>
                  </a:cxn>
                  <a:cxn ang="0">
                    <a:pos x="T6" y="T7"/>
                  </a:cxn>
                  <a:cxn ang="0">
                    <a:pos x="T8" y="T9"/>
                  </a:cxn>
                </a:cxnLst>
                <a:rect l="0" t="0" r="r" b="b"/>
                <a:pathLst>
                  <a:path w="633" h="1210">
                    <a:moveTo>
                      <a:pt x="0" y="0"/>
                    </a:moveTo>
                    <a:lnTo>
                      <a:pt x="0" y="648"/>
                    </a:lnTo>
                    <a:lnTo>
                      <a:pt x="628" y="1210"/>
                    </a:lnTo>
                    <a:lnTo>
                      <a:pt x="633" y="1002"/>
                    </a:ln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 name="Rectangle 17"/>
              <p:cNvSpPr>
                <a:spLocks noChangeArrowheads="1"/>
              </p:cNvSpPr>
              <p:nvPr/>
            </p:nvSpPr>
            <p:spPr bwMode="auto">
              <a:xfrm>
                <a:off x="6978653" y="2109464"/>
                <a:ext cx="930005" cy="46566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9" name="Group 8"/>
            <p:cNvGrpSpPr/>
            <p:nvPr/>
          </p:nvGrpSpPr>
          <p:grpSpPr>
            <a:xfrm rot="10800000">
              <a:off x="5936566" y="3570346"/>
              <a:ext cx="6278821" cy="1102454"/>
              <a:chOff x="1629834" y="1813984"/>
              <a:chExt cx="6278821" cy="1494370"/>
            </a:xfrm>
          </p:grpSpPr>
          <p:sp>
            <p:nvSpPr>
              <p:cNvPr id="10" name="Rectangle 18"/>
              <p:cNvSpPr>
                <a:spLocks noChangeArrowheads="1"/>
              </p:cNvSpPr>
              <p:nvPr/>
            </p:nvSpPr>
            <p:spPr bwMode="auto">
              <a:xfrm>
                <a:off x="1629834" y="1813984"/>
                <a:ext cx="4019551" cy="13716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 name="Freeform 19"/>
              <p:cNvSpPr>
                <a:spLocks/>
              </p:cNvSpPr>
              <p:nvPr/>
            </p:nvSpPr>
            <p:spPr bwMode="auto">
              <a:xfrm>
                <a:off x="5649384" y="1813985"/>
                <a:ext cx="1329267" cy="1494367"/>
              </a:xfrm>
              <a:custGeom>
                <a:avLst/>
                <a:gdLst>
                  <a:gd name="T0" fmla="*/ 0 w 628"/>
                  <a:gd name="T1" fmla="*/ 648 h 706"/>
                  <a:gd name="T2" fmla="*/ 0 w 628"/>
                  <a:gd name="T3" fmla="*/ 0 h 706"/>
                  <a:gd name="T4" fmla="*/ 628 w 628"/>
                  <a:gd name="T5" fmla="*/ 504 h 706"/>
                  <a:gd name="T6" fmla="*/ 628 w 628"/>
                  <a:gd name="T7" fmla="*/ 706 h 706"/>
                  <a:gd name="T8" fmla="*/ 0 w 628"/>
                  <a:gd name="T9" fmla="*/ 648 h 706"/>
                </a:gdLst>
                <a:ahLst/>
                <a:cxnLst>
                  <a:cxn ang="0">
                    <a:pos x="T0" y="T1"/>
                  </a:cxn>
                  <a:cxn ang="0">
                    <a:pos x="T2" y="T3"/>
                  </a:cxn>
                  <a:cxn ang="0">
                    <a:pos x="T4" y="T5"/>
                  </a:cxn>
                  <a:cxn ang="0">
                    <a:pos x="T6" y="T7"/>
                  </a:cxn>
                  <a:cxn ang="0">
                    <a:pos x="T8" y="T9"/>
                  </a:cxn>
                </a:cxnLst>
                <a:rect l="0" t="0" r="r" b="b"/>
                <a:pathLst>
                  <a:path w="628" h="706">
                    <a:moveTo>
                      <a:pt x="0" y="648"/>
                    </a:moveTo>
                    <a:lnTo>
                      <a:pt x="0" y="0"/>
                    </a:lnTo>
                    <a:lnTo>
                      <a:pt x="628" y="504"/>
                    </a:lnTo>
                    <a:lnTo>
                      <a:pt x="628" y="706"/>
                    </a:lnTo>
                    <a:lnTo>
                      <a:pt x="0" y="648"/>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2" name="Rectangle 20"/>
              <p:cNvSpPr>
                <a:spLocks noChangeArrowheads="1"/>
              </p:cNvSpPr>
              <p:nvPr/>
            </p:nvSpPr>
            <p:spPr bwMode="auto">
              <a:xfrm>
                <a:off x="6968067" y="2871947"/>
                <a:ext cx="940588" cy="43640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3" name="Group 12"/>
            <p:cNvGrpSpPr/>
            <p:nvPr/>
          </p:nvGrpSpPr>
          <p:grpSpPr>
            <a:xfrm rot="10800000">
              <a:off x="5936566" y="2499648"/>
              <a:ext cx="6278821" cy="1024119"/>
              <a:chOff x="1629834" y="3521767"/>
              <a:chExt cx="6278821" cy="1522251"/>
            </a:xfrm>
          </p:grpSpPr>
          <p:sp>
            <p:nvSpPr>
              <p:cNvPr id="14" name="Rectangle 21"/>
              <p:cNvSpPr>
                <a:spLocks noChangeArrowheads="1"/>
              </p:cNvSpPr>
              <p:nvPr/>
            </p:nvSpPr>
            <p:spPr bwMode="auto">
              <a:xfrm>
                <a:off x="1629834" y="3672417"/>
                <a:ext cx="4019551" cy="137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5" name="Freeform 22"/>
              <p:cNvSpPr>
                <a:spLocks/>
              </p:cNvSpPr>
              <p:nvPr/>
            </p:nvSpPr>
            <p:spPr bwMode="auto">
              <a:xfrm>
                <a:off x="5649386" y="3530601"/>
                <a:ext cx="1318682" cy="1513417"/>
              </a:xfrm>
              <a:custGeom>
                <a:avLst/>
                <a:gdLst>
                  <a:gd name="T0" fmla="*/ 643 w 643"/>
                  <a:gd name="T1" fmla="*/ 223 h 715"/>
                  <a:gd name="T2" fmla="*/ 643 w 643"/>
                  <a:gd name="T3" fmla="*/ 0 h 715"/>
                  <a:gd name="T4" fmla="*/ 0 w 643"/>
                  <a:gd name="T5" fmla="*/ 67 h 715"/>
                  <a:gd name="T6" fmla="*/ 0 w 643"/>
                  <a:gd name="T7" fmla="*/ 715 h 715"/>
                  <a:gd name="T8" fmla="*/ 643 w 643"/>
                  <a:gd name="T9" fmla="*/ 223 h 715"/>
                </a:gdLst>
                <a:ahLst/>
                <a:cxnLst>
                  <a:cxn ang="0">
                    <a:pos x="T0" y="T1"/>
                  </a:cxn>
                  <a:cxn ang="0">
                    <a:pos x="T2" y="T3"/>
                  </a:cxn>
                  <a:cxn ang="0">
                    <a:pos x="T4" y="T5"/>
                  </a:cxn>
                  <a:cxn ang="0">
                    <a:pos x="T6" y="T7"/>
                  </a:cxn>
                  <a:cxn ang="0">
                    <a:pos x="T8" y="T9"/>
                  </a:cxn>
                </a:cxnLst>
                <a:rect l="0" t="0" r="r" b="b"/>
                <a:pathLst>
                  <a:path w="643" h="715">
                    <a:moveTo>
                      <a:pt x="643" y="223"/>
                    </a:moveTo>
                    <a:lnTo>
                      <a:pt x="643" y="0"/>
                    </a:lnTo>
                    <a:lnTo>
                      <a:pt x="0" y="67"/>
                    </a:lnTo>
                    <a:lnTo>
                      <a:pt x="0" y="715"/>
                    </a:lnTo>
                    <a:lnTo>
                      <a:pt x="643" y="22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6" name="Rectangle 23"/>
              <p:cNvSpPr>
                <a:spLocks noChangeArrowheads="1"/>
              </p:cNvSpPr>
              <p:nvPr/>
            </p:nvSpPr>
            <p:spPr bwMode="auto">
              <a:xfrm>
                <a:off x="6968067" y="3521767"/>
                <a:ext cx="940588" cy="47052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7" name="Group 16"/>
            <p:cNvGrpSpPr/>
            <p:nvPr/>
          </p:nvGrpSpPr>
          <p:grpSpPr>
            <a:xfrm rot="10800000">
              <a:off x="5936566" y="1392716"/>
              <a:ext cx="6278821" cy="1761833"/>
              <a:chOff x="1629834" y="4272184"/>
              <a:chExt cx="6278821" cy="2585817"/>
            </a:xfrm>
          </p:grpSpPr>
          <p:sp>
            <p:nvSpPr>
              <p:cNvPr id="18" name="Rectangle 24"/>
              <p:cNvSpPr>
                <a:spLocks noChangeArrowheads="1"/>
              </p:cNvSpPr>
              <p:nvPr/>
            </p:nvSpPr>
            <p:spPr bwMode="auto">
              <a:xfrm>
                <a:off x="1629834" y="5486400"/>
                <a:ext cx="4019551" cy="1371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9" name="Freeform 25"/>
              <p:cNvSpPr>
                <a:spLocks/>
              </p:cNvSpPr>
              <p:nvPr/>
            </p:nvSpPr>
            <p:spPr bwMode="auto">
              <a:xfrm>
                <a:off x="5649384" y="4279901"/>
                <a:ext cx="1318683" cy="2578100"/>
              </a:xfrm>
              <a:custGeom>
                <a:avLst/>
                <a:gdLst>
                  <a:gd name="T0" fmla="*/ 0 w 633"/>
                  <a:gd name="T1" fmla="*/ 570 h 1218"/>
                  <a:gd name="T2" fmla="*/ 0 w 633"/>
                  <a:gd name="T3" fmla="*/ 1218 h 1218"/>
                  <a:gd name="T4" fmla="*/ 633 w 633"/>
                  <a:gd name="T5" fmla="*/ 233 h 1218"/>
                  <a:gd name="T6" fmla="*/ 633 w 633"/>
                  <a:gd name="T7" fmla="*/ 0 h 1218"/>
                  <a:gd name="T8" fmla="*/ 0 w 633"/>
                  <a:gd name="T9" fmla="*/ 570 h 1218"/>
                </a:gdLst>
                <a:ahLst/>
                <a:cxnLst>
                  <a:cxn ang="0">
                    <a:pos x="T0" y="T1"/>
                  </a:cxn>
                  <a:cxn ang="0">
                    <a:pos x="T2" y="T3"/>
                  </a:cxn>
                  <a:cxn ang="0">
                    <a:pos x="T4" y="T5"/>
                  </a:cxn>
                  <a:cxn ang="0">
                    <a:pos x="T6" y="T7"/>
                  </a:cxn>
                  <a:cxn ang="0">
                    <a:pos x="T8" y="T9"/>
                  </a:cxn>
                </a:cxnLst>
                <a:rect l="0" t="0" r="r" b="b"/>
                <a:pathLst>
                  <a:path w="633" h="1218">
                    <a:moveTo>
                      <a:pt x="0" y="570"/>
                    </a:moveTo>
                    <a:lnTo>
                      <a:pt x="0" y="1218"/>
                    </a:lnTo>
                    <a:lnTo>
                      <a:pt x="633" y="233"/>
                    </a:lnTo>
                    <a:lnTo>
                      <a:pt x="633" y="0"/>
                    </a:lnTo>
                    <a:lnTo>
                      <a:pt x="0" y="57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0" name="Rectangle 26"/>
              <p:cNvSpPr>
                <a:spLocks noChangeArrowheads="1"/>
              </p:cNvSpPr>
              <p:nvPr/>
            </p:nvSpPr>
            <p:spPr bwMode="auto">
              <a:xfrm>
                <a:off x="6968068" y="4272184"/>
                <a:ext cx="940587" cy="49741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sp>
        <p:nvSpPr>
          <p:cNvPr id="22" name="Rectangle 21"/>
          <p:cNvSpPr>
            <a:spLocks noChangeAspect="1"/>
          </p:cNvSpPr>
          <p:nvPr/>
        </p:nvSpPr>
        <p:spPr>
          <a:xfrm>
            <a:off x="2310715" y="400436"/>
            <a:ext cx="4783913" cy="6480000"/>
          </a:xfrm>
          <a:prstGeom prst="rect">
            <a:avLst/>
          </a:prstGeom>
          <a:solidFill>
            <a:schemeClr val="bg1">
              <a:lumMod val="50000"/>
            </a:schemeClr>
          </a:solidFill>
          <a:ln>
            <a:noFill/>
          </a:ln>
          <a:effectLst>
            <a:outerShdw blurRad="342900" dist="38100" dir="13500000" algn="b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3" name="Group 32"/>
          <p:cNvGrpSpPr/>
          <p:nvPr/>
        </p:nvGrpSpPr>
        <p:grpSpPr>
          <a:xfrm>
            <a:off x="9179010" y="5079841"/>
            <a:ext cx="1529446" cy="657733"/>
            <a:chOff x="2160509" y="5328629"/>
            <a:chExt cx="1529446" cy="657733"/>
          </a:xfrm>
          <a:noFill/>
        </p:grpSpPr>
        <p:sp>
          <p:nvSpPr>
            <p:cNvPr id="34" name="TextBox 33"/>
            <p:cNvSpPr txBox="1"/>
            <p:nvPr/>
          </p:nvSpPr>
          <p:spPr>
            <a:xfrm>
              <a:off x="2160509" y="5328629"/>
              <a:ext cx="913712" cy="338554"/>
            </a:xfrm>
            <a:prstGeom prst="rect">
              <a:avLst/>
            </a:prstGeom>
            <a:grpFill/>
          </p:spPr>
          <p:txBody>
            <a:bodyPr wrap="none" rtlCol="0">
              <a:spAutoFit/>
            </a:bodyPr>
            <a:lstStyle/>
            <a:p>
              <a:r>
                <a:rPr lang="id-ID" sz="1600" b="1" dirty="0">
                  <a:solidFill>
                    <a:schemeClr val="bg1"/>
                  </a:solidFill>
                  <a:latin typeface="Calibri" panose="020F0502020204030204" pitchFamily="34" charset="0"/>
                </a:rPr>
                <a:t>Discover</a:t>
              </a:r>
              <a:endParaRPr lang="id-ID" b="1" dirty="0">
                <a:solidFill>
                  <a:schemeClr val="bg1"/>
                </a:solidFill>
                <a:latin typeface="Calibri" panose="020F0502020204030204" pitchFamily="34" charset="0"/>
              </a:endParaRPr>
            </a:p>
          </p:txBody>
        </p:sp>
        <p:sp>
          <p:nvSpPr>
            <p:cNvPr id="35" name="Rectangle 34"/>
            <p:cNvSpPr/>
            <p:nvPr/>
          </p:nvSpPr>
          <p:spPr>
            <a:xfrm>
              <a:off x="2160509" y="5586252"/>
              <a:ext cx="1529446" cy="400110"/>
            </a:xfrm>
            <a:prstGeom prst="rect">
              <a:avLst/>
            </a:prstGeom>
            <a:grpFill/>
          </p:spPr>
          <p:txBody>
            <a:bodyPr wrap="square">
              <a:spAutoFit/>
            </a:bodyPr>
            <a:lstStyle/>
            <a:p>
              <a:r>
                <a:rPr lang="id-ID" sz="1000" dirty="0">
                  <a:solidFill>
                    <a:schemeClr val="bg1">
                      <a:lumMod val="95000"/>
                    </a:schemeClr>
                  </a:solidFill>
                  <a:latin typeface="Calibri" panose="020F0502020204030204" pitchFamily="34" charset="0"/>
                </a:rPr>
                <a:t>Go ahead and replace it with your own text. </a:t>
              </a:r>
            </a:p>
          </p:txBody>
        </p:sp>
      </p:grpSp>
      <p:sp>
        <p:nvSpPr>
          <p:cNvPr id="36" name="Freeform 5"/>
          <p:cNvSpPr>
            <a:spLocks noEditPoints="1"/>
          </p:cNvSpPr>
          <p:nvPr/>
        </p:nvSpPr>
        <p:spPr bwMode="auto">
          <a:xfrm>
            <a:off x="8557184" y="5196601"/>
            <a:ext cx="478181" cy="47981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grpSp>
        <p:nvGrpSpPr>
          <p:cNvPr id="37" name="Group 36"/>
          <p:cNvGrpSpPr/>
          <p:nvPr/>
        </p:nvGrpSpPr>
        <p:grpSpPr>
          <a:xfrm>
            <a:off x="9179010" y="3786005"/>
            <a:ext cx="1529446" cy="657733"/>
            <a:chOff x="2160509" y="4269749"/>
            <a:chExt cx="1529446" cy="657733"/>
          </a:xfrm>
          <a:noFill/>
        </p:grpSpPr>
        <p:sp>
          <p:nvSpPr>
            <p:cNvPr id="38" name="TextBox 37"/>
            <p:cNvSpPr txBox="1"/>
            <p:nvPr/>
          </p:nvSpPr>
          <p:spPr>
            <a:xfrm>
              <a:off x="2160509" y="4269749"/>
              <a:ext cx="756938" cy="338554"/>
            </a:xfrm>
            <a:prstGeom prst="rect">
              <a:avLst/>
            </a:prstGeom>
            <a:grpFill/>
          </p:spPr>
          <p:txBody>
            <a:bodyPr wrap="none" rtlCol="0">
              <a:spAutoFit/>
            </a:bodyPr>
            <a:lstStyle/>
            <a:p>
              <a:r>
                <a:rPr lang="id-ID" sz="1600" b="1" dirty="0">
                  <a:solidFill>
                    <a:schemeClr val="bg1"/>
                  </a:solidFill>
                  <a:latin typeface="Calibri" panose="020F0502020204030204" pitchFamily="34" charset="0"/>
                </a:rPr>
                <a:t>Design</a:t>
              </a:r>
            </a:p>
          </p:txBody>
        </p:sp>
        <p:sp>
          <p:nvSpPr>
            <p:cNvPr id="39" name="Rectangle 38"/>
            <p:cNvSpPr/>
            <p:nvPr/>
          </p:nvSpPr>
          <p:spPr>
            <a:xfrm>
              <a:off x="2160509" y="4527372"/>
              <a:ext cx="1529446" cy="400110"/>
            </a:xfrm>
            <a:prstGeom prst="rect">
              <a:avLst/>
            </a:prstGeom>
            <a:grpFill/>
          </p:spPr>
          <p:txBody>
            <a:bodyPr wrap="square">
              <a:spAutoFit/>
            </a:bodyPr>
            <a:lstStyle/>
            <a:p>
              <a:r>
                <a:rPr lang="id-ID" sz="1000" dirty="0">
                  <a:solidFill>
                    <a:schemeClr val="bg1">
                      <a:lumMod val="95000"/>
                    </a:schemeClr>
                  </a:solidFill>
                  <a:latin typeface="Calibri" panose="020F0502020204030204" pitchFamily="34" charset="0"/>
                </a:rPr>
                <a:t>Go ahead and replace it with your own text. </a:t>
              </a:r>
            </a:p>
          </p:txBody>
        </p:sp>
      </p:grpSp>
      <p:grpSp>
        <p:nvGrpSpPr>
          <p:cNvPr id="40" name="Group 39"/>
          <p:cNvGrpSpPr/>
          <p:nvPr/>
        </p:nvGrpSpPr>
        <p:grpSpPr>
          <a:xfrm>
            <a:off x="9179010" y="2598948"/>
            <a:ext cx="1529446" cy="657733"/>
            <a:chOff x="2160509" y="3364374"/>
            <a:chExt cx="1529446" cy="657733"/>
          </a:xfrm>
          <a:noFill/>
        </p:grpSpPr>
        <p:sp>
          <p:nvSpPr>
            <p:cNvPr id="41" name="TextBox 40"/>
            <p:cNvSpPr txBox="1"/>
            <p:nvPr/>
          </p:nvSpPr>
          <p:spPr>
            <a:xfrm>
              <a:off x="2160509" y="3364374"/>
              <a:ext cx="617477" cy="338554"/>
            </a:xfrm>
            <a:prstGeom prst="rect">
              <a:avLst/>
            </a:prstGeom>
            <a:grpFill/>
          </p:spPr>
          <p:txBody>
            <a:bodyPr wrap="none" rtlCol="0">
              <a:spAutoFit/>
            </a:bodyPr>
            <a:lstStyle/>
            <a:p>
              <a:r>
                <a:rPr lang="id-ID" sz="1600" b="1" dirty="0">
                  <a:solidFill>
                    <a:schemeClr val="bg1"/>
                  </a:solidFill>
                  <a:latin typeface="Calibri" panose="020F0502020204030204" pitchFamily="34" charset="0"/>
                </a:rPr>
                <a:t>Code</a:t>
              </a:r>
              <a:endParaRPr lang="id-ID" b="1" dirty="0">
                <a:solidFill>
                  <a:schemeClr val="bg1"/>
                </a:solidFill>
                <a:latin typeface="Calibri" panose="020F0502020204030204" pitchFamily="34" charset="0"/>
              </a:endParaRPr>
            </a:p>
          </p:txBody>
        </p:sp>
        <p:sp>
          <p:nvSpPr>
            <p:cNvPr id="42" name="Rectangle 41"/>
            <p:cNvSpPr/>
            <p:nvPr/>
          </p:nvSpPr>
          <p:spPr>
            <a:xfrm>
              <a:off x="2160509" y="3621997"/>
              <a:ext cx="1529446" cy="400110"/>
            </a:xfrm>
            <a:prstGeom prst="rect">
              <a:avLst/>
            </a:prstGeom>
            <a:grpFill/>
          </p:spPr>
          <p:txBody>
            <a:bodyPr wrap="square">
              <a:spAutoFit/>
            </a:bodyPr>
            <a:lstStyle/>
            <a:p>
              <a:r>
                <a:rPr lang="id-ID" sz="1000" dirty="0">
                  <a:solidFill>
                    <a:schemeClr val="bg1">
                      <a:lumMod val="95000"/>
                    </a:schemeClr>
                  </a:solidFill>
                  <a:latin typeface="Calibri" panose="020F0502020204030204" pitchFamily="34" charset="0"/>
                </a:rPr>
                <a:t>Go ahead and replace it with your own text. </a:t>
              </a:r>
            </a:p>
          </p:txBody>
        </p:sp>
      </p:grpSp>
      <p:grpSp>
        <p:nvGrpSpPr>
          <p:cNvPr id="43" name="Group 42"/>
          <p:cNvGrpSpPr>
            <a:grpSpLocks noChangeAspect="1"/>
          </p:cNvGrpSpPr>
          <p:nvPr/>
        </p:nvGrpSpPr>
        <p:grpSpPr>
          <a:xfrm>
            <a:off x="8595995" y="3917222"/>
            <a:ext cx="437209" cy="468000"/>
            <a:chOff x="6138863" y="1941513"/>
            <a:chExt cx="450850" cy="482600"/>
          </a:xfrm>
          <a:solidFill>
            <a:schemeClr val="bg1">
              <a:lumMod val="95000"/>
            </a:schemeClr>
          </a:solidFill>
        </p:grpSpPr>
        <p:sp>
          <p:nvSpPr>
            <p:cNvPr id="44" name="Freeform 79"/>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45" name="Freeform 80"/>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46" name="Freeform 81"/>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grpSp>
      <p:grpSp>
        <p:nvGrpSpPr>
          <p:cNvPr id="47" name="Group 46"/>
          <p:cNvGrpSpPr>
            <a:grpSpLocks noChangeAspect="1"/>
          </p:cNvGrpSpPr>
          <p:nvPr/>
        </p:nvGrpSpPr>
        <p:grpSpPr>
          <a:xfrm>
            <a:off x="8613487" y="2748430"/>
            <a:ext cx="430579" cy="432000"/>
            <a:chOff x="4198938" y="2905126"/>
            <a:chExt cx="481012" cy="482600"/>
          </a:xfrm>
          <a:solidFill>
            <a:schemeClr val="bg1">
              <a:lumMod val="95000"/>
            </a:schemeClr>
          </a:solidFill>
        </p:grpSpPr>
        <p:sp>
          <p:nvSpPr>
            <p:cNvPr id="48"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49"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50"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grpSp>
      <p:grpSp>
        <p:nvGrpSpPr>
          <p:cNvPr id="51" name="Group 50"/>
          <p:cNvGrpSpPr/>
          <p:nvPr/>
        </p:nvGrpSpPr>
        <p:grpSpPr>
          <a:xfrm>
            <a:off x="8590822" y="1678660"/>
            <a:ext cx="496887" cy="466725"/>
            <a:chOff x="5160963" y="4846638"/>
            <a:chExt cx="496887" cy="466725"/>
          </a:xfrm>
          <a:solidFill>
            <a:schemeClr val="bg1">
              <a:lumMod val="95000"/>
            </a:schemeClr>
          </a:solidFill>
        </p:grpSpPr>
        <p:sp>
          <p:nvSpPr>
            <p:cNvPr id="52" name="Oval 17"/>
            <p:cNvSpPr>
              <a:spLocks noChangeArrowheads="1"/>
            </p:cNvSpPr>
            <p:nvPr/>
          </p:nvSpPr>
          <p:spPr bwMode="auto">
            <a:xfrm>
              <a:off x="5402263" y="5102226"/>
              <a:ext cx="60325" cy="603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53"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grpSp>
      <p:grpSp>
        <p:nvGrpSpPr>
          <p:cNvPr id="54" name="Group 53"/>
          <p:cNvGrpSpPr/>
          <p:nvPr/>
        </p:nvGrpSpPr>
        <p:grpSpPr>
          <a:xfrm>
            <a:off x="9184575" y="1550432"/>
            <a:ext cx="1529446" cy="665602"/>
            <a:chOff x="2160509" y="2441937"/>
            <a:chExt cx="1529446" cy="665602"/>
          </a:xfrm>
          <a:noFill/>
        </p:grpSpPr>
        <p:sp>
          <p:nvSpPr>
            <p:cNvPr id="55" name="Rectangle 54"/>
            <p:cNvSpPr/>
            <p:nvPr/>
          </p:nvSpPr>
          <p:spPr>
            <a:xfrm>
              <a:off x="2160509" y="2707429"/>
              <a:ext cx="1529446" cy="400110"/>
            </a:xfrm>
            <a:prstGeom prst="rect">
              <a:avLst/>
            </a:prstGeom>
            <a:grpFill/>
          </p:spPr>
          <p:txBody>
            <a:bodyPr wrap="square">
              <a:spAutoFit/>
            </a:bodyPr>
            <a:lstStyle/>
            <a:p>
              <a:r>
                <a:rPr lang="id-ID" sz="1000" dirty="0">
                  <a:solidFill>
                    <a:schemeClr val="bg1">
                      <a:lumMod val="95000"/>
                    </a:schemeClr>
                  </a:solidFill>
                  <a:latin typeface="Calibri" panose="020F0502020204030204" pitchFamily="34" charset="0"/>
                </a:rPr>
                <a:t>Go ahead and replace it with your own text. </a:t>
              </a:r>
            </a:p>
          </p:txBody>
        </p:sp>
        <p:sp>
          <p:nvSpPr>
            <p:cNvPr id="56" name="TextBox 55"/>
            <p:cNvSpPr txBox="1"/>
            <p:nvPr/>
          </p:nvSpPr>
          <p:spPr>
            <a:xfrm>
              <a:off x="2160509" y="2441937"/>
              <a:ext cx="784574" cy="338554"/>
            </a:xfrm>
            <a:prstGeom prst="rect">
              <a:avLst/>
            </a:prstGeom>
            <a:grpFill/>
          </p:spPr>
          <p:txBody>
            <a:bodyPr wrap="none" rtlCol="0">
              <a:spAutoFit/>
            </a:bodyPr>
            <a:lstStyle/>
            <a:p>
              <a:r>
                <a:rPr lang="id-ID" sz="1600" b="1" dirty="0">
                  <a:solidFill>
                    <a:schemeClr val="bg1"/>
                  </a:solidFill>
                  <a:latin typeface="Calibri" panose="020F0502020204030204" pitchFamily="34" charset="0"/>
                </a:rPr>
                <a:t>Deploy</a:t>
              </a:r>
              <a:endParaRPr lang="id-ID" b="1" dirty="0">
                <a:solidFill>
                  <a:schemeClr val="bg1"/>
                </a:solidFill>
                <a:latin typeface="Calibri" panose="020F0502020204030204" pitchFamily="34" charset="0"/>
              </a:endParaRPr>
            </a:p>
          </p:txBody>
        </p:sp>
      </p:grpSp>
      <p:sp>
        <p:nvSpPr>
          <p:cNvPr id="57" name="TextBox 56"/>
          <p:cNvSpPr txBox="1"/>
          <p:nvPr/>
        </p:nvSpPr>
        <p:spPr>
          <a:xfrm>
            <a:off x="452883" y="2578022"/>
            <a:ext cx="1801558" cy="2236954"/>
          </a:xfrm>
          <a:prstGeom prst="rect">
            <a:avLst/>
          </a:prstGeom>
          <a:noFill/>
        </p:spPr>
        <p:txBody>
          <a:bodyPr wrap="square" rIns="144000" bIns="36000" numCol="1" spcCol="360000">
            <a:spAutoFit/>
          </a:bodyPr>
          <a:lstStyle/>
          <a:p>
            <a:pPr>
              <a:defRPr/>
            </a:pPr>
            <a:r>
              <a:rPr lang="en-US" sz="10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000" dirty="0">
                <a:solidFill>
                  <a:schemeClr val="bg1">
                    <a:lumMod val="65000"/>
                  </a:schemeClr>
                </a:solidFill>
                <a:latin typeface="Calibri" panose="020F0502020204030204" pitchFamily="34" charset="0"/>
                <a:ea typeface="Roboto" panose="02000000000000000000" pitchFamily="2" charset="0"/>
              </a:rPr>
              <a:t>.</a:t>
            </a:r>
          </a:p>
          <a:p>
            <a:pPr>
              <a:defRPr/>
            </a:pPr>
            <a:endParaRPr lang="id-ID" sz="1000" dirty="0">
              <a:solidFill>
                <a:schemeClr val="bg1">
                  <a:lumMod val="65000"/>
                </a:schemeClr>
              </a:solidFill>
              <a:latin typeface="Calibri" panose="020F0502020204030204" pitchFamily="34" charset="0"/>
              <a:ea typeface="Roboto" panose="02000000000000000000" pitchFamily="2" charset="0"/>
            </a:endParaRPr>
          </a:p>
          <a:p>
            <a:pPr>
              <a:defRPr/>
            </a:pPr>
            <a:endParaRPr lang="en-US" sz="1000" i="1" dirty="0">
              <a:solidFill>
                <a:schemeClr val="bg1">
                  <a:lumMod val="65000"/>
                </a:schemeClr>
              </a:solidFill>
              <a:latin typeface="Calibri" panose="020F0502020204030204" pitchFamily="34" charset="0"/>
              <a:ea typeface="Roboto" panose="02000000000000000000" pitchFamily="2" charset="0"/>
            </a:endParaRPr>
          </a:p>
        </p:txBody>
      </p:sp>
    </p:spTree>
    <p:extLst>
      <p:ext uri="{BB962C8B-B14F-4D97-AF65-F5344CB8AC3E}">
        <p14:creationId xmlns:p14="http://schemas.microsoft.com/office/powerpoint/2010/main" val="21160977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500"/>
                                        <p:tgtEl>
                                          <p:spTgt spid="22"/>
                                        </p:tgtEl>
                                      </p:cBhvr>
                                    </p:animEffect>
                                    <p:anim calcmode="lin" valueType="num">
                                      <p:cBhvr>
                                        <p:cTn id="8" dur="1500" fill="hold"/>
                                        <p:tgtEl>
                                          <p:spTgt spid="22"/>
                                        </p:tgtEl>
                                        <p:attrNameLst>
                                          <p:attrName>ppt_x</p:attrName>
                                        </p:attrNameLst>
                                      </p:cBhvr>
                                      <p:tavLst>
                                        <p:tav tm="0">
                                          <p:val>
                                            <p:strVal val="#ppt_x"/>
                                          </p:val>
                                        </p:tav>
                                        <p:tav tm="100000">
                                          <p:val>
                                            <p:strVal val="#ppt_x"/>
                                          </p:val>
                                        </p:tav>
                                      </p:tavLst>
                                    </p:anim>
                                    <p:anim calcmode="lin" valueType="num">
                                      <p:cBhvr>
                                        <p:cTn id="9" dur="1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left)">
                                      <p:cBhvr>
                                        <p:cTn id="13" dur="1500"/>
                                        <p:tgtEl>
                                          <p:spTgt spid="58"/>
                                        </p:tgtEl>
                                      </p:cBhvr>
                                    </p:animEffect>
                                  </p:childTnLst>
                                </p:cTn>
                              </p:par>
                            </p:childTnLst>
                          </p:cTn>
                        </p:par>
                        <p:par>
                          <p:cTn id="14" fill="hold">
                            <p:stCondLst>
                              <p:cond delay="3000"/>
                            </p:stCondLst>
                            <p:childTnLst>
                              <p:par>
                                <p:cTn id="15" presetID="16" presetClass="entr" presetSubtype="26"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arn(inHorizontal)">
                                      <p:cBhvr>
                                        <p:cTn id="17" dur="750"/>
                                        <p:tgtEl>
                                          <p:spTgt spid="57"/>
                                        </p:tgtEl>
                                      </p:cBhvr>
                                    </p:animEffect>
                                  </p:childTnLst>
                                </p:cTn>
                              </p:par>
                            </p:childTnLst>
                          </p:cTn>
                        </p:par>
                        <p:par>
                          <p:cTn id="18" fill="hold">
                            <p:stCondLst>
                              <p:cond delay="3750"/>
                            </p:stCondLst>
                            <p:childTnLst>
                              <p:par>
                                <p:cTn id="19" presetID="53" presetClass="entr" presetSubtype="16"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par>
                          <p:cTn id="24" fill="hold">
                            <p:stCondLst>
                              <p:cond delay="425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475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5250"/>
                            </p:stCondLst>
                            <p:childTnLst>
                              <p:par>
                                <p:cTn id="35" presetID="10"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5750"/>
                            </p:stCondLst>
                            <p:childTnLst>
                              <p:par>
                                <p:cTn id="39" presetID="53" presetClass="entr" presetSubtype="16"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500" fill="hold"/>
                                        <p:tgtEl>
                                          <p:spTgt spid="47"/>
                                        </p:tgtEl>
                                        <p:attrNameLst>
                                          <p:attrName>ppt_w</p:attrName>
                                        </p:attrNameLst>
                                      </p:cBhvr>
                                      <p:tavLst>
                                        <p:tav tm="0">
                                          <p:val>
                                            <p:fltVal val="0"/>
                                          </p:val>
                                        </p:tav>
                                        <p:tav tm="100000">
                                          <p:val>
                                            <p:strVal val="#ppt_w"/>
                                          </p:val>
                                        </p:tav>
                                      </p:tavLst>
                                    </p:anim>
                                    <p:anim calcmode="lin" valueType="num">
                                      <p:cBhvr>
                                        <p:cTn id="42" dur="500" fill="hold"/>
                                        <p:tgtEl>
                                          <p:spTgt spid="47"/>
                                        </p:tgtEl>
                                        <p:attrNameLst>
                                          <p:attrName>ppt_h</p:attrName>
                                        </p:attrNameLst>
                                      </p:cBhvr>
                                      <p:tavLst>
                                        <p:tav tm="0">
                                          <p:val>
                                            <p:fltVal val="0"/>
                                          </p:val>
                                        </p:tav>
                                        <p:tav tm="100000">
                                          <p:val>
                                            <p:strVal val="#ppt_h"/>
                                          </p:val>
                                        </p:tav>
                                      </p:tavLst>
                                    </p:anim>
                                    <p:animEffect transition="in" filter="fade">
                                      <p:cBhvr>
                                        <p:cTn id="43" dur="500"/>
                                        <p:tgtEl>
                                          <p:spTgt spid="47"/>
                                        </p:tgtEl>
                                      </p:cBhvr>
                                    </p:animEffect>
                                  </p:childTnLst>
                                </p:cTn>
                              </p:par>
                            </p:childTnLst>
                          </p:cTn>
                        </p:par>
                        <p:par>
                          <p:cTn id="44" fill="hold">
                            <p:stCondLst>
                              <p:cond delay="6250"/>
                            </p:stCondLst>
                            <p:childTnLst>
                              <p:par>
                                <p:cTn id="45" presetID="10"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Effect transition="in" filter="fade">
                                      <p:cBhvr>
                                        <p:cTn id="53" dur="500"/>
                                        <p:tgtEl>
                                          <p:spTgt spid="51"/>
                                        </p:tgtEl>
                                      </p:cBhvr>
                                    </p:animEffect>
                                  </p:childTnLst>
                                </p:cTn>
                              </p:par>
                            </p:childTnLst>
                          </p:cTn>
                        </p:par>
                        <p:par>
                          <p:cTn id="54" fill="hold">
                            <p:stCondLst>
                              <p:cond delay="7250"/>
                            </p:stCondLst>
                            <p:childTnLst>
                              <p:par>
                                <p:cTn id="55" presetID="10" presetClass="entr" presetSubtype="0"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6" grpId="0" animBg="1"/>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41</a:t>
            </a:fld>
            <a:endParaRPr lang="id-ID" sz="1200" dirty="0">
              <a:solidFill>
                <a:schemeClr val="bg1">
                  <a:lumMod val="50000"/>
                </a:schemeClr>
              </a:solidFill>
            </a:endParaRPr>
          </a:p>
        </p:txBody>
      </p:sp>
      <p:sp>
        <p:nvSpPr>
          <p:cNvPr id="3" name="TextBox 2"/>
          <p:cNvSpPr txBox="1"/>
          <p:nvPr/>
        </p:nvSpPr>
        <p:spPr>
          <a:xfrm>
            <a:off x="5133588" y="905576"/>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5" name="Freeform 5"/>
          <p:cNvSpPr>
            <a:spLocks/>
          </p:cNvSpPr>
          <p:nvPr/>
        </p:nvSpPr>
        <p:spPr bwMode="auto">
          <a:xfrm flipH="1">
            <a:off x="1919746" y="1730159"/>
            <a:ext cx="2563604" cy="1939925"/>
          </a:xfrm>
          <a:custGeom>
            <a:avLst/>
            <a:gdLst>
              <a:gd name="T0" fmla="*/ 820 w 886"/>
              <a:gd name="T1" fmla="*/ 261 h 659"/>
              <a:gd name="T2" fmla="*/ 750 w 886"/>
              <a:gd name="T3" fmla="*/ 290 h 659"/>
              <a:gd name="T4" fmla="*/ 724 w 886"/>
              <a:gd name="T5" fmla="*/ 251 h 659"/>
              <a:gd name="T6" fmla="*/ 723 w 886"/>
              <a:gd name="T7" fmla="*/ 251 h 659"/>
              <a:gd name="T8" fmla="*/ 723 w 886"/>
              <a:gd name="T9" fmla="*/ 5 h 659"/>
              <a:gd name="T10" fmla="*/ 644 w 886"/>
              <a:gd name="T11" fmla="*/ 0 h 659"/>
              <a:gd name="T12" fmla="*/ 148 w 886"/>
              <a:gd name="T13" fmla="*/ 189 h 659"/>
              <a:gd name="T14" fmla="*/ 7 w 886"/>
              <a:gd name="T15" fmla="*/ 573 h 659"/>
              <a:gd name="T16" fmla="*/ 6 w 886"/>
              <a:gd name="T17" fmla="*/ 586 h 659"/>
              <a:gd name="T18" fmla="*/ 0 w 886"/>
              <a:gd name="T19" fmla="*/ 659 h 659"/>
              <a:gd name="T20" fmla="*/ 175 w 886"/>
              <a:gd name="T21" fmla="*/ 659 h 659"/>
              <a:gd name="T22" fmla="*/ 175 w 886"/>
              <a:gd name="T23" fmla="*/ 659 h 659"/>
              <a:gd name="T24" fmla="*/ 214 w 886"/>
              <a:gd name="T25" fmla="*/ 632 h 659"/>
              <a:gd name="T26" fmla="*/ 185 w 886"/>
              <a:gd name="T27" fmla="*/ 563 h 659"/>
              <a:gd name="T28" fmla="*/ 311 w 886"/>
              <a:gd name="T29" fmla="*/ 563 h 659"/>
              <a:gd name="T30" fmla="*/ 282 w 886"/>
              <a:gd name="T31" fmla="*/ 632 h 659"/>
              <a:gd name="T32" fmla="*/ 336 w 886"/>
              <a:gd name="T33" fmla="*/ 659 h 659"/>
              <a:gd name="T34" fmla="*/ 723 w 886"/>
              <a:gd name="T35" fmla="*/ 659 h 659"/>
              <a:gd name="T36" fmla="*/ 723 w 886"/>
              <a:gd name="T37" fmla="*/ 412 h 659"/>
              <a:gd name="T38" fmla="*/ 750 w 886"/>
              <a:gd name="T39" fmla="*/ 358 h 659"/>
              <a:gd name="T40" fmla="*/ 820 w 886"/>
              <a:gd name="T41" fmla="*/ 387 h 659"/>
              <a:gd name="T42" fmla="*/ 820 w 886"/>
              <a:gd name="T43" fmla="*/ 26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6" h="659">
                <a:moveTo>
                  <a:pt x="820" y="261"/>
                </a:moveTo>
                <a:cubicBezTo>
                  <a:pt x="781" y="255"/>
                  <a:pt x="777" y="277"/>
                  <a:pt x="750" y="290"/>
                </a:cubicBezTo>
                <a:cubicBezTo>
                  <a:pt x="737" y="296"/>
                  <a:pt x="726" y="287"/>
                  <a:pt x="724" y="251"/>
                </a:cubicBezTo>
                <a:cubicBezTo>
                  <a:pt x="723" y="251"/>
                  <a:pt x="723" y="251"/>
                  <a:pt x="723" y="251"/>
                </a:cubicBezTo>
                <a:cubicBezTo>
                  <a:pt x="723" y="5"/>
                  <a:pt x="723" y="5"/>
                  <a:pt x="723" y="5"/>
                </a:cubicBezTo>
                <a:cubicBezTo>
                  <a:pt x="697" y="1"/>
                  <a:pt x="671" y="0"/>
                  <a:pt x="644" y="0"/>
                </a:cubicBezTo>
                <a:cubicBezTo>
                  <a:pt x="416" y="0"/>
                  <a:pt x="259" y="60"/>
                  <a:pt x="148" y="189"/>
                </a:cubicBezTo>
                <a:cubicBezTo>
                  <a:pt x="36" y="319"/>
                  <a:pt x="16" y="497"/>
                  <a:pt x="7" y="573"/>
                </a:cubicBezTo>
                <a:cubicBezTo>
                  <a:pt x="7" y="578"/>
                  <a:pt x="6" y="583"/>
                  <a:pt x="6" y="586"/>
                </a:cubicBezTo>
                <a:cubicBezTo>
                  <a:pt x="2" y="616"/>
                  <a:pt x="0" y="640"/>
                  <a:pt x="0" y="659"/>
                </a:cubicBezTo>
                <a:cubicBezTo>
                  <a:pt x="175" y="659"/>
                  <a:pt x="175" y="659"/>
                  <a:pt x="175" y="659"/>
                </a:cubicBezTo>
                <a:cubicBezTo>
                  <a:pt x="175" y="659"/>
                  <a:pt x="175" y="659"/>
                  <a:pt x="175" y="659"/>
                </a:cubicBezTo>
                <a:cubicBezTo>
                  <a:pt x="211" y="656"/>
                  <a:pt x="220" y="645"/>
                  <a:pt x="214" y="632"/>
                </a:cubicBezTo>
                <a:cubicBezTo>
                  <a:pt x="202" y="605"/>
                  <a:pt x="179" y="601"/>
                  <a:pt x="185" y="563"/>
                </a:cubicBezTo>
                <a:cubicBezTo>
                  <a:pt x="195" y="496"/>
                  <a:pt x="301" y="496"/>
                  <a:pt x="311" y="563"/>
                </a:cubicBezTo>
                <a:cubicBezTo>
                  <a:pt x="317" y="601"/>
                  <a:pt x="295" y="605"/>
                  <a:pt x="282" y="632"/>
                </a:cubicBezTo>
                <a:cubicBezTo>
                  <a:pt x="276" y="647"/>
                  <a:pt x="287" y="659"/>
                  <a:pt x="336" y="659"/>
                </a:cubicBezTo>
                <a:cubicBezTo>
                  <a:pt x="723" y="659"/>
                  <a:pt x="723" y="659"/>
                  <a:pt x="723" y="659"/>
                </a:cubicBezTo>
                <a:cubicBezTo>
                  <a:pt x="723" y="412"/>
                  <a:pt x="723" y="412"/>
                  <a:pt x="723" y="412"/>
                </a:cubicBezTo>
                <a:cubicBezTo>
                  <a:pt x="723" y="363"/>
                  <a:pt x="735" y="352"/>
                  <a:pt x="750" y="358"/>
                </a:cubicBezTo>
                <a:cubicBezTo>
                  <a:pt x="777" y="370"/>
                  <a:pt x="781" y="393"/>
                  <a:pt x="820" y="387"/>
                </a:cubicBezTo>
                <a:cubicBezTo>
                  <a:pt x="886" y="377"/>
                  <a:pt x="886" y="271"/>
                  <a:pt x="820" y="261"/>
                </a:cubicBezTo>
                <a:close/>
              </a:path>
            </a:pathLst>
          </a:custGeom>
          <a:solidFill>
            <a:schemeClr val="accent2"/>
          </a:solidFill>
          <a:ln w="25400">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6" name="Freeform 6"/>
          <p:cNvSpPr>
            <a:spLocks/>
          </p:cNvSpPr>
          <p:nvPr/>
        </p:nvSpPr>
        <p:spPr bwMode="auto">
          <a:xfrm flipH="1">
            <a:off x="690963" y="4863884"/>
            <a:ext cx="3751844" cy="2008187"/>
          </a:xfrm>
          <a:custGeom>
            <a:avLst/>
            <a:gdLst>
              <a:gd name="T0" fmla="*/ 424 w 1297"/>
              <a:gd name="T1" fmla="*/ 682 h 682"/>
              <a:gd name="T2" fmla="*/ 1297 w 1297"/>
              <a:gd name="T3" fmla="*/ 682 h 682"/>
              <a:gd name="T4" fmla="*/ 1128 w 1297"/>
              <a:gd name="T5" fmla="*/ 516 h 682"/>
              <a:gd name="T6" fmla="*/ 1040 w 1297"/>
              <a:gd name="T7" fmla="*/ 198 h 682"/>
              <a:gd name="T8" fmla="*/ 1048 w 1297"/>
              <a:gd name="T9" fmla="*/ 162 h 682"/>
              <a:gd name="T10" fmla="*/ 782 w 1297"/>
              <a:gd name="T11" fmla="*/ 162 h 682"/>
              <a:gd name="T12" fmla="*/ 728 w 1297"/>
              <a:gd name="T13" fmla="*/ 136 h 682"/>
              <a:gd name="T14" fmla="*/ 757 w 1297"/>
              <a:gd name="T15" fmla="*/ 66 h 682"/>
              <a:gd name="T16" fmla="*/ 631 w 1297"/>
              <a:gd name="T17" fmla="*/ 66 h 682"/>
              <a:gd name="T18" fmla="*/ 660 w 1297"/>
              <a:gd name="T19" fmla="*/ 136 h 682"/>
              <a:gd name="T20" fmla="*/ 621 w 1297"/>
              <a:gd name="T21" fmla="*/ 162 h 682"/>
              <a:gd name="T22" fmla="*/ 621 w 1297"/>
              <a:gd name="T23" fmla="*/ 162 h 682"/>
              <a:gd name="T24" fmla="*/ 539 w 1297"/>
              <a:gd name="T25" fmla="*/ 162 h 682"/>
              <a:gd name="T26" fmla="*/ 308 w 1297"/>
              <a:gd name="T27" fmla="*/ 162 h 682"/>
              <a:gd name="T28" fmla="*/ 308 w 1297"/>
              <a:gd name="T29" fmla="*/ 163 h 682"/>
              <a:gd name="T30" fmla="*/ 270 w 1297"/>
              <a:gd name="T31" fmla="*/ 189 h 682"/>
              <a:gd name="T32" fmla="*/ 299 w 1297"/>
              <a:gd name="T33" fmla="*/ 259 h 682"/>
              <a:gd name="T34" fmla="*/ 173 w 1297"/>
              <a:gd name="T35" fmla="*/ 259 h 682"/>
              <a:gd name="T36" fmla="*/ 202 w 1297"/>
              <a:gd name="T37" fmla="*/ 189 h 682"/>
              <a:gd name="T38" fmla="*/ 147 w 1297"/>
              <a:gd name="T39" fmla="*/ 162 h 682"/>
              <a:gd name="T40" fmla="*/ 0 w 1297"/>
              <a:gd name="T41" fmla="*/ 162 h 682"/>
              <a:gd name="T42" fmla="*/ 8 w 1297"/>
              <a:gd name="T43" fmla="*/ 173 h 682"/>
              <a:gd name="T44" fmla="*/ 28 w 1297"/>
              <a:gd name="T45" fmla="*/ 249 h 682"/>
              <a:gd name="T46" fmla="*/ 35 w 1297"/>
              <a:gd name="T47" fmla="*/ 256 h 682"/>
              <a:gd name="T48" fmla="*/ 45 w 1297"/>
              <a:gd name="T49" fmla="*/ 288 h 682"/>
              <a:gd name="T50" fmla="*/ 103 w 1297"/>
              <a:gd name="T51" fmla="*/ 473 h 682"/>
              <a:gd name="T52" fmla="*/ 202 w 1297"/>
              <a:gd name="T53" fmla="*/ 491 h 682"/>
              <a:gd name="T54" fmla="*/ 323 w 1297"/>
              <a:gd name="T55" fmla="*/ 478 h 682"/>
              <a:gd name="T56" fmla="*/ 358 w 1297"/>
              <a:gd name="T57" fmla="*/ 473 h 682"/>
              <a:gd name="T58" fmla="*/ 392 w 1297"/>
              <a:gd name="T59" fmla="*/ 468 h 682"/>
              <a:gd name="T60" fmla="*/ 396 w 1297"/>
              <a:gd name="T61" fmla="*/ 467 h 682"/>
              <a:gd name="T62" fmla="*/ 431 w 1297"/>
              <a:gd name="T63" fmla="*/ 571 h 682"/>
              <a:gd name="T64" fmla="*/ 441 w 1297"/>
              <a:gd name="T65" fmla="*/ 633 h 682"/>
              <a:gd name="T66" fmla="*/ 424 w 1297"/>
              <a:gd name="T67"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7" h="682">
                <a:moveTo>
                  <a:pt x="424" y="682"/>
                </a:moveTo>
                <a:cubicBezTo>
                  <a:pt x="1297" y="682"/>
                  <a:pt x="1297" y="682"/>
                  <a:pt x="1297" y="682"/>
                </a:cubicBezTo>
                <a:cubicBezTo>
                  <a:pt x="1254" y="649"/>
                  <a:pt x="1161" y="573"/>
                  <a:pt x="1128" y="516"/>
                </a:cubicBezTo>
                <a:cubicBezTo>
                  <a:pt x="1102" y="473"/>
                  <a:pt x="1020" y="321"/>
                  <a:pt x="1040" y="198"/>
                </a:cubicBezTo>
                <a:cubicBezTo>
                  <a:pt x="1042" y="185"/>
                  <a:pt x="1045" y="173"/>
                  <a:pt x="1048" y="162"/>
                </a:cubicBezTo>
                <a:cubicBezTo>
                  <a:pt x="782" y="162"/>
                  <a:pt x="782" y="162"/>
                  <a:pt x="782" y="162"/>
                </a:cubicBezTo>
                <a:cubicBezTo>
                  <a:pt x="733" y="162"/>
                  <a:pt x="722" y="150"/>
                  <a:pt x="728" y="136"/>
                </a:cubicBezTo>
                <a:cubicBezTo>
                  <a:pt x="741" y="108"/>
                  <a:pt x="763" y="105"/>
                  <a:pt x="757" y="66"/>
                </a:cubicBezTo>
                <a:cubicBezTo>
                  <a:pt x="747" y="0"/>
                  <a:pt x="641" y="0"/>
                  <a:pt x="631" y="66"/>
                </a:cubicBezTo>
                <a:cubicBezTo>
                  <a:pt x="625" y="105"/>
                  <a:pt x="648" y="108"/>
                  <a:pt x="660" y="136"/>
                </a:cubicBezTo>
                <a:cubicBezTo>
                  <a:pt x="666" y="149"/>
                  <a:pt x="657" y="159"/>
                  <a:pt x="621" y="162"/>
                </a:cubicBezTo>
                <a:cubicBezTo>
                  <a:pt x="621" y="162"/>
                  <a:pt x="621" y="162"/>
                  <a:pt x="621" y="162"/>
                </a:cubicBezTo>
                <a:cubicBezTo>
                  <a:pt x="539" y="162"/>
                  <a:pt x="539" y="162"/>
                  <a:pt x="539" y="162"/>
                </a:cubicBezTo>
                <a:cubicBezTo>
                  <a:pt x="308" y="162"/>
                  <a:pt x="308" y="162"/>
                  <a:pt x="308" y="162"/>
                </a:cubicBezTo>
                <a:cubicBezTo>
                  <a:pt x="308" y="163"/>
                  <a:pt x="308" y="163"/>
                  <a:pt x="308" y="163"/>
                </a:cubicBezTo>
                <a:cubicBezTo>
                  <a:pt x="273" y="165"/>
                  <a:pt x="264" y="176"/>
                  <a:pt x="270" y="189"/>
                </a:cubicBezTo>
                <a:cubicBezTo>
                  <a:pt x="282" y="216"/>
                  <a:pt x="305" y="220"/>
                  <a:pt x="299" y="259"/>
                </a:cubicBezTo>
                <a:cubicBezTo>
                  <a:pt x="288" y="325"/>
                  <a:pt x="183" y="325"/>
                  <a:pt x="173" y="259"/>
                </a:cubicBezTo>
                <a:cubicBezTo>
                  <a:pt x="167" y="220"/>
                  <a:pt x="189" y="216"/>
                  <a:pt x="202" y="189"/>
                </a:cubicBezTo>
                <a:cubicBezTo>
                  <a:pt x="208" y="174"/>
                  <a:pt x="197" y="162"/>
                  <a:pt x="147" y="162"/>
                </a:cubicBezTo>
                <a:cubicBezTo>
                  <a:pt x="0" y="162"/>
                  <a:pt x="0" y="162"/>
                  <a:pt x="0" y="162"/>
                </a:cubicBezTo>
                <a:cubicBezTo>
                  <a:pt x="8" y="173"/>
                  <a:pt x="8" y="173"/>
                  <a:pt x="8" y="173"/>
                </a:cubicBezTo>
                <a:cubicBezTo>
                  <a:pt x="6" y="193"/>
                  <a:pt x="5" y="227"/>
                  <a:pt x="28" y="249"/>
                </a:cubicBezTo>
                <a:cubicBezTo>
                  <a:pt x="30" y="252"/>
                  <a:pt x="33" y="254"/>
                  <a:pt x="35" y="256"/>
                </a:cubicBezTo>
                <a:cubicBezTo>
                  <a:pt x="50" y="271"/>
                  <a:pt x="50" y="271"/>
                  <a:pt x="45" y="288"/>
                </a:cubicBezTo>
                <a:cubicBezTo>
                  <a:pt x="7" y="403"/>
                  <a:pt x="55" y="452"/>
                  <a:pt x="103" y="473"/>
                </a:cubicBezTo>
                <a:cubicBezTo>
                  <a:pt x="130" y="485"/>
                  <a:pt x="163" y="491"/>
                  <a:pt x="202" y="491"/>
                </a:cubicBezTo>
                <a:cubicBezTo>
                  <a:pt x="246" y="491"/>
                  <a:pt x="289" y="484"/>
                  <a:pt x="323" y="478"/>
                </a:cubicBezTo>
                <a:cubicBezTo>
                  <a:pt x="337" y="476"/>
                  <a:pt x="349" y="474"/>
                  <a:pt x="358" y="473"/>
                </a:cubicBezTo>
                <a:cubicBezTo>
                  <a:pt x="372" y="471"/>
                  <a:pt x="383" y="469"/>
                  <a:pt x="392" y="468"/>
                </a:cubicBezTo>
                <a:cubicBezTo>
                  <a:pt x="394" y="467"/>
                  <a:pt x="395" y="467"/>
                  <a:pt x="396" y="467"/>
                </a:cubicBezTo>
                <a:cubicBezTo>
                  <a:pt x="402" y="498"/>
                  <a:pt x="417" y="548"/>
                  <a:pt x="431" y="571"/>
                </a:cubicBezTo>
                <a:cubicBezTo>
                  <a:pt x="442" y="589"/>
                  <a:pt x="446" y="613"/>
                  <a:pt x="441" y="633"/>
                </a:cubicBezTo>
                <a:cubicBezTo>
                  <a:pt x="437" y="647"/>
                  <a:pt x="430" y="666"/>
                  <a:pt x="424" y="682"/>
                </a:cubicBezTo>
                <a:close/>
              </a:path>
            </a:pathLst>
          </a:custGeom>
          <a:solidFill>
            <a:schemeClr val="tx1">
              <a:lumMod val="75000"/>
              <a:lumOff val="25000"/>
            </a:schemeClr>
          </a:solidFill>
          <a:ln w="25400">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7" name="Freeform 7"/>
          <p:cNvSpPr>
            <a:spLocks/>
          </p:cNvSpPr>
          <p:nvPr/>
        </p:nvSpPr>
        <p:spPr bwMode="auto">
          <a:xfrm flipH="1">
            <a:off x="653538" y="1744446"/>
            <a:ext cx="1738698" cy="2405062"/>
          </a:xfrm>
          <a:custGeom>
            <a:avLst/>
            <a:gdLst>
              <a:gd name="T0" fmla="*/ 533 w 601"/>
              <a:gd name="T1" fmla="*/ 343 h 817"/>
              <a:gd name="T2" fmla="*/ 400 w 601"/>
              <a:gd name="T3" fmla="*/ 173 h 817"/>
              <a:gd name="T4" fmla="*/ 0 w 601"/>
              <a:gd name="T5" fmla="*/ 0 h 817"/>
              <a:gd name="T6" fmla="*/ 0 w 601"/>
              <a:gd name="T7" fmla="*/ 246 h 817"/>
              <a:gd name="T8" fmla="*/ 1 w 601"/>
              <a:gd name="T9" fmla="*/ 246 h 817"/>
              <a:gd name="T10" fmla="*/ 27 w 601"/>
              <a:gd name="T11" fmla="*/ 285 h 817"/>
              <a:gd name="T12" fmla="*/ 97 w 601"/>
              <a:gd name="T13" fmla="*/ 256 h 817"/>
              <a:gd name="T14" fmla="*/ 97 w 601"/>
              <a:gd name="T15" fmla="*/ 382 h 817"/>
              <a:gd name="T16" fmla="*/ 27 w 601"/>
              <a:gd name="T17" fmla="*/ 353 h 817"/>
              <a:gd name="T18" fmla="*/ 0 w 601"/>
              <a:gd name="T19" fmla="*/ 407 h 817"/>
              <a:gd name="T20" fmla="*/ 0 w 601"/>
              <a:gd name="T21" fmla="*/ 654 h 817"/>
              <a:gd name="T22" fmla="*/ 327 w 601"/>
              <a:gd name="T23" fmla="*/ 654 h 817"/>
              <a:gd name="T24" fmla="*/ 381 w 601"/>
              <a:gd name="T25" fmla="*/ 681 h 817"/>
              <a:gd name="T26" fmla="*/ 352 w 601"/>
              <a:gd name="T27" fmla="*/ 750 h 817"/>
              <a:gd name="T28" fmla="*/ 478 w 601"/>
              <a:gd name="T29" fmla="*/ 750 h 817"/>
              <a:gd name="T30" fmla="*/ 449 w 601"/>
              <a:gd name="T31" fmla="*/ 681 h 817"/>
              <a:gd name="T32" fmla="*/ 488 w 601"/>
              <a:gd name="T33" fmla="*/ 654 h 817"/>
              <a:gd name="T34" fmla="*/ 488 w 601"/>
              <a:gd name="T35" fmla="*/ 654 h 817"/>
              <a:gd name="T36" fmla="*/ 591 w 601"/>
              <a:gd name="T37" fmla="*/ 654 h 817"/>
              <a:gd name="T38" fmla="*/ 594 w 601"/>
              <a:gd name="T39" fmla="*/ 616 h 817"/>
              <a:gd name="T40" fmla="*/ 533 w 601"/>
              <a:gd name="T41" fmla="*/ 343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1" h="817">
                <a:moveTo>
                  <a:pt x="533" y="343"/>
                </a:moveTo>
                <a:cubicBezTo>
                  <a:pt x="488" y="260"/>
                  <a:pt x="431" y="201"/>
                  <a:pt x="400" y="173"/>
                </a:cubicBezTo>
                <a:cubicBezTo>
                  <a:pt x="333" y="110"/>
                  <a:pt x="179" y="21"/>
                  <a:pt x="0" y="0"/>
                </a:cubicBezTo>
                <a:cubicBezTo>
                  <a:pt x="0" y="246"/>
                  <a:pt x="0" y="246"/>
                  <a:pt x="0" y="246"/>
                </a:cubicBezTo>
                <a:cubicBezTo>
                  <a:pt x="1" y="246"/>
                  <a:pt x="1" y="246"/>
                  <a:pt x="1" y="246"/>
                </a:cubicBezTo>
                <a:cubicBezTo>
                  <a:pt x="3" y="282"/>
                  <a:pt x="14" y="291"/>
                  <a:pt x="27" y="285"/>
                </a:cubicBezTo>
                <a:cubicBezTo>
                  <a:pt x="54" y="272"/>
                  <a:pt x="58" y="250"/>
                  <a:pt x="97" y="256"/>
                </a:cubicBezTo>
                <a:cubicBezTo>
                  <a:pt x="163" y="266"/>
                  <a:pt x="163" y="372"/>
                  <a:pt x="97" y="382"/>
                </a:cubicBezTo>
                <a:cubicBezTo>
                  <a:pt x="58" y="388"/>
                  <a:pt x="54" y="365"/>
                  <a:pt x="27" y="353"/>
                </a:cubicBezTo>
                <a:cubicBezTo>
                  <a:pt x="12" y="347"/>
                  <a:pt x="0" y="358"/>
                  <a:pt x="0" y="407"/>
                </a:cubicBezTo>
                <a:cubicBezTo>
                  <a:pt x="0" y="654"/>
                  <a:pt x="0" y="654"/>
                  <a:pt x="0" y="654"/>
                </a:cubicBezTo>
                <a:cubicBezTo>
                  <a:pt x="327" y="654"/>
                  <a:pt x="327" y="654"/>
                  <a:pt x="327" y="654"/>
                </a:cubicBezTo>
                <a:cubicBezTo>
                  <a:pt x="376" y="654"/>
                  <a:pt x="388" y="666"/>
                  <a:pt x="381" y="681"/>
                </a:cubicBezTo>
                <a:cubicBezTo>
                  <a:pt x="369" y="708"/>
                  <a:pt x="346" y="712"/>
                  <a:pt x="352" y="750"/>
                </a:cubicBezTo>
                <a:cubicBezTo>
                  <a:pt x="363" y="817"/>
                  <a:pt x="468" y="817"/>
                  <a:pt x="478" y="750"/>
                </a:cubicBezTo>
                <a:cubicBezTo>
                  <a:pt x="484" y="712"/>
                  <a:pt x="462" y="708"/>
                  <a:pt x="449" y="681"/>
                </a:cubicBezTo>
                <a:cubicBezTo>
                  <a:pt x="444" y="668"/>
                  <a:pt x="452" y="657"/>
                  <a:pt x="488" y="654"/>
                </a:cubicBezTo>
                <a:cubicBezTo>
                  <a:pt x="488" y="654"/>
                  <a:pt x="488" y="654"/>
                  <a:pt x="488" y="654"/>
                </a:cubicBezTo>
                <a:cubicBezTo>
                  <a:pt x="591" y="654"/>
                  <a:pt x="591" y="654"/>
                  <a:pt x="591" y="654"/>
                </a:cubicBezTo>
                <a:cubicBezTo>
                  <a:pt x="592" y="642"/>
                  <a:pt x="593" y="629"/>
                  <a:pt x="594" y="616"/>
                </a:cubicBezTo>
                <a:cubicBezTo>
                  <a:pt x="601" y="524"/>
                  <a:pt x="580" y="432"/>
                  <a:pt x="533" y="343"/>
                </a:cubicBezTo>
                <a:close/>
              </a:path>
            </a:pathLst>
          </a:custGeom>
          <a:solidFill>
            <a:schemeClr val="accent1"/>
          </a:solidFill>
          <a:ln w="25400">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8" name="Freeform 8"/>
          <p:cNvSpPr>
            <a:spLocks/>
          </p:cNvSpPr>
          <p:nvPr/>
        </p:nvSpPr>
        <p:spPr bwMode="auto">
          <a:xfrm flipH="1">
            <a:off x="681607" y="3670084"/>
            <a:ext cx="2672760" cy="1671637"/>
          </a:xfrm>
          <a:custGeom>
            <a:avLst/>
            <a:gdLst>
              <a:gd name="T0" fmla="*/ 821 w 924"/>
              <a:gd name="T1" fmla="*/ 0 h 568"/>
              <a:gd name="T2" fmla="*/ 821 w 924"/>
              <a:gd name="T3" fmla="*/ 0 h 568"/>
              <a:gd name="T4" fmla="*/ 782 w 924"/>
              <a:gd name="T5" fmla="*/ 27 h 568"/>
              <a:gd name="T6" fmla="*/ 811 w 924"/>
              <a:gd name="T7" fmla="*/ 96 h 568"/>
              <a:gd name="T8" fmla="*/ 685 w 924"/>
              <a:gd name="T9" fmla="*/ 96 h 568"/>
              <a:gd name="T10" fmla="*/ 714 w 924"/>
              <a:gd name="T11" fmla="*/ 27 h 568"/>
              <a:gd name="T12" fmla="*/ 660 w 924"/>
              <a:gd name="T13" fmla="*/ 0 h 568"/>
              <a:gd name="T14" fmla="*/ 333 w 924"/>
              <a:gd name="T15" fmla="*/ 0 h 568"/>
              <a:gd name="T16" fmla="*/ 163 w 924"/>
              <a:gd name="T17" fmla="*/ 0 h 568"/>
              <a:gd name="T18" fmla="*/ 163 w 924"/>
              <a:gd name="T19" fmla="*/ 194 h 568"/>
              <a:gd name="T20" fmla="*/ 136 w 924"/>
              <a:gd name="T21" fmla="*/ 248 h 568"/>
              <a:gd name="T22" fmla="*/ 66 w 924"/>
              <a:gd name="T23" fmla="*/ 219 h 568"/>
              <a:gd name="T24" fmla="*/ 66 w 924"/>
              <a:gd name="T25" fmla="*/ 345 h 568"/>
              <a:gd name="T26" fmla="*/ 136 w 924"/>
              <a:gd name="T27" fmla="*/ 317 h 568"/>
              <a:gd name="T28" fmla="*/ 162 w 924"/>
              <a:gd name="T29" fmla="*/ 355 h 568"/>
              <a:gd name="T30" fmla="*/ 163 w 924"/>
              <a:gd name="T31" fmla="*/ 355 h 568"/>
              <a:gd name="T32" fmla="*/ 163 w 924"/>
              <a:gd name="T33" fmla="*/ 568 h 568"/>
              <a:gd name="T34" fmla="*/ 245 w 924"/>
              <a:gd name="T35" fmla="*/ 568 h 568"/>
              <a:gd name="T36" fmla="*/ 245 w 924"/>
              <a:gd name="T37" fmla="*/ 568 h 568"/>
              <a:gd name="T38" fmla="*/ 284 w 924"/>
              <a:gd name="T39" fmla="*/ 542 h 568"/>
              <a:gd name="T40" fmla="*/ 255 w 924"/>
              <a:gd name="T41" fmla="*/ 472 h 568"/>
              <a:gd name="T42" fmla="*/ 381 w 924"/>
              <a:gd name="T43" fmla="*/ 472 h 568"/>
              <a:gd name="T44" fmla="*/ 352 w 924"/>
              <a:gd name="T45" fmla="*/ 542 h 568"/>
              <a:gd name="T46" fmla="*/ 406 w 924"/>
              <a:gd name="T47" fmla="*/ 568 h 568"/>
              <a:gd name="T48" fmla="*/ 672 w 924"/>
              <a:gd name="T49" fmla="*/ 568 h 568"/>
              <a:gd name="T50" fmla="*/ 730 w 924"/>
              <a:gd name="T51" fmla="*/ 477 h 568"/>
              <a:gd name="T52" fmla="*/ 797 w 924"/>
              <a:gd name="T53" fmla="*/ 385 h 568"/>
              <a:gd name="T54" fmla="*/ 924 w 924"/>
              <a:gd name="T55" fmla="*/ 0 h 568"/>
              <a:gd name="T56" fmla="*/ 821 w 924"/>
              <a:gd name="T57"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4" h="568">
                <a:moveTo>
                  <a:pt x="821" y="0"/>
                </a:moveTo>
                <a:cubicBezTo>
                  <a:pt x="821" y="0"/>
                  <a:pt x="821" y="0"/>
                  <a:pt x="821" y="0"/>
                </a:cubicBezTo>
                <a:cubicBezTo>
                  <a:pt x="785" y="3"/>
                  <a:pt x="777" y="14"/>
                  <a:pt x="782" y="27"/>
                </a:cubicBezTo>
                <a:cubicBezTo>
                  <a:pt x="795" y="54"/>
                  <a:pt x="817" y="58"/>
                  <a:pt x="811" y="96"/>
                </a:cubicBezTo>
                <a:cubicBezTo>
                  <a:pt x="801" y="163"/>
                  <a:pt x="696" y="163"/>
                  <a:pt x="685" y="96"/>
                </a:cubicBezTo>
                <a:cubicBezTo>
                  <a:pt x="679" y="58"/>
                  <a:pt x="702" y="54"/>
                  <a:pt x="714" y="27"/>
                </a:cubicBezTo>
                <a:cubicBezTo>
                  <a:pt x="721" y="12"/>
                  <a:pt x="709" y="0"/>
                  <a:pt x="660" y="0"/>
                </a:cubicBezTo>
                <a:cubicBezTo>
                  <a:pt x="333" y="0"/>
                  <a:pt x="333" y="0"/>
                  <a:pt x="333" y="0"/>
                </a:cubicBezTo>
                <a:cubicBezTo>
                  <a:pt x="163" y="0"/>
                  <a:pt x="163" y="0"/>
                  <a:pt x="163" y="0"/>
                </a:cubicBezTo>
                <a:cubicBezTo>
                  <a:pt x="163" y="194"/>
                  <a:pt x="163" y="194"/>
                  <a:pt x="163" y="194"/>
                </a:cubicBezTo>
                <a:cubicBezTo>
                  <a:pt x="163" y="243"/>
                  <a:pt x="151" y="255"/>
                  <a:pt x="136" y="248"/>
                </a:cubicBezTo>
                <a:cubicBezTo>
                  <a:pt x="109" y="236"/>
                  <a:pt x="105" y="213"/>
                  <a:pt x="66" y="219"/>
                </a:cubicBezTo>
                <a:cubicBezTo>
                  <a:pt x="0" y="230"/>
                  <a:pt x="0" y="335"/>
                  <a:pt x="66" y="345"/>
                </a:cubicBezTo>
                <a:cubicBezTo>
                  <a:pt x="105" y="351"/>
                  <a:pt x="109" y="329"/>
                  <a:pt x="136" y="317"/>
                </a:cubicBezTo>
                <a:cubicBezTo>
                  <a:pt x="149" y="311"/>
                  <a:pt x="160" y="319"/>
                  <a:pt x="162" y="355"/>
                </a:cubicBezTo>
                <a:cubicBezTo>
                  <a:pt x="163" y="355"/>
                  <a:pt x="163" y="355"/>
                  <a:pt x="163" y="355"/>
                </a:cubicBezTo>
                <a:cubicBezTo>
                  <a:pt x="163" y="568"/>
                  <a:pt x="163" y="568"/>
                  <a:pt x="163" y="568"/>
                </a:cubicBezTo>
                <a:cubicBezTo>
                  <a:pt x="245" y="568"/>
                  <a:pt x="245" y="568"/>
                  <a:pt x="245" y="568"/>
                </a:cubicBezTo>
                <a:cubicBezTo>
                  <a:pt x="245" y="568"/>
                  <a:pt x="245" y="568"/>
                  <a:pt x="245" y="568"/>
                </a:cubicBezTo>
                <a:cubicBezTo>
                  <a:pt x="281" y="565"/>
                  <a:pt x="290" y="555"/>
                  <a:pt x="284" y="542"/>
                </a:cubicBezTo>
                <a:cubicBezTo>
                  <a:pt x="272" y="514"/>
                  <a:pt x="249" y="511"/>
                  <a:pt x="255" y="472"/>
                </a:cubicBezTo>
                <a:cubicBezTo>
                  <a:pt x="265" y="406"/>
                  <a:pt x="371" y="406"/>
                  <a:pt x="381" y="472"/>
                </a:cubicBezTo>
                <a:cubicBezTo>
                  <a:pt x="387" y="511"/>
                  <a:pt x="365" y="514"/>
                  <a:pt x="352" y="542"/>
                </a:cubicBezTo>
                <a:cubicBezTo>
                  <a:pt x="346" y="556"/>
                  <a:pt x="357" y="568"/>
                  <a:pt x="406" y="568"/>
                </a:cubicBezTo>
                <a:cubicBezTo>
                  <a:pt x="672" y="568"/>
                  <a:pt x="672" y="568"/>
                  <a:pt x="672" y="568"/>
                </a:cubicBezTo>
                <a:cubicBezTo>
                  <a:pt x="685" y="529"/>
                  <a:pt x="705" y="505"/>
                  <a:pt x="730" y="477"/>
                </a:cubicBezTo>
                <a:cubicBezTo>
                  <a:pt x="751" y="453"/>
                  <a:pt x="775" y="425"/>
                  <a:pt x="797" y="385"/>
                </a:cubicBezTo>
                <a:cubicBezTo>
                  <a:pt x="851" y="285"/>
                  <a:pt x="905" y="173"/>
                  <a:pt x="924" y="0"/>
                </a:cubicBezTo>
                <a:lnTo>
                  <a:pt x="821" y="0"/>
                </a:lnTo>
                <a:close/>
              </a:path>
            </a:pathLst>
          </a:custGeom>
          <a:solidFill>
            <a:schemeClr val="accent4"/>
          </a:solidFill>
          <a:ln w="25400">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9" name="Freeform 9"/>
          <p:cNvSpPr>
            <a:spLocks/>
          </p:cNvSpPr>
          <p:nvPr/>
        </p:nvSpPr>
        <p:spPr bwMode="auto">
          <a:xfrm flipH="1">
            <a:off x="2883437" y="3190659"/>
            <a:ext cx="1921144" cy="2630487"/>
          </a:xfrm>
          <a:custGeom>
            <a:avLst/>
            <a:gdLst>
              <a:gd name="T0" fmla="*/ 567 w 664"/>
              <a:gd name="T1" fmla="*/ 382 h 894"/>
              <a:gd name="T2" fmla="*/ 637 w 664"/>
              <a:gd name="T3" fmla="*/ 411 h 894"/>
              <a:gd name="T4" fmla="*/ 664 w 664"/>
              <a:gd name="T5" fmla="*/ 357 h 894"/>
              <a:gd name="T6" fmla="*/ 664 w 664"/>
              <a:gd name="T7" fmla="*/ 163 h 894"/>
              <a:gd name="T8" fmla="*/ 447 w 664"/>
              <a:gd name="T9" fmla="*/ 163 h 894"/>
              <a:gd name="T10" fmla="*/ 393 w 664"/>
              <a:gd name="T11" fmla="*/ 136 h 894"/>
              <a:gd name="T12" fmla="*/ 422 w 664"/>
              <a:gd name="T13" fmla="*/ 67 h 894"/>
              <a:gd name="T14" fmla="*/ 296 w 664"/>
              <a:gd name="T15" fmla="*/ 67 h 894"/>
              <a:gd name="T16" fmla="*/ 325 w 664"/>
              <a:gd name="T17" fmla="*/ 136 h 894"/>
              <a:gd name="T18" fmla="*/ 286 w 664"/>
              <a:gd name="T19" fmla="*/ 163 h 894"/>
              <a:gd name="T20" fmla="*/ 286 w 664"/>
              <a:gd name="T21" fmla="*/ 163 h 894"/>
              <a:gd name="T22" fmla="*/ 111 w 664"/>
              <a:gd name="T23" fmla="*/ 163 h 894"/>
              <a:gd name="T24" fmla="*/ 130 w 664"/>
              <a:gd name="T25" fmla="*/ 225 h 894"/>
              <a:gd name="T26" fmla="*/ 135 w 664"/>
              <a:gd name="T27" fmla="*/ 285 h 894"/>
              <a:gd name="T28" fmla="*/ 29 w 664"/>
              <a:gd name="T29" fmla="*/ 465 h 894"/>
              <a:gd name="T30" fmla="*/ 14 w 664"/>
              <a:gd name="T31" fmla="*/ 558 h 894"/>
              <a:gd name="T32" fmla="*/ 65 w 664"/>
              <a:gd name="T33" fmla="*/ 598 h 894"/>
              <a:gd name="T34" fmla="*/ 132 w 664"/>
              <a:gd name="T35" fmla="*/ 632 h 894"/>
              <a:gd name="T36" fmla="*/ 123 w 664"/>
              <a:gd name="T37" fmla="*/ 658 h 894"/>
              <a:gd name="T38" fmla="*/ 125 w 664"/>
              <a:gd name="T39" fmla="*/ 731 h 894"/>
              <a:gd name="T40" fmla="*/ 272 w 664"/>
              <a:gd name="T41" fmla="*/ 731 h 894"/>
              <a:gd name="T42" fmla="*/ 327 w 664"/>
              <a:gd name="T43" fmla="*/ 758 h 894"/>
              <a:gd name="T44" fmla="*/ 298 w 664"/>
              <a:gd name="T45" fmla="*/ 828 h 894"/>
              <a:gd name="T46" fmla="*/ 424 w 664"/>
              <a:gd name="T47" fmla="*/ 828 h 894"/>
              <a:gd name="T48" fmla="*/ 395 w 664"/>
              <a:gd name="T49" fmla="*/ 758 h 894"/>
              <a:gd name="T50" fmla="*/ 433 w 664"/>
              <a:gd name="T51" fmla="*/ 732 h 894"/>
              <a:gd name="T52" fmla="*/ 433 w 664"/>
              <a:gd name="T53" fmla="*/ 731 h 894"/>
              <a:gd name="T54" fmla="*/ 664 w 664"/>
              <a:gd name="T55" fmla="*/ 731 h 894"/>
              <a:gd name="T56" fmla="*/ 664 w 664"/>
              <a:gd name="T57" fmla="*/ 518 h 894"/>
              <a:gd name="T58" fmla="*/ 663 w 664"/>
              <a:gd name="T59" fmla="*/ 518 h 894"/>
              <a:gd name="T60" fmla="*/ 637 w 664"/>
              <a:gd name="T61" fmla="*/ 480 h 894"/>
              <a:gd name="T62" fmla="*/ 567 w 664"/>
              <a:gd name="T63" fmla="*/ 508 h 894"/>
              <a:gd name="T64" fmla="*/ 567 w 664"/>
              <a:gd name="T65" fmla="*/ 382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894">
                <a:moveTo>
                  <a:pt x="567" y="382"/>
                </a:moveTo>
                <a:cubicBezTo>
                  <a:pt x="606" y="376"/>
                  <a:pt x="610" y="399"/>
                  <a:pt x="637" y="411"/>
                </a:cubicBezTo>
                <a:cubicBezTo>
                  <a:pt x="652" y="418"/>
                  <a:pt x="664" y="406"/>
                  <a:pt x="664" y="357"/>
                </a:cubicBezTo>
                <a:cubicBezTo>
                  <a:pt x="664" y="163"/>
                  <a:pt x="664" y="163"/>
                  <a:pt x="664" y="163"/>
                </a:cubicBezTo>
                <a:cubicBezTo>
                  <a:pt x="447" y="163"/>
                  <a:pt x="447" y="163"/>
                  <a:pt x="447" y="163"/>
                </a:cubicBezTo>
                <a:cubicBezTo>
                  <a:pt x="398" y="163"/>
                  <a:pt x="387" y="151"/>
                  <a:pt x="393" y="136"/>
                </a:cubicBezTo>
                <a:cubicBezTo>
                  <a:pt x="406" y="109"/>
                  <a:pt x="428" y="105"/>
                  <a:pt x="422" y="67"/>
                </a:cubicBezTo>
                <a:cubicBezTo>
                  <a:pt x="412" y="0"/>
                  <a:pt x="306" y="0"/>
                  <a:pt x="296" y="67"/>
                </a:cubicBezTo>
                <a:cubicBezTo>
                  <a:pt x="290" y="105"/>
                  <a:pt x="313" y="109"/>
                  <a:pt x="325" y="136"/>
                </a:cubicBezTo>
                <a:cubicBezTo>
                  <a:pt x="331" y="149"/>
                  <a:pt x="322" y="160"/>
                  <a:pt x="286" y="163"/>
                </a:cubicBezTo>
                <a:cubicBezTo>
                  <a:pt x="286" y="163"/>
                  <a:pt x="286" y="163"/>
                  <a:pt x="286" y="163"/>
                </a:cubicBezTo>
                <a:cubicBezTo>
                  <a:pt x="111" y="163"/>
                  <a:pt x="111" y="163"/>
                  <a:pt x="111" y="163"/>
                </a:cubicBezTo>
                <a:cubicBezTo>
                  <a:pt x="111" y="192"/>
                  <a:pt x="116" y="212"/>
                  <a:pt x="130" y="225"/>
                </a:cubicBezTo>
                <a:cubicBezTo>
                  <a:pt x="150" y="245"/>
                  <a:pt x="151" y="263"/>
                  <a:pt x="135" y="285"/>
                </a:cubicBezTo>
                <a:cubicBezTo>
                  <a:pt x="98" y="338"/>
                  <a:pt x="43" y="437"/>
                  <a:pt x="29" y="465"/>
                </a:cubicBezTo>
                <a:cubicBezTo>
                  <a:pt x="19" y="486"/>
                  <a:pt x="0" y="524"/>
                  <a:pt x="14" y="558"/>
                </a:cubicBezTo>
                <a:cubicBezTo>
                  <a:pt x="20" y="571"/>
                  <a:pt x="34" y="589"/>
                  <a:pt x="65" y="598"/>
                </a:cubicBezTo>
                <a:cubicBezTo>
                  <a:pt x="132" y="619"/>
                  <a:pt x="132" y="631"/>
                  <a:pt x="132" y="632"/>
                </a:cubicBezTo>
                <a:cubicBezTo>
                  <a:pt x="130" y="642"/>
                  <a:pt x="126" y="650"/>
                  <a:pt x="123" y="658"/>
                </a:cubicBezTo>
                <a:cubicBezTo>
                  <a:pt x="115" y="677"/>
                  <a:pt x="105" y="704"/>
                  <a:pt x="125" y="731"/>
                </a:cubicBezTo>
                <a:cubicBezTo>
                  <a:pt x="272" y="731"/>
                  <a:pt x="272" y="731"/>
                  <a:pt x="272" y="731"/>
                </a:cubicBezTo>
                <a:cubicBezTo>
                  <a:pt x="322" y="731"/>
                  <a:pt x="333" y="743"/>
                  <a:pt x="327" y="758"/>
                </a:cubicBezTo>
                <a:cubicBezTo>
                  <a:pt x="314" y="785"/>
                  <a:pt x="292" y="789"/>
                  <a:pt x="298" y="828"/>
                </a:cubicBezTo>
                <a:cubicBezTo>
                  <a:pt x="308" y="894"/>
                  <a:pt x="413" y="894"/>
                  <a:pt x="424" y="828"/>
                </a:cubicBezTo>
                <a:cubicBezTo>
                  <a:pt x="430" y="789"/>
                  <a:pt x="407" y="785"/>
                  <a:pt x="395" y="758"/>
                </a:cubicBezTo>
                <a:cubicBezTo>
                  <a:pt x="389" y="745"/>
                  <a:pt x="398" y="734"/>
                  <a:pt x="433" y="732"/>
                </a:cubicBezTo>
                <a:cubicBezTo>
                  <a:pt x="433" y="731"/>
                  <a:pt x="433" y="731"/>
                  <a:pt x="433" y="731"/>
                </a:cubicBezTo>
                <a:cubicBezTo>
                  <a:pt x="664" y="731"/>
                  <a:pt x="664" y="731"/>
                  <a:pt x="664" y="731"/>
                </a:cubicBezTo>
                <a:cubicBezTo>
                  <a:pt x="664" y="518"/>
                  <a:pt x="664" y="518"/>
                  <a:pt x="664" y="518"/>
                </a:cubicBezTo>
                <a:cubicBezTo>
                  <a:pt x="663" y="518"/>
                  <a:pt x="663" y="518"/>
                  <a:pt x="663" y="518"/>
                </a:cubicBezTo>
                <a:cubicBezTo>
                  <a:pt x="661" y="482"/>
                  <a:pt x="650" y="474"/>
                  <a:pt x="637" y="480"/>
                </a:cubicBezTo>
                <a:cubicBezTo>
                  <a:pt x="610" y="492"/>
                  <a:pt x="606" y="514"/>
                  <a:pt x="567" y="508"/>
                </a:cubicBezTo>
                <a:cubicBezTo>
                  <a:pt x="501" y="498"/>
                  <a:pt x="501" y="393"/>
                  <a:pt x="567" y="382"/>
                </a:cubicBezTo>
                <a:close/>
              </a:path>
            </a:pathLst>
          </a:custGeom>
          <a:solidFill>
            <a:schemeClr val="accent3"/>
          </a:solidFill>
          <a:ln w="25400">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TextBox 25"/>
          <p:cNvSpPr txBox="1"/>
          <p:nvPr/>
        </p:nvSpPr>
        <p:spPr>
          <a:xfrm>
            <a:off x="1269655" y="2691856"/>
            <a:ext cx="550151" cy="52322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800" b="1" dirty="0">
                <a:solidFill>
                  <a:schemeClr val="bg1">
                    <a:lumMod val="95000"/>
                  </a:schemeClr>
                </a:solidFill>
                <a:latin typeface="Calibri" panose="020F0502020204030204" pitchFamily="34" charset="0"/>
              </a:rPr>
              <a:t>01</a:t>
            </a:r>
            <a:endParaRPr lang="en-US" sz="1600" b="1" dirty="0">
              <a:solidFill>
                <a:schemeClr val="bg1">
                  <a:lumMod val="95000"/>
                </a:schemeClr>
              </a:solidFill>
              <a:latin typeface="Calibri" panose="020F0502020204030204" pitchFamily="34" charset="0"/>
            </a:endParaRPr>
          </a:p>
        </p:txBody>
      </p:sp>
      <p:sp>
        <p:nvSpPr>
          <p:cNvPr id="27" name="TextBox 26"/>
          <p:cNvSpPr txBox="1"/>
          <p:nvPr/>
        </p:nvSpPr>
        <p:spPr>
          <a:xfrm>
            <a:off x="1640309" y="4119776"/>
            <a:ext cx="550151" cy="523220"/>
          </a:xfrm>
          <a:prstGeom prst="rect">
            <a:avLst/>
          </a:prstGeom>
          <a:noFill/>
          <a:effectLst>
            <a:outerShdw blurRad="50800" dist="38100" dir="5400000" algn="t" rotWithShape="0">
              <a:prstClr val="black">
                <a:alpha val="40000"/>
              </a:prstClr>
            </a:outerShdw>
          </a:effectLst>
        </p:spPr>
        <p:txBody>
          <a:bodyPr wrap="none" rtlCol="0">
            <a:spAutoFit/>
          </a:bodyPr>
          <a:lstStyle/>
          <a:p>
            <a:r>
              <a:rPr lang="id-ID" sz="2800" b="1" dirty="0">
                <a:solidFill>
                  <a:schemeClr val="bg1">
                    <a:lumMod val="95000"/>
                  </a:schemeClr>
                </a:solidFill>
                <a:latin typeface="Calibri" panose="020F0502020204030204" pitchFamily="34" charset="0"/>
              </a:rPr>
              <a:t>04</a:t>
            </a:r>
            <a:endParaRPr lang="en-US" sz="1600" b="1" dirty="0">
              <a:solidFill>
                <a:schemeClr val="bg1">
                  <a:lumMod val="95000"/>
                </a:schemeClr>
              </a:solidFill>
              <a:latin typeface="Calibri" panose="020F0502020204030204" pitchFamily="34" charset="0"/>
            </a:endParaRPr>
          </a:p>
        </p:txBody>
      </p:sp>
      <p:sp>
        <p:nvSpPr>
          <p:cNvPr id="28" name="TextBox 27"/>
          <p:cNvSpPr txBox="1"/>
          <p:nvPr/>
        </p:nvSpPr>
        <p:spPr>
          <a:xfrm>
            <a:off x="2762578" y="2691856"/>
            <a:ext cx="550151" cy="52322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800" b="1" dirty="0">
                <a:solidFill>
                  <a:schemeClr val="bg1">
                    <a:lumMod val="95000"/>
                  </a:schemeClr>
                </a:solidFill>
                <a:latin typeface="Calibri" panose="020F0502020204030204" pitchFamily="34" charset="0"/>
              </a:rPr>
              <a:t>02</a:t>
            </a:r>
            <a:endParaRPr lang="en-US" sz="1600" b="1" dirty="0">
              <a:solidFill>
                <a:schemeClr val="bg1">
                  <a:lumMod val="95000"/>
                </a:schemeClr>
              </a:solidFill>
              <a:latin typeface="Calibri" panose="020F0502020204030204" pitchFamily="34" charset="0"/>
            </a:endParaRPr>
          </a:p>
        </p:txBody>
      </p:sp>
      <p:sp>
        <p:nvSpPr>
          <p:cNvPr id="29" name="TextBox 28"/>
          <p:cNvSpPr txBox="1"/>
          <p:nvPr/>
        </p:nvSpPr>
        <p:spPr>
          <a:xfrm>
            <a:off x="3442722" y="3936892"/>
            <a:ext cx="550151" cy="523220"/>
          </a:xfrm>
          <a:prstGeom prst="rect">
            <a:avLst/>
          </a:prstGeom>
          <a:noFill/>
          <a:effectLst>
            <a:outerShdw blurRad="50800" dist="38100" dir="5400000" algn="t" rotWithShape="0">
              <a:prstClr val="black">
                <a:alpha val="40000"/>
              </a:prstClr>
            </a:outerShdw>
          </a:effectLst>
        </p:spPr>
        <p:txBody>
          <a:bodyPr wrap="none" rtlCol="0">
            <a:spAutoFit/>
          </a:bodyPr>
          <a:lstStyle/>
          <a:p>
            <a:r>
              <a:rPr lang="id-ID" sz="2800" b="1" dirty="0">
                <a:solidFill>
                  <a:schemeClr val="bg1">
                    <a:lumMod val="95000"/>
                  </a:schemeClr>
                </a:solidFill>
                <a:latin typeface="Calibri" panose="020F0502020204030204" pitchFamily="34" charset="0"/>
              </a:rPr>
              <a:t>03</a:t>
            </a:r>
            <a:endParaRPr lang="en-US" sz="1600" b="1" dirty="0">
              <a:solidFill>
                <a:schemeClr val="bg1">
                  <a:lumMod val="95000"/>
                </a:schemeClr>
              </a:solidFill>
              <a:latin typeface="Calibri" panose="020F0502020204030204" pitchFamily="34" charset="0"/>
            </a:endParaRPr>
          </a:p>
        </p:txBody>
      </p:sp>
      <p:grpSp>
        <p:nvGrpSpPr>
          <p:cNvPr id="41" name="Group 40"/>
          <p:cNvGrpSpPr/>
          <p:nvPr/>
        </p:nvGrpSpPr>
        <p:grpSpPr>
          <a:xfrm rot="5400000">
            <a:off x="6926468" y="1463667"/>
            <a:ext cx="806348" cy="2005158"/>
            <a:chOff x="9788886" y="1671638"/>
            <a:chExt cx="806348" cy="2005158"/>
          </a:xfrm>
        </p:grpSpPr>
        <p:sp>
          <p:nvSpPr>
            <p:cNvPr id="42" name="TextBox 41"/>
            <p:cNvSpPr txBox="1"/>
            <p:nvPr/>
          </p:nvSpPr>
          <p:spPr>
            <a:xfrm rot="16200000" flipH="1">
              <a:off x="9264287" y="2813641"/>
              <a:ext cx="1387752" cy="338554"/>
            </a:xfrm>
            <a:prstGeom prst="rect">
              <a:avLst/>
            </a:prstGeom>
            <a:noFill/>
          </p:spPr>
          <p:txBody>
            <a:bodyPr wrap="none" rtlCol="0">
              <a:spAutoFit/>
            </a:bodyPr>
            <a:lstStyle/>
            <a:p>
              <a:r>
                <a:rPr lang="id-ID" sz="1600" b="1" dirty="0">
                  <a:solidFill>
                    <a:schemeClr val="accent1"/>
                  </a:solidFill>
                  <a:latin typeface="Calibri" panose="020F0502020204030204" pitchFamily="34" charset="0"/>
                </a:rPr>
                <a:t>Brainstorming</a:t>
              </a:r>
            </a:p>
          </p:txBody>
        </p:sp>
        <p:sp>
          <p:nvSpPr>
            <p:cNvPr id="43" name="TextBox 42"/>
            <p:cNvSpPr txBox="1"/>
            <p:nvPr/>
          </p:nvSpPr>
          <p:spPr>
            <a:xfrm rot="16200000" flipH="1">
              <a:off x="9328288" y="2409850"/>
              <a:ext cx="2005158" cy="528734"/>
            </a:xfrm>
            <a:prstGeom prst="rect">
              <a:avLst/>
            </a:prstGeom>
            <a:noFill/>
          </p:spPr>
          <p:txBody>
            <a:bodyPr wrap="square" rtlCol="0">
              <a:spAutoFit/>
            </a:bodyPr>
            <a:lstStyle/>
            <a:p>
              <a:pPr>
                <a:lnSpc>
                  <a:spcPct val="150000"/>
                </a:lnSpc>
              </a:pPr>
              <a:r>
                <a:rPr lang="id-ID" sz="1000" dirty="0">
                  <a:solidFill>
                    <a:schemeClr val="bg1">
                      <a:lumMod val="65000"/>
                    </a:schemeClr>
                  </a:solidFill>
                  <a:latin typeface="Calibri" panose="020F0502020204030204" pitchFamily="34" charset="0"/>
                </a:rPr>
                <a:t>Suitable for all category</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Lorem</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Ipsum</a:t>
              </a:r>
              <a:r>
                <a:rPr lang="en-US" sz="1000" dirty="0">
                  <a:solidFill>
                    <a:schemeClr val="bg1">
                      <a:lumMod val="65000"/>
                    </a:schemeClr>
                  </a:solidFill>
                  <a:latin typeface="Calibri" panose="020F0502020204030204" pitchFamily="34" charset="0"/>
                </a:rPr>
                <a:t> is not simply random text.</a:t>
              </a:r>
              <a:r>
                <a:rPr lang="id-ID" sz="1000" dirty="0">
                  <a:solidFill>
                    <a:schemeClr val="bg1">
                      <a:lumMod val="65000"/>
                    </a:schemeClr>
                  </a:solidFill>
                  <a:latin typeface="Calibri" panose="020F0502020204030204" pitchFamily="34" charset="0"/>
                </a:rPr>
                <a:t> </a:t>
              </a:r>
              <a:endParaRPr lang="en-US" sz="1000" b="1" dirty="0">
                <a:solidFill>
                  <a:schemeClr val="bg1">
                    <a:lumMod val="65000"/>
                  </a:schemeClr>
                </a:solidFill>
                <a:latin typeface="Calibri" panose="020F0502020204030204" pitchFamily="34" charset="0"/>
              </a:endParaRPr>
            </a:p>
          </p:txBody>
        </p:sp>
      </p:grpSp>
      <p:grpSp>
        <p:nvGrpSpPr>
          <p:cNvPr id="44" name="Group 43"/>
          <p:cNvGrpSpPr/>
          <p:nvPr/>
        </p:nvGrpSpPr>
        <p:grpSpPr>
          <a:xfrm>
            <a:off x="6313551" y="5100314"/>
            <a:ext cx="2018669" cy="820416"/>
            <a:chOff x="1656326" y="1421015"/>
            <a:chExt cx="2018669" cy="820416"/>
          </a:xfrm>
        </p:grpSpPr>
        <p:sp>
          <p:nvSpPr>
            <p:cNvPr id="45" name="TextBox 44"/>
            <p:cNvSpPr txBox="1"/>
            <p:nvPr/>
          </p:nvSpPr>
          <p:spPr>
            <a:xfrm flipH="1">
              <a:off x="1656327" y="1421015"/>
              <a:ext cx="1220912" cy="338554"/>
            </a:xfrm>
            <a:prstGeom prst="rect">
              <a:avLst/>
            </a:prstGeom>
            <a:noFill/>
          </p:spPr>
          <p:txBody>
            <a:bodyPr wrap="none" rtlCol="0">
              <a:spAutoFit/>
            </a:bodyPr>
            <a:lstStyle/>
            <a:p>
              <a:r>
                <a:rPr lang="id-ID" sz="1600" b="1" dirty="0">
                  <a:solidFill>
                    <a:schemeClr val="accent4"/>
                  </a:solidFill>
                  <a:latin typeface="Calibri" panose="020F0502020204030204" pitchFamily="34" charset="0"/>
                </a:rPr>
                <a:t>End Product</a:t>
              </a:r>
            </a:p>
          </p:txBody>
        </p:sp>
        <p:sp>
          <p:nvSpPr>
            <p:cNvPr id="46" name="TextBox 45"/>
            <p:cNvSpPr txBox="1"/>
            <p:nvPr/>
          </p:nvSpPr>
          <p:spPr>
            <a:xfrm flipH="1">
              <a:off x="1656326" y="1712697"/>
              <a:ext cx="2018669" cy="528734"/>
            </a:xfrm>
            <a:prstGeom prst="rect">
              <a:avLst/>
            </a:prstGeom>
            <a:noFill/>
          </p:spPr>
          <p:txBody>
            <a:bodyPr wrap="square" rtlCol="0">
              <a:spAutoFit/>
            </a:bodyPr>
            <a:lstStyle/>
            <a:p>
              <a:pPr>
                <a:lnSpc>
                  <a:spcPct val="150000"/>
                </a:lnSpc>
              </a:pPr>
              <a:r>
                <a:rPr lang="id-ID" sz="1000" dirty="0">
                  <a:solidFill>
                    <a:schemeClr val="bg1">
                      <a:lumMod val="65000"/>
                    </a:schemeClr>
                  </a:solidFill>
                  <a:latin typeface="Calibri" panose="020F0502020204030204" pitchFamily="34" charset="0"/>
                </a:rPr>
                <a:t>Suitable for all category</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Lorem</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Ipsum</a:t>
              </a:r>
              <a:r>
                <a:rPr lang="en-US" sz="1000" dirty="0">
                  <a:solidFill>
                    <a:schemeClr val="bg1">
                      <a:lumMod val="65000"/>
                    </a:schemeClr>
                  </a:solidFill>
                  <a:latin typeface="Calibri" panose="020F0502020204030204" pitchFamily="34" charset="0"/>
                </a:rPr>
                <a:t> is not simply random text.</a:t>
              </a:r>
              <a:r>
                <a:rPr lang="id-ID" sz="1000" dirty="0">
                  <a:solidFill>
                    <a:schemeClr val="bg1">
                      <a:lumMod val="65000"/>
                    </a:schemeClr>
                  </a:solidFill>
                  <a:latin typeface="Calibri" panose="020F0502020204030204" pitchFamily="34" charset="0"/>
                </a:rPr>
                <a:t> </a:t>
              </a:r>
              <a:endParaRPr lang="en-US" sz="1000" b="1" dirty="0">
                <a:solidFill>
                  <a:schemeClr val="bg1">
                    <a:lumMod val="65000"/>
                  </a:schemeClr>
                </a:solidFill>
                <a:latin typeface="Calibri" panose="020F0502020204030204" pitchFamily="34" charset="0"/>
              </a:endParaRPr>
            </a:p>
          </p:txBody>
        </p:sp>
      </p:grpSp>
      <p:grpSp>
        <p:nvGrpSpPr>
          <p:cNvPr id="47" name="Group 46"/>
          <p:cNvGrpSpPr/>
          <p:nvPr/>
        </p:nvGrpSpPr>
        <p:grpSpPr>
          <a:xfrm>
            <a:off x="6353193" y="4030253"/>
            <a:ext cx="2087115" cy="820416"/>
            <a:chOff x="3438888" y="2471739"/>
            <a:chExt cx="2087115" cy="820416"/>
          </a:xfrm>
        </p:grpSpPr>
        <p:sp>
          <p:nvSpPr>
            <p:cNvPr id="48" name="TextBox 47"/>
            <p:cNvSpPr txBox="1"/>
            <p:nvPr/>
          </p:nvSpPr>
          <p:spPr>
            <a:xfrm flipH="1">
              <a:off x="3438888" y="2471739"/>
              <a:ext cx="1333955" cy="338554"/>
            </a:xfrm>
            <a:prstGeom prst="rect">
              <a:avLst/>
            </a:prstGeom>
            <a:noFill/>
          </p:spPr>
          <p:txBody>
            <a:bodyPr wrap="none" rtlCol="0">
              <a:spAutoFit/>
            </a:bodyPr>
            <a:lstStyle/>
            <a:p>
              <a:r>
                <a:rPr lang="id-ID" sz="1600" b="1" dirty="0">
                  <a:solidFill>
                    <a:schemeClr val="accent3"/>
                  </a:solidFill>
                  <a:latin typeface="Calibri" panose="020F0502020204030204" pitchFamily="34" charset="0"/>
                </a:rPr>
                <a:t>Development</a:t>
              </a:r>
            </a:p>
          </p:txBody>
        </p:sp>
        <p:sp>
          <p:nvSpPr>
            <p:cNvPr id="49" name="TextBox 48"/>
            <p:cNvSpPr txBox="1"/>
            <p:nvPr/>
          </p:nvSpPr>
          <p:spPr>
            <a:xfrm flipH="1">
              <a:off x="3438888" y="2763421"/>
              <a:ext cx="2087115" cy="528734"/>
            </a:xfrm>
            <a:prstGeom prst="rect">
              <a:avLst/>
            </a:prstGeom>
            <a:noFill/>
          </p:spPr>
          <p:txBody>
            <a:bodyPr wrap="square" rtlCol="0">
              <a:spAutoFit/>
            </a:bodyPr>
            <a:lstStyle/>
            <a:p>
              <a:pPr>
                <a:lnSpc>
                  <a:spcPct val="150000"/>
                </a:lnSpc>
              </a:pPr>
              <a:r>
                <a:rPr lang="id-ID" sz="1000" dirty="0">
                  <a:solidFill>
                    <a:schemeClr val="bg1">
                      <a:lumMod val="65000"/>
                    </a:schemeClr>
                  </a:solidFill>
                  <a:latin typeface="Calibri" panose="020F0502020204030204" pitchFamily="34" charset="0"/>
                </a:rPr>
                <a:t>Suitable for all category</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Lorem</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Ipsum</a:t>
              </a:r>
              <a:r>
                <a:rPr lang="en-US" sz="1000" dirty="0">
                  <a:solidFill>
                    <a:schemeClr val="bg1">
                      <a:lumMod val="65000"/>
                    </a:schemeClr>
                  </a:solidFill>
                  <a:latin typeface="Calibri" panose="020F0502020204030204" pitchFamily="34" charset="0"/>
                </a:rPr>
                <a:t> is not simply random text.</a:t>
              </a:r>
              <a:r>
                <a:rPr lang="id-ID" sz="1000" dirty="0">
                  <a:solidFill>
                    <a:schemeClr val="bg1">
                      <a:lumMod val="65000"/>
                    </a:schemeClr>
                  </a:solidFill>
                  <a:latin typeface="Calibri" panose="020F0502020204030204" pitchFamily="34" charset="0"/>
                </a:rPr>
                <a:t> </a:t>
              </a:r>
              <a:endParaRPr lang="en-US" sz="1000" b="1" dirty="0">
                <a:solidFill>
                  <a:schemeClr val="bg1">
                    <a:lumMod val="65000"/>
                  </a:schemeClr>
                </a:solidFill>
                <a:latin typeface="Calibri" panose="020F0502020204030204" pitchFamily="34" charset="0"/>
              </a:endParaRPr>
            </a:p>
          </p:txBody>
        </p:sp>
      </p:grpSp>
      <p:grpSp>
        <p:nvGrpSpPr>
          <p:cNvPr id="50" name="Group 49"/>
          <p:cNvGrpSpPr/>
          <p:nvPr/>
        </p:nvGrpSpPr>
        <p:grpSpPr>
          <a:xfrm>
            <a:off x="6312660" y="3075759"/>
            <a:ext cx="2033071" cy="820416"/>
            <a:chOff x="5226279" y="3476472"/>
            <a:chExt cx="2033071" cy="820416"/>
          </a:xfrm>
        </p:grpSpPr>
        <p:sp>
          <p:nvSpPr>
            <p:cNvPr id="51" name="TextBox 50"/>
            <p:cNvSpPr txBox="1"/>
            <p:nvPr/>
          </p:nvSpPr>
          <p:spPr>
            <a:xfrm flipH="1">
              <a:off x="5226280" y="3476472"/>
              <a:ext cx="1191673" cy="338554"/>
            </a:xfrm>
            <a:prstGeom prst="rect">
              <a:avLst/>
            </a:prstGeom>
            <a:noFill/>
          </p:spPr>
          <p:txBody>
            <a:bodyPr wrap="none" rtlCol="0">
              <a:spAutoFit/>
            </a:bodyPr>
            <a:lstStyle/>
            <a:p>
              <a:r>
                <a:rPr lang="id-ID" sz="1600" b="1" dirty="0">
                  <a:solidFill>
                    <a:schemeClr val="accent2"/>
                  </a:solidFill>
                  <a:latin typeface="Calibri" panose="020F0502020204030204" pitchFamily="34" charset="0"/>
                </a:rPr>
                <a:t>Prototyping</a:t>
              </a:r>
            </a:p>
          </p:txBody>
        </p:sp>
        <p:sp>
          <p:nvSpPr>
            <p:cNvPr id="52" name="TextBox 51"/>
            <p:cNvSpPr txBox="1"/>
            <p:nvPr/>
          </p:nvSpPr>
          <p:spPr>
            <a:xfrm flipH="1">
              <a:off x="5226279" y="3768154"/>
              <a:ext cx="2033071" cy="528734"/>
            </a:xfrm>
            <a:prstGeom prst="rect">
              <a:avLst/>
            </a:prstGeom>
            <a:noFill/>
          </p:spPr>
          <p:txBody>
            <a:bodyPr wrap="square" rtlCol="0">
              <a:spAutoFit/>
            </a:bodyPr>
            <a:lstStyle/>
            <a:p>
              <a:pPr>
                <a:lnSpc>
                  <a:spcPct val="150000"/>
                </a:lnSpc>
              </a:pPr>
              <a:r>
                <a:rPr lang="id-ID" sz="1000" dirty="0">
                  <a:solidFill>
                    <a:schemeClr val="bg1">
                      <a:lumMod val="65000"/>
                    </a:schemeClr>
                  </a:solidFill>
                  <a:latin typeface="Calibri" panose="020F0502020204030204" pitchFamily="34" charset="0"/>
                </a:rPr>
                <a:t>Suitable for all category</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Lorem</a:t>
              </a:r>
              <a:r>
                <a:rPr lang="en-US" sz="1000" dirty="0">
                  <a:solidFill>
                    <a:schemeClr val="bg1">
                      <a:lumMod val="65000"/>
                    </a:schemeClr>
                  </a:solidFill>
                  <a:latin typeface="Calibri" panose="020F0502020204030204" pitchFamily="34" charset="0"/>
                </a:rPr>
                <a:t> </a:t>
              </a:r>
              <a:r>
                <a:rPr lang="en-US" sz="1000" dirty="0" err="1">
                  <a:solidFill>
                    <a:schemeClr val="bg1">
                      <a:lumMod val="65000"/>
                    </a:schemeClr>
                  </a:solidFill>
                  <a:latin typeface="Calibri" panose="020F0502020204030204" pitchFamily="34" charset="0"/>
                </a:rPr>
                <a:t>Ipsum</a:t>
              </a:r>
              <a:r>
                <a:rPr lang="en-US" sz="1000" dirty="0">
                  <a:solidFill>
                    <a:schemeClr val="bg1">
                      <a:lumMod val="65000"/>
                    </a:schemeClr>
                  </a:solidFill>
                  <a:latin typeface="Calibri" panose="020F0502020204030204" pitchFamily="34" charset="0"/>
                </a:rPr>
                <a:t> is not simply random text.</a:t>
              </a:r>
              <a:r>
                <a:rPr lang="id-ID" sz="1000" dirty="0">
                  <a:solidFill>
                    <a:schemeClr val="bg1">
                      <a:lumMod val="65000"/>
                    </a:schemeClr>
                  </a:solidFill>
                  <a:latin typeface="Calibri" panose="020F0502020204030204" pitchFamily="34" charset="0"/>
                </a:rPr>
                <a:t> </a:t>
              </a:r>
              <a:endParaRPr lang="en-US" sz="1000" b="1" dirty="0">
                <a:solidFill>
                  <a:schemeClr val="bg1">
                    <a:lumMod val="65000"/>
                  </a:schemeClr>
                </a:solidFill>
                <a:latin typeface="Calibri" panose="020F0502020204030204" pitchFamily="34" charset="0"/>
              </a:endParaRPr>
            </a:p>
          </p:txBody>
        </p:sp>
      </p:grpSp>
      <p:grpSp>
        <p:nvGrpSpPr>
          <p:cNvPr id="53" name="Group 52"/>
          <p:cNvGrpSpPr/>
          <p:nvPr/>
        </p:nvGrpSpPr>
        <p:grpSpPr>
          <a:xfrm>
            <a:off x="5693011" y="2206712"/>
            <a:ext cx="549355" cy="619997"/>
            <a:chOff x="3175" y="3175"/>
            <a:chExt cx="2320925" cy="2619375"/>
          </a:xfrm>
          <a:solidFill>
            <a:schemeClr val="accent1"/>
          </a:solidFill>
        </p:grpSpPr>
        <p:sp>
          <p:nvSpPr>
            <p:cNvPr id="54" name="Freeform 5"/>
            <p:cNvSpPr>
              <a:spLocks noEditPoints="1"/>
            </p:cNvSpPr>
            <p:nvPr/>
          </p:nvSpPr>
          <p:spPr bwMode="auto">
            <a:xfrm>
              <a:off x="168275" y="3175"/>
              <a:ext cx="1990725" cy="1990725"/>
            </a:xfrm>
            <a:custGeom>
              <a:avLst/>
              <a:gdLst>
                <a:gd name="T0" fmla="*/ 264 w 528"/>
                <a:gd name="T1" fmla="*/ 528 h 528"/>
                <a:gd name="T2" fmla="*/ 528 w 528"/>
                <a:gd name="T3" fmla="*/ 264 h 528"/>
                <a:gd name="T4" fmla="*/ 264 w 528"/>
                <a:gd name="T5" fmla="*/ 0 h 528"/>
                <a:gd name="T6" fmla="*/ 0 w 528"/>
                <a:gd name="T7" fmla="*/ 264 h 528"/>
                <a:gd name="T8" fmla="*/ 264 w 528"/>
                <a:gd name="T9" fmla="*/ 528 h 528"/>
                <a:gd name="T10" fmla="*/ 264 w 528"/>
                <a:gd name="T11" fmla="*/ 484 h 528"/>
                <a:gd name="T12" fmla="*/ 71 w 528"/>
                <a:gd name="T13" fmla="*/ 370 h 528"/>
                <a:gd name="T14" fmla="*/ 73 w 528"/>
                <a:gd name="T15" fmla="*/ 369 h 528"/>
                <a:gd name="T16" fmla="*/ 92 w 528"/>
                <a:gd name="T17" fmla="*/ 352 h 528"/>
                <a:gd name="T18" fmla="*/ 104 w 528"/>
                <a:gd name="T19" fmla="*/ 312 h 528"/>
                <a:gd name="T20" fmla="*/ 304 w 528"/>
                <a:gd name="T21" fmla="*/ 385 h 528"/>
                <a:gd name="T22" fmla="*/ 321 w 528"/>
                <a:gd name="T23" fmla="*/ 385 h 528"/>
                <a:gd name="T24" fmla="*/ 461 w 528"/>
                <a:gd name="T25" fmla="*/ 361 h 528"/>
                <a:gd name="T26" fmla="*/ 264 w 528"/>
                <a:gd name="T27" fmla="*/ 484 h 528"/>
                <a:gd name="T28" fmla="*/ 264 w 528"/>
                <a:gd name="T29" fmla="*/ 44 h 528"/>
                <a:gd name="T30" fmla="*/ 484 w 528"/>
                <a:gd name="T31" fmla="*/ 264 h 528"/>
                <a:gd name="T32" fmla="*/ 472 w 528"/>
                <a:gd name="T33" fmla="*/ 334 h 528"/>
                <a:gd name="T34" fmla="*/ 305 w 528"/>
                <a:gd name="T35" fmla="*/ 363 h 528"/>
                <a:gd name="T36" fmla="*/ 107 w 528"/>
                <a:gd name="T37" fmla="*/ 283 h 528"/>
                <a:gd name="T38" fmla="*/ 95 w 528"/>
                <a:gd name="T39" fmla="*/ 279 h 528"/>
                <a:gd name="T40" fmla="*/ 87 w 528"/>
                <a:gd name="T41" fmla="*/ 287 h 528"/>
                <a:gd name="T42" fmla="*/ 72 w 528"/>
                <a:gd name="T43" fmla="*/ 343 h 528"/>
                <a:gd name="T44" fmla="*/ 67 w 528"/>
                <a:gd name="T45" fmla="*/ 348 h 528"/>
                <a:gd name="T46" fmla="*/ 60 w 528"/>
                <a:gd name="T47" fmla="*/ 347 h 528"/>
                <a:gd name="T48" fmla="*/ 44 w 528"/>
                <a:gd name="T49" fmla="*/ 264 h 528"/>
                <a:gd name="T50" fmla="*/ 264 w 528"/>
                <a:gd name="T51" fmla="*/ 4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8" h="528">
                  <a:moveTo>
                    <a:pt x="264" y="528"/>
                  </a:moveTo>
                  <a:cubicBezTo>
                    <a:pt x="410" y="528"/>
                    <a:pt x="528" y="410"/>
                    <a:pt x="528" y="264"/>
                  </a:cubicBezTo>
                  <a:cubicBezTo>
                    <a:pt x="528" y="118"/>
                    <a:pt x="410" y="0"/>
                    <a:pt x="264" y="0"/>
                  </a:cubicBezTo>
                  <a:cubicBezTo>
                    <a:pt x="118" y="0"/>
                    <a:pt x="0" y="118"/>
                    <a:pt x="0" y="264"/>
                  </a:cubicBezTo>
                  <a:cubicBezTo>
                    <a:pt x="0" y="410"/>
                    <a:pt x="118" y="528"/>
                    <a:pt x="264" y="528"/>
                  </a:cubicBezTo>
                  <a:close/>
                  <a:moveTo>
                    <a:pt x="264" y="484"/>
                  </a:moveTo>
                  <a:cubicBezTo>
                    <a:pt x="181" y="484"/>
                    <a:pt x="108" y="438"/>
                    <a:pt x="71" y="370"/>
                  </a:cubicBezTo>
                  <a:cubicBezTo>
                    <a:pt x="72" y="369"/>
                    <a:pt x="72" y="369"/>
                    <a:pt x="73" y="369"/>
                  </a:cubicBezTo>
                  <a:cubicBezTo>
                    <a:pt x="79" y="367"/>
                    <a:pt x="87" y="363"/>
                    <a:pt x="92" y="352"/>
                  </a:cubicBezTo>
                  <a:cubicBezTo>
                    <a:pt x="97" y="340"/>
                    <a:pt x="101" y="324"/>
                    <a:pt x="104" y="312"/>
                  </a:cubicBezTo>
                  <a:cubicBezTo>
                    <a:pt x="130" y="335"/>
                    <a:pt x="191" y="377"/>
                    <a:pt x="304" y="385"/>
                  </a:cubicBezTo>
                  <a:cubicBezTo>
                    <a:pt x="309" y="385"/>
                    <a:pt x="315" y="385"/>
                    <a:pt x="321" y="385"/>
                  </a:cubicBezTo>
                  <a:cubicBezTo>
                    <a:pt x="371" y="385"/>
                    <a:pt x="426" y="372"/>
                    <a:pt x="461" y="361"/>
                  </a:cubicBezTo>
                  <a:cubicBezTo>
                    <a:pt x="425" y="434"/>
                    <a:pt x="350" y="484"/>
                    <a:pt x="264" y="484"/>
                  </a:cubicBezTo>
                  <a:close/>
                  <a:moveTo>
                    <a:pt x="264" y="44"/>
                  </a:moveTo>
                  <a:cubicBezTo>
                    <a:pt x="385" y="44"/>
                    <a:pt x="484" y="143"/>
                    <a:pt x="484" y="264"/>
                  </a:cubicBezTo>
                  <a:cubicBezTo>
                    <a:pt x="484" y="289"/>
                    <a:pt x="480" y="312"/>
                    <a:pt x="472" y="334"/>
                  </a:cubicBezTo>
                  <a:cubicBezTo>
                    <a:pt x="438" y="345"/>
                    <a:pt x="364" y="367"/>
                    <a:pt x="305" y="363"/>
                  </a:cubicBezTo>
                  <a:cubicBezTo>
                    <a:pt x="161" y="352"/>
                    <a:pt x="107" y="283"/>
                    <a:pt x="107" y="283"/>
                  </a:cubicBezTo>
                  <a:cubicBezTo>
                    <a:pt x="104" y="279"/>
                    <a:pt x="99" y="278"/>
                    <a:pt x="95" y="279"/>
                  </a:cubicBezTo>
                  <a:cubicBezTo>
                    <a:pt x="91" y="280"/>
                    <a:pt x="88" y="283"/>
                    <a:pt x="87" y="287"/>
                  </a:cubicBezTo>
                  <a:cubicBezTo>
                    <a:pt x="87" y="288"/>
                    <a:pt x="81" y="323"/>
                    <a:pt x="72" y="343"/>
                  </a:cubicBezTo>
                  <a:cubicBezTo>
                    <a:pt x="70" y="347"/>
                    <a:pt x="68" y="348"/>
                    <a:pt x="67" y="348"/>
                  </a:cubicBezTo>
                  <a:cubicBezTo>
                    <a:pt x="65" y="348"/>
                    <a:pt x="63" y="348"/>
                    <a:pt x="60" y="347"/>
                  </a:cubicBezTo>
                  <a:cubicBezTo>
                    <a:pt x="50" y="322"/>
                    <a:pt x="44" y="294"/>
                    <a:pt x="44" y="264"/>
                  </a:cubicBezTo>
                  <a:cubicBezTo>
                    <a:pt x="44" y="143"/>
                    <a:pt x="142" y="44"/>
                    <a:pt x="264" y="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55" name="Freeform 6"/>
            <p:cNvSpPr>
              <a:spLocks/>
            </p:cNvSpPr>
            <p:nvPr/>
          </p:nvSpPr>
          <p:spPr bwMode="auto">
            <a:xfrm>
              <a:off x="3175" y="1698625"/>
              <a:ext cx="2320925" cy="923925"/>
            </a:xfrm>
            <a:custGeom>
              <a:avLst/>
              <a:gdLst>
                <a:gd name="T0" fmla="*/ 541 w 616"/>
                <a:gd name="T1" fmla="*/ 7 h 245"/>
                <a:gd name="T2" fmla="*/ 510 w 616"/>
                <a:gd name="T3" fmla="*/ 12 h 245"/>
                <a:gd name="T4" fmla="*/ 515 w 616"/>
                <a:gd name="T5" fmla="*/ 43 h 245"/>
                <a:gd name="T6" fmla="*/ 572 w 616"/>
                <a:gd name="T7" fmla="*/ 113 h 245"/>
                <a:gd name="T8" fmla="*/ 308 w 616"/>
                <a:gd name="T9" fmla="*/ 201 h 245"/>
                <a:gd name="T10" fmla="*/ 44 w 616"/>
                <a:gd name="T11" fmla="*/ 113 h 245"/>
                <a:gd name="T12" fmla="*/ 101 w 616"/>
                <a:gd name="T13" fmla="*/ 43 h 245"/>
                <a:gd name="T14" fmla="*/ 105 w 616"/>
                <a:gd name="T15" fmla="*/ 12 h 245"/>
                <a:gd name="T16" fmla="*/ 75 w 616"/>
                <a:gd name="T17" fmla="*/ 7 h 245"/>
                <a:gd name="T18" fmla="*/ 0 w 616"/>
                <a:gd name="T19" fmla="*/ 113 h 245"/>
                <a:gd name="T20" fmla="*/ 308 w 616"/>
                <a:gd name="T21" fmla="*/ 245 h 245"/>
                <a:gd name="T22" fmla="*/ 616 w 616"/>
                <a:gd name="T23" fmla="*/ 113 h 245"/>
                <a:gd name="T24" fmla="*/ 541 w 616"/>
                <a:gd name="T25" fmla="*/ 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6" h="245">
                  <a:moveTo>
                    <a:pt x="541" y="7"/>
                  </a:moveTo>
                  <a:cubicBezTo>
                    <a:pt x="531" y="0"/>
                    <a:pt x="517" y="2"/>
                    <a:pt x="510" y="12"/>
                  </a:cubicBezTo>
                  <a:cubicBezTo>
                    <a:pt x="503" y="22"/>
                    <a:pt x="505" y="36"/>
                    <a:pt x="515" y="43"/>
                  </a:cubicBezTo>
                  <a:cubicBezTo>
                    <a:pt x="555" y="72"/>
                    <a:pt x="572" y="88"/>
                    <a:pt x="572" y="113"/>
                  </a:cubicBezTo>
                  <a:cubicBezTo>
                    <a:pt x="572" y="177"/>
                    <a:pt x="498" y="201"/>
                    <a:pt x="308" y="201"/>
                  </a:cubicBezTo>
                  <a:cubicBezTo>
                    <a:pt x="118" y="201"/>
                    <a:pt x="44" y="177"/>
                    <a:pt x="44" y="113"/>
                  </a:cubicBezTo>
                  <a:cubicBezTo>
                    <a:pt x="44" y="88"/>
                    <a:pt x="60" y="72"/>
                    <a:pt x="101" y="43"/>
                  </a:cubicBezTo>
                  <a:cubicBezTo>
                    <a:pt x="110" y="36"/>
                    <a:pt x="113" y="22"/>
                    <a:pt x="105" y="12"/>
                  </a:cubicBezTo>
                  <a:cubicBezTo>
                    <a:pt x="98" y="2"/>
                    <a:pt x="85" y="0"/>
                    <a:pt x="75" y="7"/>
                  </a:cubicBezTo>
                  <a:cubicBezTo>
                    <a:pt x="40" y="33"/>
                    <a:pt x="0" y="62"/>
                    <a:pt x="0" y="113"/>
                  </a:cubicBezTo>
                  <a:cubicBezTo>
                    <a:pt x="0" y="235"/>
                    <a:pt x="159" y="245"/>
                    <a:pt x="308" y="245"/>
                  </a:cubicBezTo>
                  <a:cubicBezTo>
                    <a:pt x="457" y="245"/>
                    <a:pt x="616" y="235"/>
                    <a:pt x="616" y="113"/>
                  </a:cubicBezTo>
                  <a:cubicBezTo>
                    <a:pt x="616" y="62"/>
                    <a:pt x="576" y="33"/>
                    <a:pt x="541"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grpSp>
      <p:sp>
        <p:nvSpPr>
          <p:cNvPr id="56" name="Freeform 10"/>
          <p:cNvSpPr>
            <a:spLocks noEditPoints="1"/>
          </p:cNvSpPr>
          <p:nvPr/>
        </p:nvSpPr>
        <p:spPr bwMode="auto">
          <a:xfrm>
            <a:off x="5526131" y="3206630"/>
            <a:ext cx="652201" cy="499688"/>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grpSp>
        <p:nvGrpSpPr>
          <p:cNvPr id="57" name="Group 56"/>
          <p:cNvGrpSpPr/>
          <p:nvPr/>
        </p:nvGrpSpPr>
        <p:grpSpPr>
          <a:xfrm>
            <a:off x="5610536" y="4166710"/>
            <a:ext cx="670536" cy="536573"/>
            <a:chOff x="6069013" y="-1522413"/>
            <a:chExt cx="4465637" cy="3573463"/>
          </a:xfrm>
          <a:solidFill>
            <a:schemeClr val="accent3"/>
          </a:solidFill>
        </p:grpSpPr>
        <p:sp>
          <p:nvSpPr>
            <p:cNvPr id="58" name="Freeform 14"/>
            <p:cNvSpPr>
              <a:spLocks/>
            </p:cNvSpPr>
            <p:nvPr/>
          </p:nvSpPr>
          <p:spPr bwMode="auto">
            <a:xfrm>
              <a:off x="6069013" y="-1522413"/>
              <a:ext cx="4465637" cy="2979738"/>
            </a:xfrm>
            <a:custGeom>
              <a:avLst/>
              <a:gdLst>
                <a:gd name="T0" fmla="*/ 869 w 1188"/>
                <a:gd name="T1" fmla="*/ 792 h 792"/>
                <a:gd name="T2" fmla="*/ 830 w 1188"/>
                <a:gd name="T3" fmla="*/ 753 h 792"/>
                <a:gd name="T4" fmla="*/ 869 w 1188"/>
                <a:gd name="T5" fmla="*/ 713 h 792"/>
                <a:gd name="T6" fmla="*/ 949 w 1188"/>
                <a:gd name="T7" fmla="*/ 713 h 792"/>
                <a:gd name="T8" fmla="*/ 953 w 1188"/>
                <a:gd name="T9" fmla="*/ 713 h 792"/>
                <a:gd name="T10" fmla="*/ 955 w 1188"/>
                <a:gd name="T11" fmla="*/ 713 h 792"/>
                <a:gd name="T12" fmla="*/ 1109 w 1188"/>
                <a:gd name="T13" fmla="*/ 555 h 792"/>
                <a:gd name="T14" fmla="*/ 951 w 1188"/>
                <a:gd name="T15" fmla="*/ 396 h 792"/>
                <a:gd name="T16" fmla="*/ 915 w 1188"/>
                <a:gd name="T17" fmla="*/ 401 h 792"/>
                <a:gd name="T18" fmla="*/ 879 w 1188"/>
                <a:gd name="T19" fmla="*/ 391 h 792"/>
                <a:gd name="T20" fmla="*/ 867 w 1188"/>
                <a:gd name="T21" fmla="*/ 356 h 792"/>
                <a:gd name="T22" fmla="*/ 871 w 1188"/>
                <a:gd name="T23" fmla="*/ 317 h 792"/>
                <a:gd name="T24" fmla="*/ 634 w 1188"/>
                <a:gd name="T25" fmla="*/ 79 h 792"/>
                <a:gd name="T26" fmla="*/ 398 w 1188"/>
                <a:gd name="T27" fmla="*/ 296 h 792"/>
                <a:gd name="T28" fmla="*/ 380 w 1188"/>
                <a:gd name="T29" fmla="*/ 326 h 792"/>
                <a:gd name="T30" fmla="*/ 345 w 1188"/>
                <a:gd name="T31" fmla="*/ 330 h 792"/>
                <a:gd name="T32" fmla="*/ 277 w 1188"/>
                <a:gd name="T33" fmla="*/ 317 h 792"/>
                <a:gd name="T34" fmla="*/ 79 w 1188"/>
                <a:gd name="T35" fmla="*/ 515 h 792"/>
                <a:gd name="T36" fmla="*/ 272 w 1188"/>
                <a:gd name="T37" fmla="*/ 713 h 792"/>
                <a:gd name="T38" fmla="*/ 275 w 1188"/>
                <a:gd name="T39" fmla="*/ 713 h 792"/>
                <a:gd name="T40" fmla="*/ 295 w 1188"/>
                <a:gd name="T41" fmla="*/ 713 h 792"/>
                <a:gd name="T42" fmla="*/ 358 w 1188"/>
                <a:gd name="T43" fmla="*/ 713 h 792"/>
                <a:gd name="T44" fmla="*/ 398 w 1188"/>
                <a:gd name="T45" fmla="*/ 753 h 792"/>
                <a:gd name="T46" fmla="*/ 358 w 1188"/>
                <a:gd name="T47" fmla="*/ 792 h 792"/>
                <a:gd name="T48" fmla="*/ 282 w 1188"/>
                <a:gd name="T49" fmla="*/ 792 h 792"/>
                <a:gd name="T50" fmla="*/ 277 w 1188"/>
                <a:gd name="T51" fmla="*/ 792 h 792"/>
                <a:gd name="T52" fmla="*/ 0 w 1188"/>
                <a:gd name="T53" fmla="*/ 515 h 792"/>
                <a:gd name="T54" fmla="*/ 277 w 1188"/>
                <a:gd name="T55" fmla="*/ 238 h 792"/>
                <a:gd name="T56" fmla="*/ 327 w 1188"/>
                <a:gd name="T57" fmla="*/ 242 h 792"/>
                <a:gd name="T58" fmla="*/ 634 w 1188"/>
                <a:gd name="T59" fmla="*/ 0 h 792"/>
                <a:gd name="T60" fmla="*/ 950 w 1188"/>
                <a:gd name="T61" fmla="*/ 317 h 792"/>
                <a:gd name="T62" fmla="*/ 950 w 1188"/>
                <a:gd name="T63" fmla="*/ 317 h 792"/>
                <a:gd name="T64" fmla="*/ 951 w 1188"/>
                <a:gd name="T65" fmla="*/ 317 h 792"/>
                <a:gd name="T66" fmla="*/ 1188 w 1188"/>
                <a:gd name="T67" fmla="*/ 555 h 792"/>
                <a:gd name="T68" fmla="*/ 951 w 1188"/>
                <a:gd name="T69" fmla="*/ 792 h 792"/>
                <a:gd name="T70" fmla="*/ 946 w 1188"/>
                <a:gd name="T71" fmla="*/ 792 h 792"/>
                <a:gd name="T72" fmla="*/ 869 w 1188"/>
                <a:gd name="T73"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8" h="792">
                  <a:moveTo>
                    <a:pt x="869" y="792"/>
                  </a:moveTo>
                  <a:cubicBezTo>
                    <a:pt x="847" y="792"/>
                    <a:pt x="830" y="775"/>
                    <a:pt x="830" y="753"/>
                  </a:cubicBezTo>
                  <a:cubicBezTo>
                    <a:pt x="830" y="731"/>
                    <a:pt x="847" y="713"/>
                    <a:pt x="869" y="713"/>
                  </a:cubicBezTo>
                  <a:cubicBezTo>
                    <a:pt x="949" y="713"/>
                    <a:pt x="949" y="713"/>
                    <a:pt x="949" y="713"/>
                  </a:cubicBezTo>
                  <a:cubicBezTo>
                    <a:pt x="950" y="713"/>
                    <a:pt x="952" y="713"/>
                    <a:pt x="953" y="713"/>
                  </a:cubicBezTo>
                  <a:cubicBezTo>
                    <a:pt x="954" y="713"/>
                    <a:pt x="955" y="713"/>
                    <a:pt x="955" y="713"/>
                  </a:cubicBezTo>
                  <a:cubicBezTo>
                    <a:pt x="1041" y="710"/>
                    <a:pt x="1109" y="640"/>
                    <a:pt x="1109" y="555"/>
                  </a:cubicBezTo>
                  <a:cubicBezTo>
                    <a:pt x="1109" y="467"/>
                    <a:pt x="1038" y="396"/>
                    <a:pt x="951" y="396"/>
                  </a:cubicBezTo>
                  <a:cubicBezTo>
                    <a:pt x="940" y="396"/>
                    <a:pt x="928" y="398"/>
                    <a:pt x="915" y="401"/>
                  </a:cubicBezTo>
                  <a:cubicBezTo>
                    <a:pt x="902" y="404"/>
                    <a:pt x="889" y="400"/>
                    <a:pt x="879" y="391"/>
                  </a:cubicBezTo>
                  <a:cubicBezTo>
                    <a:pt x="870" y="382"/>
                    <a:pt x="865" y="369"/>
                    <a:pt x="867" y="356"/>
                  </a:cubicBezTo>
                  <a:cubicBezTo>
                    <a:pt x="869" y="343"/>
                    <a:pt x="871" y="330"/>
                    <a:pt x="871" y="317"/>
                  </a:cubicBezTo>
                  <a:cubicBezTo>
                    <a:pt x="871" y="186"/>
                    <a:pt x="765" y="79"/>
                    <a:pt x="634" y="79"/>
                  </a:cubicBezTo>
                  <a:cubicBezTo>
                    <a:pt x="510" y="79"/>
                    <a:pt x="409" y="172"/>
                    <a:pt x="398" y="296"/>
                  </a:cubicBezTo>
                  <a:cubicBezTo>
                    <a:pt x="397" y="308"/>
                    <a:pt x="390" y="319"/>
                    <a:pt x="380" y="326"/>
                  </a:cubicBezTo>
                  <a:cubicBezTo>
                    <a:pt x="370" y="332"/>
                    <a:pt x="357" y="334"/>
                    <a:pt x="345" y="330"/>
                  </a:cubicBezTo>
                  <a:cubicBezTo>
                    <a:pt x="322" y="321"/>
                    <a:pt x="300" y="317"/>
                    <a:pt x="277" y="317"/>
                  </a:cubicBezTo>
                  <a:cubicBezTo>
                    <a:pt x="168" y="317"/>
                    <a:pt x="79" y="406"/>
                    <a:pt x="79" y="515"/>
                  </a:cubicBezTo>
                  <a:cubicBezTo>
                    <a:pt x="79" y="623"/>
                    <a:pt x="165" y="710"/>
                    <a:pt x="272" y="713"/>
                  </a:cubicBezTo>
                  <a:cubicBezTo>
                    <a:pt x="273" y="713"/>
                    <a:pt x="274" y="713"/>
                    <a:pt x="275" y="713"/>
                  </a:cubicBezTo>
                  <a:cubicBezTo>
                    <a:pt x="295" y="713"/>
                    <a:pt x="295" y="713"/>
                    <a:pt x="295" y="713"/>
                  </a:cubicBezTo>
                  <a:cubicBezTo>
                    <a:pt x="358" y="713"/>
                    <a:pt x="358" y="713"/>
                    <a:pt x="358" y="713"/>
                  </a:cubicBezTo>
                  <a:cubicBezTo>
                    <a:pt x="380" y="713"/>
                    <a:pt x="398" y="731"/>
                    <a:pt x="398" y="753"/>
                  </a:cubicBezTo>
                  <a:cubicBezTo>
                    <a:pt x="398" y="775"/>
                    <a:pt x="380" y="792"/>
                    <a:pt x="358" y="792"/>
                  </a:cubicBezTo>
                  <a:cubicBezTo>
                    <a:pt x="282" y="792"/>
                    <a:pt x="282" y="792"/>
                    <a:pt x="282" y="792"/>
                  </a:cubicBezTo>
                  <a:cubicBezTo>
                    <a:pt x="281" y="792"/>
                    <a:pt x="279" y="792"/>
                    <a:pt x="277" y="792"/>
                  </a:cubicBezTo>
                  <a:cubicBezTo>
                    <a:pt x="124" y="792"/>
                    <a:pt x="0" y="668"/>
                    <a:pt x="0" y="515"/>
                  </a:cubicBezTo>
                  <a:cubicBezTo>
                    <a:pt x="0" y="362"/>
                    <a:pt x="124" y="238"/>
                    <a:pt x="277" y="238"/>
                  </a:cubicBezTo>
                  <a:cubicBezTo>
                    <a:pt x="294" y="238"/>
                    <a:pt x="310" y="239"/>
                    <a:pt x="327" y="242"/>
                  </a:cubicBezTo>
                  <a:cubicBezTo>
                    <a:pt x="360" y="101"/>
                    <a:pt x="485" y="0"/>
                    <a:pt x="634" y="0"/>
                  </a:cubicBezTo>
                  <a:cubicBezTo>
                    <a:pt x="808" y="0"/>
                    <a:pt x="950" y="142"/>
                    <a:pt x="950" y="317"/>
                  </a:cubicBezTo>
                  <a:cubicBezTo>
                    <a:pt x="950" y="317"/>
                    <a:pt x="950" y="317"/>
                    <a:pt x="950" y="317"/>
                  </a:cubicBezTo>
                  <a:cubicBezTo>
                    <a:pt x="951" y="317"/>
                    <a:pt x="951" y="317"/>
                    <a:pt x="951" y="317"/>
                  </a:cubicBezTo>
                  <a:cubicBezTo>
                    <a:pt x="1082" y="317"/>
                    <a:pt x="1188" y="424"/>
                    <a:pt x="1188" y="555"/>
                  </a:cubicBezTo>
                  <a:cubicBezTo>
                    <a:pt x="1188" y="686"/>
                    <a:pt x="1082" y="792"/>
                    <a:pt x="951" y="792"/>
                  </a:cubicBezTo>
                  <a:cubicBezTo>
                    <a:pt x="949" y="792"/>
                    <a:pt x="947" y="792"/>
                    <a:pt x="946" y="792"/>
                  </a:cubicBezTo>
                  <a:lnTo>
                    <a:pt x="869" y="7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59" name="Freeform 15"/>
            <p:cNvSpPr>
              <a:spLocks/>
            </p:cNvSpPr>
            <p:nvPr/>
          </p:nvSpPr>
          <p:spPr bwMode="auto">
            <a:xfrm>
              <a:off x="7707313" y="-479425"/>
              <a:ext cx="1484312" cy="2530475"/>
            </a:xfrm>
            <a:custGeom>
              <a:avLst/>
              <a:gdLst>
                <a:gd name="T0" fmla="*/ 935 w 935"/>
                <a:gd name="T1" fmla="*/ 656 h 1594"/>
                <a:gd name="T2" fmla="*/ 561 w 935"/>
                <a:gd name="T3" fmla="*/ 656 h 1594"/>
                <a:gd name="T4" fmla="*/ 561 w 935"/>
                <a:gd name="T5" fmla="*/ 0 h 1594"/>
                <a:gd name="T6" fmla="*/ 0 w 935"/>
                <a:gd name="T7" fmla="*/ 940 h 1594"/>
                <a:gd name="T8" fmla="*/ 374 w 935"/>
                <a:gd name="T9" fmla="*/ 940 h 1594"/>
                <a:gd name="T10" fmla="*/ 374 w 935"/>
                <a:gd name="T11" fmla="*/ 1594 h 1594"/>
                <a:gd name="T12" fmla="*/ 935 w 935"/>
                <a:gd name="T13" fmla="*/ 656 h 1594"/>
              </a:gdLst>
              <a:ahLst/>
              <a:cxnLst>
                <a:cxn ang="0">
                  <a:pos x="T0" y="T1"/>
                </a:cxn>
                <a:cxn ang="0">
                  <a:pos x="T2" y="T3"/>
                </a:cxn>
                <a:cxn ang="0">
                  <a:pos x="T4" y="T5"/>
                </a:cxn>
                <a:cxn ang="0">
                  <a:pos x="T6" y="T7"/>
                </a:cxn>
                <a:cxn ang="0">
                  <a:pos x="T8" y="T9"/>
                </a:cxn>
                <a:cxn ang="0">
                  <a:pos x="T10" y="T11"/>
                </a:cxn>
                <a:cxn ang="0">
                  <a:pos x="T12" y="T13"/>
                </a:cxn>
              </a:cxnLst>
              <a:rect l="0" t="0" r="r" b="b"/>
              <a:pathLst>
                <a:path w="935" h="1594">
                  <a:moveTo>
                    <a:pt x="935" y="656"/>
                  </a:moveTo>
                  <a:lnTo>
                    <a:pt x="561" y="656"/>
                  </a:lnTo>
                  <a:lnTo>
                    <a:pt x="561" y="0"/>
                  </a:lnTo>
                  <a:lnTo>
                    <a:pt x="0" y="940"/>
                  </a:lnTo>
                  <a:lnTo>
                    <a:pt x="374" y="940"/>
                  </a:lnTo>
                  <a:lnTo>
                    <a:pt x="374" y="1594"/>
                  </a:lnTo>
                  <a:lnTo>
                    <a:pt x="935" y="65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grpSp>
      <p:grpSp>
        <p:nvGrpSpPr>
          <p:cNvPr id="60" name="Group 59"/>
          <p:cNvGrpSpPr/>
          <p:nvPr/>
        </p:nvGrpSpPr>
        <p:grpSpPr>
          <a:xfrm>
            <a:off x="5628983" y="5181982"/>
            <a:ext cx="631893" cy="631893"/>
            <a:chOff x="1928427" y="-1529876"/>
            <a:chExt cx="1960563" cy="1960563"/>
          </a:xfrm>
          <a:solidFill>
            <a:schemeClr val="accent4"/>
          </a:solidFill>
        </p:grpSpPr>
        <p:sp>
          <p:nvSpPr>
            <p:cNvPr id="61" name="Freeform 19"/>
            <p:cNvSpPr>
              <a:spLocks noEditPoints="1"/>
            </p:cNvSpPr>
            <p:nvPr/>
          </p:nvSpPr>
          <p:spPr bwMode="auto">
            <a:xfrm>
              <a:off x="3200014" y="-256700"/>
              <a:ext cx="265113" cy="260350"/>
            </a:xfrm>
            <a:custGeom>
              <a:avLst/>
              <a:gdLst>
                <a:gd name="T0" fmla="*/ 78 w 156"/>
                <a:gd name="T1" fmla="*/ 0 h 154"/>
                <a:gd name="T2" fmla="*/ 0 w 156"/>
                <a:gd name="T3" fmla="*/ 77 h 154"/>
                <a:gd name="T4" fmla="*/ 78 w 156"/>
                <a:gd name="T5" fmla="*/ 154 h 154"/>
                <a:gd name="T6" fmla="*/ 156 w 156"/>
                <a:gd name="T7" fmla="*/ 77 h 154"/>
                <a:gd name="T8" fmla="*/ 78 w 156"/>
                <a:gd name="T9" fmla="*/ 0 h 154"/>
                <a:gd name="T10" fmla="*/ 78 w 156"/>
                <a:gd name="T11" fmla="*/ 116 h 154"/>
                <a:gd name="T12" fmla="*/ 39 w 156"/>
                <a:gd name="T13" fmla="*/ 77 h 154"/>
                <a:gd name="T14" fmla="*/ 78 w 156"/>
                <a:gd name="T15" fmla="*/ 39 h 154"/>
                <a:gd name="T16" fmla="*/ 117 w 156"/>
                <a:gd name="T17" fmla="*/ 77 h 154"/>
                <a:gd name="T18" fmla="*/ 78 w 156"/>
                <a:gd name="T19"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4">
                  <a:moveTo>
                    <a:pt x="78" y="0"/>
                  </a:moveTo>
                  <a:cubicBezTo>
                    <a:pt x="35" y="0"/>
                    <a:pt x="0" y="35"/>
                    <a:pt x="0" y="77"/>
                  </a:cubicBezTo>
                  <a:cubicBezTo>
                    <a:pt x="0" y="120"/>
                    <a:pt x="35" y="154"/>
                    <a:pt x="78" y="154"/>
                  </a:cubicBezTo>
                  <a:cubicBezTo>
                    <a:pt x="121" y="154"/>
                    <a:pt x="156" y="120"/>
                    <a:pt x="156" y="77"/>
                  </a:cubicBezTo>
                  <a:cubicBezTo>
                    <a:pt x="156" y="35"/>
                    <a:pt x="121" y="0"/>
                    <a:pt x="78" y="0"/>
                  </a:cubicBezTo>
                  <a:close/>
                  <a:moveTo>
                    <a:pt x="78" y="116"/>
                  </a:moveTo>
                  <a:cubicBezTo>
                    <a:pt x="56" y="116"/>
                    <a:pt x="39" y="98"/>
                    <a:pt x="39" y="77"/>
                  </a:cubicBezTo>
                  <a:cubicBezTo>
                    <a:pt x="39" y="56"/>
                    <a:pt x="56" y="39"/>
                    <a:pt x="78" y="39"/>
                  </a:cubicBezTo>
                  <a:cubicBezTo>
                    <a:pt x="99" y="39"/>
                    <a:pt x="117" y="56"/>
                    <a:pt x="117" y="77"/>
                  </a:cubicBezTo>
                  <a:cubicBezTo>
                    <a:pt x="117" y="98"/>
                    <a:pt x="99" y="116"/>
                    <a:pt x="78" y="1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62" name="Freeform 20"/>
            <p:cNvSpPr>
              <a:spLocks noEditPoints="1"/>
            </p:cNvSpPr>
            <p:nvPr/>
          </p:nvSpPr>
          <p:spPr bwMode="auto">
            <a:xfrm>
              <a:off x="2350702" y="-256700"/>
              <a:ext cx="263525" cy="260350"/>
            </a:xfrm>
            <a:custGeom>
              <a:avLst/>
              <a:gdLst>
                <a:gd name="T0" fmla="*/ 78 w 155"/>
                <a:gd name="T1" fmla="*/ 0 h 154"/>
                <a:gd name="T2" fmla="*/ 0 w 155"/>
                <a:gd name="T3" fmla="*/ 77 h 154"/>
                <a:gd name="T4" fmla="*/ 78 w 155"/>
                <a:gd name="T5" fmla="*/ 154 h 154"/>
                <a:gd name="T6" fmla="*/ 155 w 155"/>
                <a:gd name="T7" fmla="*/ 77 h 154"/>
                <a:gd name="T8" fmla="*/ 78 w 155"/>
                <a:gd name="T9" fmla="*/ 0 h 154"/>
                <a:gd name="T10" fmla="*/ 78 w 155"/>
                <a:gd name="T11" fmla="*/ 116 h 154"/>
                <a:gd name="T12" fmla="*/ 39 w 155"/>
                <a:gd name="T13" fmla="*/ 77 h 154"/>
                <a:gd name="T14" fmla="*/ 78 w 155"/>
                <a:gd name="T15" fmla="*/ 39 h 154"/>
                <a:gd name="T16" fmla="*/ 117 w 155"/>
                <a:gd name="T17" fmla="*/ 77 h 154"/>
                <a:gd name="T18" fmla="*/ 78 w 155"/>
                <a:gd name="T19"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8" y="0"/>
                  </a:moveTo>
                  <a:cubicBezTo>
                    <a:pt x="35" y="0"/>
                    <a:pt x="0" y="35"/>
                    <a:pt x="0" y="77"/>
                  </a:cubicBezTo>
                  <a:cubicBezTo>
                    <a:pt x="0" y="120"/>
                    <a:pt x="35" y="154"/>
                    <a:pt x="78" y="154"/>
                  </a:cubicBezTo>
                  <a:cubicBezTo>
                    <a:pt x="121" y="154"/>
                    <a:pt x="155" y="120"/>
                    <a:pt x="155" y="77"/>
                  </a:cubicBezTo>
                  <a:cubicBezTo>
                    <a:pt x="155" y="35"/>
                    <a:pt x="121" y="0"/>
                    <a:pt x="78" y="0"/>
                  </a:cubicBezTo>
                  <a:close/>
                  <a:moveTo>
                    <a:pt x="78" y="116"/>
                  </a:moveTo>
                  <a:cubicBezTo>
                    <a:pt x="56" y="116"/>
                    <a:pt x="39" y="98"/>
                    <a:pt x="39" y="77"/>
                  </a:cubicBezTo>
                  <a:cubicBezTo>
                    <a:pt x="39" y="56"/>
                    <a:pt x="56" y="39"/>
                    <a:pt x="78" y="39"/>
                  </a:cubicBezTo>
                  <a:cubicBezTo>
                    <a:pt x="99" y="39"/>
                    <a:pt x="117" y="56"/>
                    <a:pt x="117" y="77"/>
                  </a:cubicBezTo>
                  <a:cubicBezTo>
                    <a:pt x="117" y="98"/>
                    <a:pt x="99" y="116"/>
                    <a:pt x="78" y="1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63" name="Freeform 21"/>
            <p:cNvSpPr>
              <a:spLocks/>
            </p:cNvSpPr>
            <p:nvPr/>
          </p:nvSpPr>
          <p:spPr bwMode="auto">
            <a:xfrm>
              <a:off x="2711064" y="-288450"/>
              <a:ext cx="393700" cy="65088"/>
            </a:xfrm>
            <a:custGeom>
              <a:avLst/>
              <a:gdLst>
                <a:gd name="T0" fmla="*/ 213 w 232"/>
                <a:gd name="T1" fmla="*/ 0 h 38"/>
                <a:gd name="T2" fmla="*/ 20 w 232"/>
                <a:gd name="T3" fmla="*/ 0 h 38"/>
                <a:gd name="T4" fmla="*/ 0 w 232"/>
                <a:gd name="T5" fmla="*/ 19 h 38"/>
                <a:gd name="T6" fmla="*/ 20 w 232"/>
                <a:gd name="T7" fmla="*/ 38 h 38"/>
                <a:gd name="T8" fmla="*/ 213 w 232"/>
                <a:gd name="T9" fmla="*/ 38 h 38"/>
                <a:gd name="T10" fmla="*/ 232 w 232"/>
                <a:gd name="T11" fmla="*/ 19 h 38"/>
                <a:gd name="T12" fmla="*/ 213 w 23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32" h="38">
                  <a:moveTo>
                    <a:pt x="213" y="0"/>
                  </a:moveTo>
                  <a:cubicBezTo>
                    <a:pt x="20" y="0"/>
                    <a:pt x="20" y="0"/>
                    <a:pt x="20" y="0"/>
                  </a:cubicBezTo>
                  <a:cubicBezTo>
                    <a:pt x="9" y="0"/>
                    <a:pt x="0" y="8"/>
                    <a:pt x="0" y="19"/>
                  </a:cubicBezTo>
                  <a:cubicBezTo>
                    <a:pt x="0" y="30"/>
                    <a:pt x="9" y="38"/>
                    <a:pt x="20" y="38"/>
                  </a:cubicBezTo>
                  <a:cubicBezTo>
                    <a:pt x="213" y="38"/>
                    <a:pt x="213" y="38"/>
                    <a:pt x="213" y="38"/>
                  </a:cubicBezTo>
                  <a:cubicBezTo>
                    <a:pt x="223" y="38"/>
                    <a:pt x="232" y="30"/>
                    <a:pt x="232" y="19"/>
                  </a:cubicBezTo>
                  <a:cubicBezTo>
                    <a:pt x="232" y="8"/>
                    <a:pt x="223" y="0"/>
                    <a:pt x="21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64" name="Freeform 22"/>
            <p:cNvSpPr>
              <a:spLocks/>
            </p:cNvSpPr>
            <p:nvPr/>
          </p:nvSpPr>
          <p:spPr bwMode="auto">
            <a:xfrm>
              <a:off x="2711064" y="-158275"/>
              <a:ext cx="393700" cy="66675"/>
            </a:xfrm>
            <a:custGeom>
              <a:avLst/>
              <a:gdLst>
                <a:gd name="T0" fmla="*/ 213 w 232"/>
                <a:gd name="T1" fmla="*/ 0 h 39"/>
                <a:gd name="T2" fmla="*/ 20 w 232"/>
                <a:gd name="T3" fmla="*/ 0 h 39"/>
                <a:gd name="T4" fmla="*/ 0 w 232"/>
                <a:gd name="T5" fmla="*/ 19 h 39"/>
                <a:gd name="T6" fmla="*/ 20 w 232"/>
                <a:gd name="T7" fmla="*/ 39 h 39"/>
                <a:gd name="T8" fmla="*/ 213 w 232"/>
                <a:gd name="T9" fmla="*/ 39 h 39"/>
                <a:gd name="T10" fmla="*/ 232 w 232"/>
                <a:gd name="T11" fmla="*/ 19 h 39"/>
                <a:gd name="T12" fmla="*/ 213 w 23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32" h="39">
                  <a:moveTo>
                    <a:pt x="213" y="0"/>
                  </a:moveTo>
                  <a:cubicBezTo>
                    <a:pt x="20" y="0"/>
                    <a:pt x="20" y="0"/>
                    <a:pt x="20" y="0"/>
                  </a:cubicBezTo>
                  <a:cubicBezTo>
                    <a:pt x="9" y="0"/>
                    <a:pt x="0" y="9"/>
                    <a:pt x="0" y="19"/>
                  </a:cubicBezTo>
                  <a:cubicBezTo>
                    <a:pt x="0" y="30"/>
                    <a:pt x="9" y="39"/>
                    <a:pt x="20" y="39"/>
                  </a:cubicBezTo>
                  <a:cubicBezTo>
                    <a:pt x="213" y="39"/>
                    <a:pt x="213" y="39"/>
                    <a:pt x="213" y="39"/>
                  </a:cubicBezTo>
                  <a:cubicBezTo>
                    <a:pt x="223" y="39"/>
                    <a:pt x="232" y="30"/>
                    <a:pt x="232" y="19"/>
                  </a:cubicBezTo>
                  <a:cubicBezTo>
                    <a:pt x="232" y="9"/>
                    <a:pt x="223" y="0"/>
                    <a:pt x="213"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65" name="Freeform 23"/>
            <p:cNvSpPr>
              <a:spLocks/>
            </p:cNvSpPr>
            <p:nvPr/>
          </p:nvSpPr>
          <p:spPr bwMode="auto">
            <a:xfrm>
              <a:off x="2418964" y="-842488"/>
              <a:ext cx="260350" cy="260350"/>
            </a:xfrm>
            <a:custGeom>
              <a:avLst/>
              <a:gdLst>
                <a:gd name="T0" fmla="*/ 135 w 154"/>
                <a:gd name="T1" fmla="*/ 0 h 154"/>
                <a:gd name="T2" fmla="*/ 0 w 154"/>
                <a:gd name="T3" fmla="*/ 135 h 154"/>
                <a:gd name="T4" fmla="*/ 19 w 154"/>
                <a:gd name="T5" fmla="*/ 154 h 154"/>
                <a:gd name="T6" fmla="*/ 38 w 154"/>
                <a:gd name="T7" fmla="*/ 135 h 154"/>
                <a:gd name="T8" fmla="*/ 135 w 154"/>
                <a:gd name="T9" fmla="*/ 38 h 154"/>
                <a:gd name="T10" fmla="*/ 154 w 154"/>
                <a:gd name="T11" fmla="*/ 19 h 154"/>
                <a:gd name="T12" fmla="*/ 135 w 154"/>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35" y="0"/>
                  </a:moveTo>
                  <a:cubicBezTo>
                    <a:pt x="60" y="0"/>
                    <a:pt x="0" y="60"/>
                    <a:pt x="0" y="135"/>
                  </a:cubicBezTo>
                  <a:cubicBezTo>
                    <a:pt x="0" y="145"/>
                    <a:pt x="8" y="154"/>
                    <a:pt x="19" y="154"/>
                  </a:cubicBezTo>
                  <a:cubicBezTo>
                    <a:pt x="30" y="154"/>
                    <a:pt x="38" y="145"/>
                    <a:pt x="38" y="135"/>
                  </a:cubicBezTo>
                  <a:cubicBezTo>
                    <a:pt x="38" y="81"/>
                    <a:pt x="82" y="38"/>
                    <a:pt x="135" y="38"/>
                  </a:cubicBezTo>
                  <a:cubicBezTo>
                    <a:pt x="145" y="38"/>
                    <a:pt x="154" y="30"/>
                    <a:pt x="154" y="19"/>
                  </a:cubicBezTo>
                  <a:cubicBezTo>
                    <a:pt x="154" y="8"/>
                    <a:pt x="145" y="0"/>
                    <a:pt x="13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66" name="Freeform 24"/>
            <p:cNvSpPr>
              <a:spLocks noEditPoints="1"/>
            </p:cNvSpPr>
            <p:nvPr/>
          </p:nvSpPr>
          <p:spPr bwMode="auto">
            <a:xfrm>
              <a:off x="1928427" y="-1529876"/>
              <a:ext cx="1960563" cy="1960563"/>
            </a:xfrm>
            <a:custGeom>
              <a:avLst/>
              <a:gdLst>
                <a:gd name="T0" fmla="*/ 1081 w 1159"/>
                <a:gd name="T1" fmla="*/ 316 h 1159"/>
                <a:gd name="T2" fmla="*/ 1081 w 1159"/>
                <a:gd name="T3" fmla="*/ 154 h 1159"/>
                <a:gd name="T4" fmla="*/ 927 w 1159"/>
                <a:gd name="T5" fmla="*/ 0 h 1159"/>
                <a:gd name="T6" fmla="*/ 232 w 1159"/>
                <a:gd name="T7" fmla="*/ 0 h 1159"/>
                <a:gd name="T8" fmla="*/ 77 w 1159"/>
                <a:gd name="T9" fmla="*/ 154 h 1159"/>
                <a:gd name="T10" fmla="*/ 77 w 1159"/>
                <a:gd name="T11" fmla="*/ 316 h 1159"/>
                <a:gd name="T12" fmla="*/ 0 w 1159"/>
                <a:gd name="T13" fmla="*/ 425 h 1159"/>
                <a:gd name="T14" fmla="*/ 0 w 1159"/>
                <a:gd name="T15" fmla="*/ 618 h 1159"/>
                <a:gd name="T16" fmla="*/ 77 w 1159"/>
                <a:gd name="T17" fmla="*/ 727 h 1159"/>
                <a:gd name="T18" fmla="*/ 77 w 1159"/>
                <a:gd name="T19" fmla="*/ 978 h 1159"/>
                <a:gd name="T20" fmla="*/ 251 w 1159"/>
                <a:gd name="T21" fmla="*/ 1159 h 1159"/>
                <a:gd name="T22" fmla="*/ 413 w 1159"/>
                <a:gd name="T23" fmla="*/ 1042 h 1159"/>
                <a:gd name="T24" fmla="*/ 746 w 1159"/>
                <a:gd name="T25" fmla="*/ 1042 h 1159"/>
                <a:gd name="T26" fmla="*/ 908 w 1159"/>
                <a:gd name="T27" fmla="*/ 1159 h 1159"/>
                <a:gd name="T28" fmla="*/ 1081 w 1159"/>
                <a:gd name="T29" fmla="*/ 978 h 1159"/>
                <a:gd name="T30" fmla="*/ 1081 w 1159"/>
                <a:gd name="T31" fmla="*/ 727 h 1159"/>
                <a:gd name="T32" fmla="*/ 1159 w 1159"/>
                <a:gd name="T33" fmla="*/ 618 h 1159"/>
                <a:gd name="T34" fmla="*/ 1159 w 1159"/>
                <a:gd name="T35" fmla="*/ 425 h 1159"/>
                <a:gd name="T36" fmla="*/ 1081 w 1159"/>
                <a:gd name="T37" fmla="*/ 316 h 1159"/>
                <a:gd name="T38" fmla="*/ 1081 w 1159"/>
                <a:gd name="T39" fmla="*/ 618 h 1159"/>
                <a:gd name="T40" fmla="*/ 1043 w 1159"/>
                <a:gd name="T41" fmla="*/ 657 h 1159"/>
                <a:gd name="T42" fmla="*/ 1004 w 1159"/>
                <a:gd name="T43" fmla="*/ 657 h 1159"/>
                <a:gd name="T44" fmla="*/ 1004 w 1159"/>
                <a:gd name="T45" fmla="*/ 978 h 1159"/>
                <a:gd name="T46" fmla="*/ 908 w 1159"/>
                <a:gd name="T47" fmla="*/ 1081 h 1159"/>
                <a:gd name="T48" fmla="*/ 811 w 1159"/>
                <a:gd name="T49" fmla="*/ 978 h 1159"/>
                <a:gd name="T50" fmla="*/ 811 w 1159"/>
                <a:gd name="T51" fmla="*/ 965 h 1159"/>
                <a:gd name="T52" fmla="*/ 347 w 1159"/>
                <a:gd name="T53" fmla="*/ 965 h 1159"/>
                <a:gd name="T54" fmla="*/ 347 w 1159"/>
                <a:gd name="T55" fmla="*/ 978 h 1159"/>
                <a:gd name="T56" fmla="*/ 251 w 1159"/>
                <a:gd name="T57" fmla="*/ 1081 h 1159"/>
                <a:gd name="T58" fmla="*/ 155 w 1159"/>
                <a:gd name="T59" fmla="*/ 978 h 1159"/>
                <a:gd name="T60" fmla="*/ 155 w 1159"/>
                <a:gd name="T61" fmla="*/ 657 h 1159"/>
                <a:gd name="T62" fmla="*/ 116 w 1159"/>
                <a:gd name="T63" fmla="*/ 657 h 1159"/>
                <a:gd name="T64" fmla="*/ 77 w 1159"/>
                <a:gd name="T65" fmla="*/ 618 h 1159"/>
                <a:gd name="T66" fmla="*/ 77 w 1159"/>
                <a:gd name="T67" fmla="*/ 425 h 1159"/>
                <a:gd name="T68" fmla="*/ 116 w 1159"/>
                <a:gd name="T69" fmla="*/ 386 h 1159"/>
                <a:gd name="T70" fmla="*/ 154 w 1159"/>
                <a:gd name="T71" fmla="*/ 386 h 1159"/>
                <a:gd name="T72" fmla="*/ 154 w 1159"/>
                <a:gd name="T73" fmla="*/ 270 h 1159"/>
                <a:gd name="T74" fmla="*/ 270 w 1159"/>
                <a:gd name="T75" fmla="*/ 155 h 1159"/>
                <a:gd name="T76" fmla="*/ 888 w 1159"/>
                <a:gd name="T77" fmla="*/ 155 h 1159"/>
                <a:gd name="T78" fmla="*/ 1004 w 1159"/>
                <a:gd name="T79" fmla="*/ 270 h 1159"/>
                <a:gd name="T80" fmla="*/ 1004 w 1159"/>
                <a:gd name="T81" fmla="*/ 386 h 1159"/>
                <a:gd name="T82" fmla="*/ 1043 w 1159"/>
                <a:gd name="T83" fmla="*/ 386 h 1159"/>
                <a:gd name="T84" fmla="*/ 1081 w 1159"/>
                <a:gd name="T85" fmla="*/ 425 h 1159"/>
                <a:gd name="T86" fmla="*/ 1081 w 1159"/>
                <a:gd name="T87" fmla="*/ 61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9" h="1159">
                  <a:moveTo>
                    <a:pt x="1081" y="316"/>
                  </a:moveTo>
                  <a:cubicBezTo>
                    <a:pt x="1081" y="154"/>
                    <a:pt x="1081" y="154"/>
                    <a:pt x="1081" y="154"/>
                  </a:cubicBezTo>
                  <a:cubicBezTo>
                    <a:pt x="1081" y="69"/>
                    <a:pt x="1012" y="0"/>
                    <a:pt x="927" y="0"/>
                  </a:cubicBezTo>
                  <a:cubicBezTo>
                    <a:pt x="232" y="0"/>
                    <a:pt x="232" y="0"/>
                    <a:pt x="232" y="0"/>
                  </a:cubicBezTo>
                  <a:cubicBezTo>
                    <a:pt x="147" y="0"/>
                    <a:pt x="77" y="69"/>
                    <a:pt x="77" y="154"/>
                  </a:cubicBezTo>
                  <a:cubicBezTo>
                    <a:pt x="77" y="316"/>
                    <a:pt x="77" y="316"/>
                    <a:pt x="77" y="316"/>
                  </a:cubicBezTo>
                  <a:cubicBezTo>
                    <a:pt x="32" y="332"/>
                    <a:pt x="0" y="374"/>
                    <a:pt x="0" y="425"/>
                  </a:cubicBezTo>
                  <a:cubicBezTo>
                    <a:pt x="0" y="618"/>
                    <a:pt x="0" y="618"/>
                    <a:pt x="0" y="618"/>
                  </a:cubicBezTo>
                  <a:cubicBezTo>
                    <a:pt x="0" y="668"/>
                    <a:pt x="32" y="711"/>
                    <a:pt x="77" y="727"/>
                  </a:cubicBezTo>
                  <a:cubicBezTo>
                    <a:pt x="77" y="978"/>
                    <a:pt x="77" y="978"/>
                    <a:pt x="77" y="978"/>
                  </a:cubicBezTo>
                  <a:cubicBezTo>
                    <a:pt x="77" y="1078"/>
                    <a:pt x="155" y="1159"/>
                    <a:pt x="251" y="1159"/>
                  </a:cubicBezTo>
                  <a:cubicBezTo>
                    <a:pt x="325" y="1159"/>
                    <a:pt x="388" y="1110"/>
                    <a:pt x="413" y="1042"/>
                  </a:cubicBezTo>
                  <a:cubicBezTo>
                    <a:pt x="746" y="1042"/>
                    <a:pt x="746" y="1042"/>
                    <a:pt x="746" y="1042"/>
                  </a:cubicBezTo>
                  <a:cubicBezTo>
                    <a:pt x="771" y="1110"/>
                    <a:pt x="834" y="1159"/>
                    <a:pt x="908" y="1159"/>
                  </a:cubicBezTo>
                  <a:cubicBezTo>
                    <a:pt x="1003" y="1159"/>
                    <a:pt x="1081" y="1078"/>
                    <a:pt x="1081" y="978"/>
                  </a:cubicBezTo>
                  <a:cubicBezTo>
                    <a:pt x="1081" y="727"/>
                    <a:pt x="1081" y="727"/>
                    <a:pt x="1081" y="727"/>
                  </a:cubicBezTo>
                  <a:cubicBezTo>
                    <a:pt x="1126" y="711"/>
                    <a:pt x="1159" y="668"/>
                    <a:pt x="1159" y="618"/>
                  </a:cubicBezTo>
                  <a:cubicBezTo>
                    <a:pt x="1159" y="425"/>
                    <a:pt x="1159" y="425"/>
                    <a:pt x="1159" y="425"/>
                  </a:cubicBezTo>
                  <a:cubicBezTo>
                    <a:pt x="1159" y="374"/>
                    <a:pt x="1126" y="332"/>
                    <a:pt x="1081" y="316"/>
                  </a:cubicBezTo>
                  <a:close/>
                  <a:moveTo>
                    <a:pt x="1081" y="618"/>
                  </a:moveTo>
                  <a:cubicBezTo>
                    <a:pt x="1081" y="639"/>
                    <a:pt x="1064" y="657"/>
                    <a:pt x="1043" y="657"/>
                  </a:cubicBezTo>
                  <a:cubicBezTo>
                    <a:pt x="1004" y="657"/>
                    <a:pt x="1004" y="657"/>
                    <a:pt x="1004" y="657"/>
                  </a:cubicBezTo>
                  <a:cubicBezTo>
                    <a:pt x="1004" y="978"/>
                    <a:pt x="1004" y="978"/>
                    <a:pt x="1004" y="978"/>
                  </a:cubicBezTo>
                  <a:cubicBezTo>
                    <a:pt x="1004" y="1035"/>
                    <a:pt x="961" y="1081"/>
                    <a:pt x="908" y="1081"/>
                  </a:cubicBezTo>
                  <a:cubicBezTo>
                    <a:pt x="855" y="1081"/>
                    <a:pt x="811" y="1035"/>
                    <a:pt x="811" y="978"/>
                  </a:cubicBezTo>
                  <a:cubicBezTo>
                    <a:pt x="811" y="965"/>
                    <a:pt x="811" y="965"/>
                    <a:pt x="811" y="965"/>
                  </a:cubicBezTo>
                  <a:cubicBezTo>
                    <a:pt x="347" y="965"/>
                    <a:pt x="347" y="965"/>
                    <a:pt x="347" y="965"/>
                  </a:cubicBezTo>
                  <a:cubicBezTo>
                    <a:pt x="347" y="978"/>
                    <a:pt x="347" y="978"/>
                    <a:pt x="347" y="978"/>
                  </a:cubicBezTo>
                  <a:cubicBezTo>
                    <a:pt x="347" y="1035"/>
                    <a:pt x="304" y="1081"/>
                    <a:pt x="251" y="1081"/>
                  </a:cubicBezTo>
                  <a:cubicBezTo>
                    <a:pt x="198" y="1081"/>
                    <a:pt x="155" y="1035"/>
                    <a:pt x="155" y="978"/>
                  </a:cubicBezTo>
                  <a:cubicBezTo>
                    <a:pt x="155" y="657"/>
                    <a:pt x="155" y="657"/>
                    <a:pt x="155" y="657"/>
                  </a:cubicBezTo>
                  <a:cubicBezTo>
                    <a:pt x="116" y="657"/>
                    <a:pt x="116" y="657"/>
                    <a:pt x="116" y="657"/>
                  </a:cubicBezTo>
                  <a:cubicBezTo>
                    <a:pt x="94" y="657"/>
                    <a:pt x="77" y="639"/>
                    <a:pt x="77" y="618"/>
                  </a:cubicBezTo>
                  <a:cubicBezTo>
                    <a:pt x="77" y="425"/>
                    <a:pt x="77" y="425"/>
                    <a:pt x="77" y="425"/>
                  </a:cubicBezTo>
                  <a:cubicBezTo>
                    <a:pt x="77" y="403"/>
                    <a:pt x="94" y="386"/>
                    <a:pt x="116" y="386"/>
                  </a:cubicBezTo>
                  <a:cubicBezTo>
                    <a:pt x="154" y="386"/>
                    <a:pt x="154" y="386"/>
                    <a:pt x="154" y="386"/>
                  </a:cubicBezTo>
                  <a:cubicBezTo>
                    <a:pt x="154" y="270"/>
                    <a:pt x="154" y="270"/>
                    <a:pt x="154" y="270"/>
                  </a:cubicBezTo>
                  <a:cubicBezTo>
                    <a:pt x="154" y="193"/>
                    <a:pt x="193" y="155"/>
                    <a:pt x="270" y="155"/>
                  </a:cubicBezTo>
                  <a:cubicBezTo>
                    <a:pt x="348" y="155"/>
                    <a:pt x="811" y="155"/>
                    <a:pt x="888" y="155"/>
                  </a:cubicBezTo>
                  <a:cubicBezTo>
                    <a:pt x="965" y="155"/>
                    <a:pt x="1004" y="193"/>
                    <a:pt x="1004" y="270"/>
                  </a:cubicBezTo>
                  <a:cubicBezTo>
                    <a:pt x="1004" y="386"/>
                    <a:pt x="1004" y="386"/>
                    <a:pt x="1004" y="386"/>
                  </a:cubicBezTo>
                  <a:cubicBezTo>
                    <a:pt x="1043" y="386"/>
                    <a:pt x="1043" y="386"/>
                    <a:pt x="1043" y="386"/>
                  </a:cubicBezTo>
                  <a:cubicBezTo>
                    <a:pt x="1064" y="386"/>
                    <a:pt x="1081" y="403"/>
                    <a:pt x="1081" y="425"/>
                  </a:cubicBezTo>
                  <a:lnTo>
                    <a:pt x="1081" y="61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sp>
          <p:nvSpPr>
            <p:cNvPr id="67" name="Freeform 25"/>
            <p:cNvSpPr>
              <a:spLocks noEditPoints="1"/>
            </p:cNvSpPr>
            <p:nvPr/>
          </p:nvSpPr>
          <p:spPr bwMode="auto">
            <a:xfrm>
              <a:off x="2287202" y="-975838"/>
              <a:ext cx="1241425" cy="588963"/>
            </a:xfrm>
            <a:custGeom>
              <a:avLst/>
              <a:gdLst>
                <a:gd name="T0" fmla="*/ 638 w 734"/>
                <a:gd name="T1" fmla="*/ 0 h 348"/>
                <a:gd name="T2" fmla="*/ 97 w 734"/>
                <a:gd name="T3" fmla="*/ 0 h 348"/>
                <a:gd name="T4" fmla="*/ 0 w 734"/>
                <a:gd name="T5" fmla="*/ 97 h 348"/>
                <a:gd name="T6" fmla="*/ 0 w 734"/>
                <a:gd name="T7" fmla="*/ 251 h 348"/>
                <a:gd name="T8" fmla="*/ 97 w 734"/>
                <a:gd name="T9" fmla="*/ 348 h 348"/>
                <a:gd name="T10" fmla="*/ 638 w 734"/>
                <a:gd name="T11" fmla="*/ 348 h 348"/>
                <a:gd name="T12" fmla="*/ 734 w 734"/>
                <a:gd name="T13" fmla="*/ 251 h 348"/>
                <a:gd name="T14" fmla="*/ 734 w 734"/>
                <a:gd name="T15" fmla="*/ 97 h 348"/>
                <a:gd name="T16" fmla="*/ 638 w 734"/>
                <a:gd name="T17" fmla="*/ 0 h 348"/>
                <a:gd name="T18" fmla="*/ 696 w 734"/>
                <a:gd name="T19" fmla="*/ 251 h 348"/>
                <a:gd name="T20" fmla="*/ 638 w 734"/>
                <a:gd name="T21" fmla="*/ 309 h 348"/>
                <a:gd name="T22" fmla="*/ 97 w 734"/>
                <a:gd name="T23" fmla="*/ 309 h 348"/>
                <a:gd name="T24" fmla="*/ 39 w 734"/>
                <a:gd name="T25" fmla="*/ 251 h 348"/>
                <a:gd name="T26" fmla="*/ 39 w 734"/>
                <a:gd name="T27" fmla="*/ 97 h 348"/>
                <a:gd name="T28" fmla="*/ 97 w 734"/>
                <a:gd name="T29" fmla="*/ 39 h 348"/>
                <a:gd name="T30" fmla="*/ 638 w 734"/>
                <a:gd name="T31" fmla="*/ 39 h 348"/>
                <a:gd name="T32" fmla="*/ 696 w 734"/>
                <a:gd name="T33" fmla="*/ 97 h 348"/>
                <a:gd name="T34" fmla="*/ 696 w 734"/>
                <a:gd name="T35" fmla="*/ 2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4" h="348">
                  <a:moveTo>
                    <a:pt x="638" y="0"/>
                  </a:moveTo>
                  <a:cubicBezTo>
                    <a:pt x="97" y="0"/>
                    <a:pt x="97" y="0"/>
                    <a:pt x="97" y="0"/>
                  </a:cubicBezTo>
                  <a:cubicBezTo>
                    <a:pt x="44" y="0"/>
                    <a:pt x="0" y="44"/>
                    <a:pt x="0" y="97"/>
                  </a:cubicBezTo>
                  <a:cubicBezTo>
                    <a:pt x="0" y="251"/>
                    <a:pt x="0" y="251"/>
                    <a:pt x="0" y="251"/>
                  </a:cubicBezTo>
                  <a:cubicBezTo>
                    <a:pt x="0" y="305"/>
                    <a:pt x="44" y="348"/>
                    <a:pt x="97" y="348"/>
                  </a:cubicBezTo>
                  <a:cubicBezTo>
                    <a:pt x="638" y="348"/>
                    <a:pt x="638" y="348"/>
                    <a:pt x="638" y="348"/>
                  </a:cubicBezTo>
                  <a:cubicBezTo>
                    <a:pt x="691" y="348"/>
                    <a:pt x="734" y="305"/>
                    <a:pt x="734" y="251"/>
                  </a:cubicBezTo>
                  <a:cubicBezTo>
                    <a:pt x="734" y="97"/>
                    <a:pt x="734" y="97"/>
                    <a:pt x="734" y="97"/>
                  </a:cubicBezTo>
                  <a:cubicBezTo>
                    <a:pt x="734" y="44"/>
                    <a:pt x="691" y="0"/>
                    <a:pt x="638" y="0"/>
                  </a:cubicBezTo>
                  <a:close/>
                  <a:moveTo>
                    <a:pt x="696" y="251"/>
                  </a:moveTo>
                  <a:cubicBezTo>
                    <a:pt x="696" y="283"/>
                    <a:pt x="670" y="309"/>
                    <a:pt x="638" y="309"/>
                  </a:cubicBezTo>
                  <a:cubicBezTo>
                    <a:pt x="97" y="309"/>
                    <a:pt x="97" y="309"/>
                    <a:pt x="97" y="309"/>
                  </a:cubicBezTo>
                  <a:cubicBezTo>
                    <a:pt x="65" y="309"/>
                    <a:pt x="39" y="283"/>
                    <a:pt x="39" y="251"/>
                  </a:cubicBezTo>
                  <a:cubicBezTo>
                    <a:pt x="39" y="97"/>
                    <a:pt x="39" y="97"/>
                    <a:pt x="39" y="97"/>
                  </a:cubicBezTo>
                  <a:cubicBezTo>
                    <a:pt x="39" y="65"/>
                    <a:pt x="65" y="39"/>
                    <a:pt x="97" y="39"/>
                  </a:cubicBezTo>
                  <a:cubicBezTo>
                    <a:pt x="638" y="39"/>
                    <a:pt x="638" y="39"/>
                    <a:pt x="638" y="39"/>
                  </a:cubicBezTo>
                  <a:cubicBezTo>
                    <a:pt x="670" y="39"/>
                    <a:pt x="696" y="65"/>
                    <a:pt x="696" y="97"/>
                  </a:cubicBezTo>
                  <a:lnTo>
                    <a:pt x="696" y="2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bg1">
                    <a:lumMod val="65000"/>
                  </a:schemeClr>
                </a:solidFill>
                <a:latin typeface="Calibri" panose="020F0502020204030204" pitchFamily="34" charset="0"/>
              </a:endParaRPr>
            </a:p>
          </p:txBody>
        </p:sp>
      </p:grpSp>
      <p:cxnSp>
        <p:nvCxnSpPr>
          <p:cNvPr id="68" name="Straight Connector 67"/>
          <p:cNvCxnSpPr/>
          <p:nvPr/>
        </p:nvCxnSpPr>
        <p:spPr>
          <a:xfrm flipV="1">
            <a:off x="5270719" y="2128911"/>
            <a:ext cx="0" cy="3780000"/>
          </a:xfrm>
          <a:prstGeom prst="line">
            <a:avLst/>
          </a:prstGeom>
          <a:ln w="1270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8548489" y="2128911"/>
            <a:ext cx="0" cy="3780000"/>
          </a:xfrm>
          <a:prstGeom prst="line">
            <a:avLst/>
          </a:prstGeom>
          <a:ln w="12700">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789845" y="3532293"/>
            <a:ext cx="2932688" cy="2377574"/>
          </a:xfrm>
          <a:prstGeom prst="rect">
            <a:avLst/>
          </a:prstGeom>
          <a:noFill/>
        </p:spPr>
        <p:txBody>
          <a:bodyPr wrap="square" rtlCol="0">
            <a:spAutoFit/>
          </a:bodyPr>
          <a:lstStyle/>
          <a:p>
            <a:pPr>
              <a:lnSpc>
                <a:spcPct val="150000"/>
              </a:lnSpc>
              <a:defRPr/>
            </a:pPr>
            <a:r>
              <a:rPr lang="en-US" sz="1100" dirty="0">
                <a:solidFill>
                  <a:schemeClr val="bg1">
                    <a:lumMod val="65000"/>
                  </a:schemeClr>
                </a:solidFill>
                <a:latin typeface="Calibri" panose="020F0502020204030204" pitchFamily="34" charset="0"/>
                <a:ea typeface="Roboto" panose="02000000000000000000" pitchFamily="2" charset="0"/>
              </a:rPr>
              <a:t>There are many variations of passages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available, but the majority have suffered alteration in some form, by injected humor, or randomized words which don't look even slightly believable. If you are going to use a passage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you need to be sure there isn't anything embarrassing hidden in the middle of text.</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There are many </a:t>
            </a:r>
            <a:r>
              <a:rPr lang="en-US" sz="1100" dirty="0" err="1">
                <a:solidFill>
                  <a:schemeClr val="bg1">
                    <a:lumMod val="65000"/>
                  </a:schemeClr>
                </a:solidFill>
                <a:latin typeface="Calibri" panose="020F0502020204030204" pitchFamily="34" charset="0"/>
                <a:ea typeface="Roboto" panose="02000000000000000000" pitchFamily="2" charset="0"/>
              </a:rPr>
              <a:t>ariations</a:t>
            </a:r>
            <a:r>
              <a:rPr lang="en-US" sz="1100" dirty="0">
                <a:solidFill>
                  <a:schemeClr val="bg1">
                    <a:lumMod val="65000"/>
                  </a:schemeClr>
                </a:solidFill>
                <a:latin typeface="Calibri" panose="020F0502020204030204" pitchFamily="34" charset="0"/>
                <a:ea typeface="Roboto" panose="02000000000000000000" pitchFamily="2" charset="0"/>
              </a:rPr>
              <a:t> of passages of </a:t>
            </a: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id-ID" sz="1100" dirty="0">
                <a:solidFill>
                  <a:schemeClr val="bg1">
                    <a:lumMod val="65000"/>
                  </a:schemeClr>
                </a:solidFill>
                <a:latin typeface="Calibri" panose="020F0502020204030204" pitchFamily="34" charset="0"/>
                <a:ea typeface="Roboto" panose="02000000000000000000" pitchFamily="2" charset="0"/>
              </a:rPr>
              <a:t>.</a:t>
            </a: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71" name="TextBox 70"/>
          <p:cNvSpPr txBox="1"/>
          <p:nvPr/>
        </p:nvSpPr>
        <p:spPr>
          <a:xfrm>
            <a:off x="8789846" y="2141403"/>
            <a:ext cx="3275542" cy="400110"/>
          </a:xfrm>
          <a:prstGeom prst="rect">
            <a:avLst/>
          </a:prstGeom>
          <a:noFill/>
        </p:spPr>
        <p:txBody>
          <a:bodyPr wrap="square" rtlCol="0">
            <a:spAutoFit/>
          </a:bodyPr>
          <a:lstStyle/>
          <a:p>
            <a:r>
              <a:rPr lang="id-ID" sz="2000" b="1" dirty="0">
                <a:solidFill>
                  <a:schemeClr val="bg1">
                    <a:lumMod val="50000"/>
                  </a:schemeClr>
                </a:solidFill>
                <a:latin typeface="Calibri" panose="020F0502020204030204" pitchFamily="34" charset="0"/>
              </a:rPr>
              <a:t>Ipsum is not simply</a:t>
            </a:r>
          </a:p>
        </p:txBody>
      </p:sp>
      <p:sp>
        <p:nvSpPr>
          <p:cNvPr id="72" name="TextBox 71"/>
          <p:cNvSpPr txBox="1"/>
          <p:nvPr/>
        </p:nvSpPr>
        <p:spPr>
          <a:xfrm>
            <a:off x="10483863" y="2680012"/>
            <a:ext cx="1238672" cy="573940"/>
          </a:xfrm>
          <a:prstGeom prst="rect">
            <a:avLst/>
          </a:prstGeom>
          <a:noFill/>
        </p:spPr>
        <p:txBody>
          <a:bodyPr wrap="square" rtlCol="0">
            <a:spAutoFit/>
          </a:bodyPr>
          <a:lstStyle/>
          <a:p>
            <a:pPr>
              <a:lnSpc>
                <a:spcPct val="150000"/>
              </a:lnSpc>
            </a:pPr>
            <a:r>
              <a:rPr lang="en-US" sz="1100" dirty="0">
                <a:solidFill>
                  <a:schemeClr val="bg1">
                    <a:lumMod val="65000"/>
                  </a:schemeClr>
                </a:solidFill>
                <a:latin typeface="Calibri" panose="020F0502020204030204" pitchFamily="34" charset="0"/>
              </a:rPr>
              <a:t>Ipsum is not simply random</a:t>
            </a:r>
            <a:endParaRPr lang="id-ID" sz="1100" dirty="0">
              <a:solidFill>
                <a:schemeClr val="bg1">
                  <a:lumMod val="65000"/>
                </a:schemeClr>
              </a:solidFill>
              <a:latin typeface="Calibri" panose="020F0502020204030204" pitchFamily="34" charset="0"/>
            </a:endParaRPr>
          </a:p>
        </p:txBody>
      </p:sp>
      <p:sp>
        <p:nvSpPr>
          <p:cNvPr id="73" name="TextBox 72"/>
          <p:cNvSpPr txBox="1"/>
          <p:nvPr/>
        </p:nvSpPr>
        <p:spPr>
          <a:xfrm>
            <a:off x="9439986" y="2553758"/>
            <a:ext cx="1043876" cy="1107996"/>
          </a:xfrm>
          <a:prstGeom prst="rect">
            <a:avLst/>
          </a:prstGeom>
          <a:noFill/>
        </p:spPr>
        <p:txBody>
          <a:bodyPr wrap="none" rtlCol="0">
            <a:spAutoFit/>
          </a:bodyPr>
          <a:lstStyle/>
          <a:p>
            <a:pPr algn="r"/>
            <a:r>
              <a:rPr lang="id-ID" sz="6600" b="1" dirty="0">
                <a:solidFill>
                  <a:schemeClr val="accent1"/>
                </a:solidFill>
                <a:latin typeface="Calibri" panose="020F0502020204030204" pitchFamily="34" charset="0"/>
              </a:rPr>
              <a:t>90</a:t>
            </a:r>
          </a:p>
        </p:txBody>
      </p:sp>
      <p:sp>
        <p:nvSpPr>
          <p:cNvPr id="10" name="Title 9">
            <a:extLst>
              <a:ext uri="{FF2B5EF4-FFF2-40B4-BE49-F238E27FC236}">
                <a16:creationId xmlns:a16="http://schemas.microsoft.com/office/drawing/2014/main" id="{69CEBFEE-75DB-4EF4-B809-A31981E8E1B6}"/>
              </a:ext>
            </a:extLst>
          </p:cNvPr>
          <p:cNvSpPr>
            <a:spLocks noGrp="1"/>
          </p:cNvSpPr>
          <p:nvPr>
            <p:ph type="title"/>
          </p:nvPr>
        </p:nvSpPr>
        <p:spPr/>
        <p:txBody>
          <a:bodyPr>
            <a:normAutofit fontScale="90000"/>
          </a:bodyPr>
          <a:lstStyle/>
          <a:p>
            <a:r>
              <a:rPr lang="en-US" dirty="0"/>
              <a:t>Head Puzzle Graphic</a:t>
            </a:r>
          </a:p>
        </p:txBody>
      </p:sp>
    </p:spTree>
    <p:extLst>
      <p:ext uri="{BB962C8B-B14F-4D97-AF65-F5344CB8AC3E}">
        <p14:creationId xmlns:p14="http://schemas.microsoft.com/office/powerpoint/2010/main" val="2178608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5000"/>
                            </p:stCondLst>
                            <p:childTnLst>
                              <p:par>
                                <p:cTn id="52" presetID="16" presetClass="entr" presetSubtype="42"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barn(outHorizontal)">
                                      <p:cBhvr>
                                        <p:cTn id="54" dur="500"/>
                                        <p:tgtEl>
                                          <p:spTgt spid="68"/>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500" fill="hold"/>
                                        <p:tgtEl>
                                          <p:spTgt spid="53"/>
                                        </p:tgtEl>
                                        <p:attrNameLst>
                                          <p:attrName>ppt_w</p:attrName>
                                        </p:attrNameLst>
                                      </p:cBhvr>
                                      <p:tavLst>
                                        <p:tav tm="0">
                                          <p:val>
                                            <p:fltVal val="0"/>
                                          </p:val>
                                        </p:tav>
                                        <p:tav tm="100000">
                                          <p:val>
                                            <p:strVal val="#ppt_w"/>
                                          </p:val>
                                        </p:tav>
                                      </p:tavLst>
                                    </p:anim>
                                    <p:anim calcmode="lin" valueType="num">
                                      <p:cBhvr>
                                        <p:cTn id="59" dur="500" fill="hold"/>
                                        <p:tgtEl>
                                          <p:spTgt spid="53"/>
                                        </p:tgtEl>
                                        <p:attrNameLst>
                                          <p:attrName>ppt_h</p:attrName>
                                        </p:attrNameLst>
                                      </p:cBhvr>
                                      <p:tavLst>
                                        <p:tav tm="0">
                                          <p:val>
                                            <p:fltVal val="0"/>
                                          </p:val>
                                        </p:tav>
                                        <p:tav tm="100000">
                                          <p:val>
                                            <p:strVal val="#ppt_h"/>
                                          </p:val>
                                        </p:tav>
                                      </p:tavLst>
                                    </p:anim>
                                    <p:animEffect transition="in" filter="fade">
                                      <p:cBhvr>
                                        <p:cTn id="60" dur="500"/>
                                        <p:tgtEl>
                                          <p:spTgt spid="53"/>
                                        </p:tgtEl>
                                      </p:cBhvr>
                                    </p:animEffect>
                                  </p:childTnLst>
                                </p:cTn>
                              </p:par>
                            </p:childTnLst>
                          </p:cTn>
                        </p:par>
                        <p:par>
                          <p:cTn id="61" fill="hold">
                            <p:stCondLst>
                              <p:cond delay="6000"/>
                            </p:stCondLst>
                            <p:childTnLst>
                              <p:par>
                                <p:cTn id="62" presetID="10"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7000"/>
                            </p:stCondLst>
                            <p:childTnLst>
                              <p:par>
                                <p:cTn id="72" presetID="10" presetClass="entr" presetSubtype="0"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childTnLst>
                          </p:cTn>
                        </p:par>
                        <p:par>
                          <p:cTn id="75" fill="hold">
                            <p:stCondLst>
                              <p:cond delay="7500"/>
                            </p:stCondLst>
                            <p:childTnLst>
                              <p:par>
                                <p:cTn id="76" presetID="53" presetClass="entr" presetSubtype="16"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500" fill="hold"/>
                                        <p:tgtEl>
                                          <p:spTgt spid="57"/>
                                        </p:tgtEl>
                                        <p:attrNameLst>
                                          <p:attrName>ppt_w</p:attrName>
                                        </p:attrNameLst>
                                      </p:cBhvr>
                                      <p:tavLst>
                                        <p:tav tm="0">
                                          <p:val>
                                            <p:fltVal val="0"/>
                                          </p:val>
                                        </p:tav>
                                        <p:tav tm="100000">
                                          <p:val>
                                            <p:strVal val="#ppt_w"/>
                                          </p:val>
                                        </p:tav>
                                      </p:tavLst>
                                    </p:anim>
                                    <p:anim calcmode="lin" valueType="num">
                                      <p:cBhvr>
                                        <p:cTn id="79" dur="500" fill="hold"/>
                                        <p:tgtEl>
                                          <p:spTgt spid="57"/>
                                        </p:tgtEl>
                                        <p:attrNameLst>
                                          <p:attrName>ppt_h</p:attrName>
                                        </p:attrNameLst>
                                      </p:cBhvr>
                                      <p:tavLst>
                                        <p:tav tm="0">
                                          <p:val>
                                            <p:fltVal val="0"/>
                                          </p:val>
                                        </p:tav>
                                        <p:tav tm="100000">
                                          <p:val>
                                            <p:strVal val="#ppt_h"/>
                                          </p:val>
                                        </p:tav>
                                      </p:tavLst>
                                    </p:anim>
                                    <p:animEffect transition="in" filter="fade">
                                      <p:cBhvr>
                                        <p:cTn id="80" dur="500"/>
                                        <p:tgtEl>
                                          <p:spTgt spid="57"/>
                                        </p:tgtEl>
                                      </p:cBhvr>
                                    </p:animEffect>
                                  </p:childTnLst>
                                </p:cTn>
                              </p:par>
                            </p:childTnLst>
                          </p:cTn>
                        </p:par>
                        <p:par>
                          <p:cTn id="81" fill="hold">
                            <p:stCondLst>
                              <p:cond delay="8000"/>
                            </p:stCondLst>
                            <p:childTnLst>
                              <p:par>
                                <p:cTn id="82" presetID="10" presetClass="entr" presetSubtype="0"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childTnLst>
                          </p:cTn>
                        </p:par>
                        <p:par>
                          <p:cTn id="85" fill="hold">
                            <p:stCondLst>
                              <p:cond delay="8500"/>
                            </p:stCondLst>
                            <p:childTnLst>
                              <p:par>
                                <p:cTn id="86" presetID="53" presetClass="entr" presetSubtype="16" fill="hold"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p:cTn id="88" dur="500" fill="hold"/>
                                        <p:tgtEl>
                                          <p:spTgt spid="60"/>
                                        </p:tgtEl>
                                        <p:attrNameLst>
                                          <p:attrName>ppt_w</p:attrName>
                                        </p:attrNameLst>
                                      </p:cBhvr>
                                      <p:tavLst>
                                        <p:tav tm="0">
                                          <p:val>
                                            <p:fltVal val="0"/>
                                          </p:val>
                                        </p:tav>
                                        <p:tav tm="100000">
                                          <p:val>
                                            <p:strVal val="#ppt_w"/>
                                          </p:val>
                                        </p:tav>
                                      </p:tavLst>
                                    </p:anim>
                                    <p:anim calcmode="lin" valueType="num">
                                      <p:cBhvr>
                                        <p:cTn id="89" dur="500" fill="hold"/>
                                        <p:tgtEl>
                                          <p:spTgt spid="60"/>
                                        </p:tgtEl>
                                        <p:attrNameLst>
                                          <p:attrName>ppt_h</p:attrName>
                                        </p:attrNameLst>
                                      </p:cBhvr>
                                      <p:tavLst>
                                        <p:tav tm="0">
                                          <p:val>
                                            <p:fltVal val="0"/>
                                          </p:val>
                                        </p:tav>
                                        <p:tav tm="100000">
                                          <p:val>
                                            <p:strVal val="#ppt_h"/>
                                          </p:val>
                                        </p:tav>
                                      </p:tavLst>
                                    </p:anim>
                                    <p:animEffect transition="in" filter="fade">
                                      <p:cBhvr>
                                        <p:cTn id="90" dur="500"/>
                                        <p:tgtEl>
                                          <p:spTgt spid="60"/>
                                        </p:tgtEl>
                                      </p:cBhvr>
                                    </p:animEffect>
                                  </p:childTnLst>
                                </p:cTn>
                              </p:par>
                            </p:childTnLst>
                          </p:cTn>
                        </p:par>
                        <p:par>
                          <p:cTn id="91" fill="hold">
                            <p:stCondLst>
                              <p:cond delay="9000"/>
                            </p:stCondLst>
                            <p:childTnLst>
                              <p:par>
                                <p:cTn id="92" presetID="10" presetClass="entr" presetSubtype="0"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childTnLst>
                          </p:cTn>
                        </p:par>
                        <p:par>
                          <p:cTn id="95" fill="hold">
                            <p:stCondLst>
                              <p:cond delay="9500"/>
                            </p:stCondLst>
                            <p:childTnLst>
                              <p:par>
                                <p:cTn id="96" presetID="16" presetClass="entr" presetSubtype="42" fill="hold"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barn(outHorizontal)">
                                      <p:cBhvr>
                                        <p:cTn id="98" dur="500"/>
                                        <p:tgtEl>
                                          <p:spTgt spid="69"/>
                                        </p:tgtEl>
                                      </p:cBhvr>
                                    </p:animEffect>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 calcmode="lin" valueType="num">
                                      <p:cBhvr>
                                        <p:cTn id="106" dur="500" fill="hold"/>
                                        <p:tgtEl>
                                          <p:spTgt spid="73"/>
                                        </p:tgtEl>
                                        <p:attrNameLst>
                                          <p:attrName>ppt_w</p:attrName>
                                        </p:attrNameLst>
                                      </p:cBhvr>
                                      <p:tavLst>
                                        <p:tav tm="0">
                                          <p:val>
                                            <p:fltVal val="0"/>
                                          </p:val>
                                        </p:tav>
                                        <p:tav tm="100000">
                                          <p:val>
                                            <p:strVal val="#ppt_w"/>
                                          </p:val>
                                        </p:tav>
                                      </p:tavLst>
                                    </p:anim>
                                    <p:anim calcmode="lin" valueType="num">
                                      <p:cBhvr>
                                        <p:cTn id="107" dur="500" fill="hold"/>
                                        <p:tgtEl>
                                          <p:spTgt spid="73"/>
                                        </p:tgtEl>
                                        <p:attrNameLst>
                                          <p:attrName>ppt_h</p:attrName>
                                        </p:attrNameLst>
                                      </p:cBhvr>
                                      <p:tavLst>
                                        <p:tav tm="0">
                                          <p:val>
                                            <p:fltVal val="0"/>
                                          </p:val>
                                        </p:tav>
                                        <p:tav tm="100000">
                                          <p:val>
                                            <p:strVal val="#ppt_h"/>
                                          </p:val>
                                        </p:tav>
                                      </p:tavLst>
                                    </p:anim>
                                    <p:animEffect transition="in" filter="fade">
                                      <p:cBhvr>
                                        <p:cTn id="108" dur="500"/>
                                        <p:tgtEl>
                                          <p:spTgt spid="7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p:cTn id="111" dur="500" fill="hold"/>
                                        <p:tgtEl>
                                          <p:spTgt spid="72"/>
                                        </p:tgtEl>
                                        <p:attrNameLst>
                                          <p:attrName>ppt_w</p:attrName>
                                        </p:attrNameLst>
                                      </p:cBhvr>
                                      <p:tavLst>
                                        <p:tav tm="0">
                                          <p:val>
                                            <p:fltVal val="0"/>
                                          </p:val>
                                        </p:tav>
                                        <p:tav tm="100000">
                                          <p:val>
                                            <p:strVal val="#ppt_w"/>
                                          </p:val>
                                        </p:tav>
                                      </p:tavLst>
                                    </p:anim>
                                    <p:anim calcmode="lin" valueType="num">
                                      <p:cBhvr>
                                        <p:cTn id="112" dur="500" fill="hold"/>
                                        <p:tgtEl>
                                          <p:spTgt spid="72"/>
                                        </p:tgtEl>
                                        <p:attrNameLst>
                                          <p:attrName>ppt_h</p:attrName>
                                        </p:attrNameLst>
                                      </p:cBhvr>
                                      <p:tavLst>
                                        <p:tav tm="0">
                                          <p:val>
                                            <p:fltVal val="0"/>
                                          </p:val>
                                        </p:tav>
                                        <p:tav tm="100000">
                                          <p:val>
                                            <p:strVal val="#ppt_h"/>
                                          </p:val>
                                        </p:tav>
                                      </p:tavLst>
                                    </p:anim>
                                    <p:animEffect transition="in" filter="fade">
                                      <p:cBhvr>
                                        <p:cTn id="113" dur="500"/>
                                        <p:tgtEl>
                                          <p:spTgt spid="72"/>
                                        </p:tgtEl>
                                      </p:cBhvr>
                                    </p:animEffect>
                                  </p:childTnLst>
                                </p:cTn>
                              </p:par>
                            </p:childTnLst>
                          </p:cTn>
                        </p:par>
                        <p:par>
                          <p:cTn id="114" fill="hold">
                            <p:stCondLst>
                              <p:cond delay="11000"/>
                            </p:stCondLst>
                            <p:childTnLst>
                              <p:par>
                                <p:cTn id="115" presetID="10" presetClass="entr" presetSubtype="0"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fade">
                                      <p:cBhvr>
                                        <p:cTn id="11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26" grpId="0"/>
      <p:bldP spid="27" grpId="0"/>
      <p:bldP spid="28" grpId="0"/>
      <p:bldP spid="29" grpId="0"/>
      <p:bldP spid="56" grpId="0" animBg="1"/>
      <p:bldP spid="70" grpId="0"/>
      <p:bldP spid="71" grpId="0"/>
      <p:bldP spid="72" grpId="0"/>
      <p:bldP spid="7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ChangeAspect="1"/>
          </p:cNvSpPr>
          <p:nvPr/>
        </p:nvSpPr>
        <p:spPr>
          <a:xfrm>
            <a:off x="6051174" y="0"/>
            <a:ext cx="5990771" cy="6886136"/>
          </a:xfrm>
          <a:prstGeom prst="rect">
            <a:avLst/>
          </a:prstGeom>
          <a:solidFill>
            <a:schemeClr val="tx2"/>
          </a:solidFill>
          <a:ln>
            <a:noFill/>
          </a:ln>
          <a:effectLst>
            <a:outerShdw blurRad="342900" dist="38100" dir="13500000" algn="b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42</a:t>
            </a:fld>
            <a:endParaRPr lang="id-ID" sz="1200" dirty="0">
              <a:solidFill>
                <a:schemeClr val="bg1">
                  <a:lumMod val="50000"/>
                </a:schemeClr>
              </a:solidFill>
            </a:endParaRPr>
          </a:p>
        </p:txBody>
      </p:sp>
      <p:sp>
        <p:nvSpPr>
          <p:cNvPr id="5" name="TextBox 4"/>
          <p:cNvSpPr txBox="1"/>
          <p:nvPr/>
        </p:nvSpPr>
        <p:spPr>
          <a:xfrm>
            <a:off x="607756" y="2255814"/>
            <a:ext cx="4700518" cy="769441"/>
          </a:xfrm>
          <a:prstGeom prst="rect">
            <a:avLst/>
          </a:prstGeom>
          <a:noFill/>
        </p:spPr>
        <p:txBody>
          <a:bodyPr wrap="none" rtlCol="0">
            <a:spAutoFit/>
          </a:bodyPr>
          <a:lstStyle/>
          <a:p>
            <a:r>
              <a:rPr lang="id-ID" sz="4400" b="1" dirty="0">
                <a:solidFill>
                  <a:schemeClr val="bg1">
                    <a:lumMod val="50000"/>
                  </a:schemeClr>
                </a:solidFill>
                <a:latin typeface="Calibri" panose="020F0502020204030204" pitchFamily="34" charset="0"/>
              </a:rPr>
              <a:t>ANY QUESTION ???</a:t>
            </a:r>
            <a:endParaRPr lang="en-US" sz="4400" b="1" dirty="0">
              <a:solidFill>
                <a:schemeClr val="bg1">
                  <a:lumMod val="50000"/>
                </a:schemeClr>
              </a:solidFill>
              <a:latin typeface="Calibri" panose="020F0502020204030204" pitchFamily="34" charset="0"/>
            </a:endParaRPr>
          </a:p>
        </p:txBody>
      </p:sp>
      <p:sp>
        <p:nvSpPr>
          <p:cNvPr id="6" name="TextBox 5"/>
          <p:cNvSpPr txBox="1"/>
          <p:nvPr/>
        </p:nvSpPr>
        <p:spPr>
          <a:xfrm>
            <a:off x="603614" y="2872414"/>
            <a:ext cx="3581045" cy="276999"/>
          </a:xfrm>
          <a:prstGeom prst="rect">
            <a:avLst/>
          </a:prstGeom>
          <a:noFill/>
        </p:spPr>
        <p:txBody>
          <a:bodyPr wrap="none" rtlCol="0">
            <a:spAutoFit/>
          </a:bodyPr>
          <a:lstStyle/>
          <a:p>
            <a:r>
              <a:rPr lang="en-US" sz="1200" dirty="0">
                <a:solidFill>
                  <a:schemeClr val="bg1">
                    <a:lumMod val="65000"/>
                  </a:schemeClr>
                </a:solidFill>
                <a:latin typeface="Calibri" panose="020F0502020204030204" pitchFamily="34" charset="0"/>
                <a:ea typeface="Open Sans Light" panose="020B0306030504020204" pitchFamily="34" charset="0"/>
                <a:cs typeface="Open Sans Light" panose="020B0306030504020204" pitchFamily="34" charset="0"/>
              </a:rPr>
              <a:t>Put a relevant subtitle in this line</a:t>
            </a:r>
            <a:r>
              <a:rPr lang="id-ID" sz="1200" dirty="0">
                <a:solidFill>
                  <a:schemeClr val="bg1">
                    <a:lumMod val="65000"/>
                  </a:schemeClr>
                </a:solidFill>
                <a:latin typeface="Calibri" panose="020F0502020204030204" pitchFamily="34" charset="0"/>
                <a:ea typeface="Open Sans Light" panose="020B0306030504020204" pitchFamily="34" charset="0"/>
                <a:cs typeface="Open Sans Light" panose="020B0306030504020204" pitchFamily="34" charset="0"/>
              </a:rPr>
              <a:t> of </a:t>
            </a:r>
            <a:r>
              <a:rPr lang="id-ID" sz="1200" dirty="0">
                <a:solidFill>
                  <a:schemeClr val="accent1"/>
                </a:solidFill>
                <a:latin typeface="Calibri" panose="020F0502020204030204" pitchFamily="34" charset="0"/>
                <a:ea typeface="Open Sans Light" panose="020B0306030504020204" pitchFamily="34" charset="0"/>
                <a:cs typeface="Open Sans Light" panose="020B0306030504020204" pitchFamily="34" charset="0"/>
              </a:rPr>
              <a:t>lorem ipsum dolor</a:t>
            </a:r>
            <a:endParaRPr lang="en-US" sz="1200" dirty="0">
              <a:solidFill>
                <a:schemeClr val="accent1"/>
              </a:solidFill>
              <a:latin typeface="Calibri" panose="020F050202020403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620599" y="3276505"/>
            <a:ext cx="7170527" cy="820674"/>
          </a:xfrm>
          <a:prstGeom prst="rect">
            <a:avLst/>
          </a:prstGeom>
          <a:noFill/>
        </p:spPr>
        <p:txBody>
          <a:bodyPr wrap="square" rtlCol="0">
            <a:spAutoFit/>
          </a:bodyPr>
          <a:lstStyle/>
          <a:p>
            <a:pPr>
              <a:lnSpc>
                <a:spcPct val="150000"/>
              </a:lnSpc>
            </a:pPr>
            <a:r>
              <a:rPr lang="en-US" sz="1100" dirty="0" err="1">
                <a:solidFill>
                  <a:schemeClr val="bg1">
                    <a:lumMod val="65000"/>
                  </a:schemeClr>
                </a:solidFill>
                <a:latin typeface="Calibri" panose="020F0502020204030204" pitchFamily="34" charset="0"/>
                <a:ea typeface="Roboto" panose="02000000000000000000" pitchFamily="2" charset="0"/>
              </a:rPr>
              <a:t>Lorem</a:t>
            </a:r>
            <a:r>
              <a:rPr lang="en-US" sz="1100" dirty="0">
                <a:solidFill>
                  <a:schemeClr val="bg1">
                    <a:lumMod val="65000"/>
                  </a:schemeClr>
                </a:solidFill>
                <a:latin typeface="Calibri" panose="020F0502020204030204" pitchFamily="34" charset="0"/>
                <a:ea typeface="Roboto" panose="02000000000000000000" pitchFamily="2" charset="0"/>
              </a:rPr>
              <a:t> </a:t>
            </a:r>
            <a:r>
              <a:rPr lang="en-US" sz="1100" dirty="0" err="1">
                <a:solidFill>
                  <a:schemeClr val="bg1">
                    <a:lumMod val="65000"/>
                  </a:schemeClr>
                </a:solidFill>
                <a:latin typeface="Calibri" panose="020F0502020204030204" pitchFamily="34" charset="0"/>
                <a:ea typeface="Roboto" panose="02000000000000000000" pitchFamily="2" charset="0"/>
              </a:rPr>
              <a:t>Ipsum</a:t>
            </a:r>
            <a:r>
              <a:rPr lang="en-US" sz="1100" dirty="0">
                <a:solidFill>
                  <a:schemeClr val="bg1">
                    <a:lumMod val="65000"/>
                  </a:schemeClr>
                </a:solidFill>
                <a:latin typeface="Calibri" panose="020F0502020204030204" pitchFamily="34" charset="0"/>
                <a:ea typeface="Roboto" panose="02000000000000000000" pitchFamily="2" charset="0"/>
              </a:rPr>
              <a:t> has been the industry's standard dummy text ever since the 1500s</a:t>
            </a:r>
            <a:r>
              <a:rPr lang="id-ID" sz="1100" dirty="0">
                <a:solidFill>
                  <a:schemeClr val="bg1">
                    <a:lumMod val="65000"/>
                  </a:schemeClr>
                </a:solidFill>
                <a:latin typeface="Calibri" panose="020F0502020204030204" pitchFamily="34" charset="0"/>
                <a:ea typeface="Roboto" panose="02000000000000000000" pitchFamily="2" charset="0"/>
              </a:rPr>
              <a:t>. Fusce som libero topi sombrero bikinan meksiko</a:t>
            </a:r>
            <a:r>
              <a:rPr lang="en-US" sz="1100" dirty="0">
                <a:solidFill>
                  <a:schemeClr val="bg1">
                    <a:lumMod val="65000"/>
                  </a:schemeClr>
                </a:solidFill>
                <a:latin typeface="Calibri" panose="020F0502020204030204" pitchFamily="34" charset="0"/>
                <a:ea typeface="Roboto" panose="02000000000000000000" pitchFamily="2" charset="0"/>
              </a:rPr>
              <a:t> when an unknown printer took a galley of type and scrambled it to make a type specimen book. It has survived not only five centuries, but also the leap into electronic typesetting</a:t>
            </a:r>
            <a:r>
              <a:rPr lang="id-ID" sz="1100" dirty="0">
                <a:solidFill>
                  <a:schemeClr val="bg1">
                    <a:lumMod val="65000"/>
                  </a:schemeClr>
                </a:solidFill>
                <a:latin typeface="Calibri" panose="020F0502020204030204" pitchFamily="34" charset="0"/>
                <a:ea typeface="Roboto" panose="02000000000000000000" pitchFamily="2" charset="0"/>
              </a:rPr>
              <a:t>. </a:t>
            </a:r>
          </a:p>
        </p:txBody>
      </p:sp>
      <p:grpSp>
        <p:nvGrpSpPr>
          <p:cNvPr id="8" name="Group 7"/>
          <p:cNvGrpSpPr>
            <a:grpSpLocks noChangeAspect="1"/>
          </p:cNvGrpSpPr>
          <p:nvPr/>
        </p:nvGrpSpPr>
        <p:grpSpPr>
          <a:xfrm>
            <a:off x="699684" y="4423849"/>
            <a:ext cx="1080000" cy="1080000"/>
            <a:chOff x="5385173" y="1917525"/>
            <a:chExt cx="1440000" cy="1440000"/>
          </a:xfrm>
        </p:grpSpPr>
        <p:sp>
          <p:nvSpPr>
            <p:cNvPr id="9" name="Oval 8"/>
            <p:cNvSpPr>
              <a:spLocks noChangeAspect="1"/>
            </p:cNvSpPr>
            <p:nvPr/>
          </p:nvSpPr>
          <p:spPr>
            <a:xfrm>
              <a:off x="5385173" y="1917525"/>
              <a:ext cx="1440000" cy="1440000"/>
            </a:xfrm>
            <a:prstGeom prst="ellipse">
              <a:avLst/>
            </a:prstGeom>
            <a:solidFill>
              <a:schemeClr val="accent1">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10" name="Oval 9"/>
            <p:cNvSpPr/>
            <p:nvPr/>
          </p:nvSpPr>
          <p:spPr>
            <a:xfrm>
              <a:off x="5475173" y="2007525"/>
              <a:ext cx="1260000" cy="1260000"/>
            </a:xfrm>
            <a:prstGeom prst="ellipse">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11" name="Content Placeholder 7"/>
          <p:cNvSpPr txBox="1">
            <a:spLocks/>
          </p:cNvSpPr>
          <p:nvPr/>
        </p:nvSpPr>
        <p:spPr>
          <a:xfrm>
            <a:off x="389390" y="4610489"/>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what</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12" name="Group 11"/>
          <p:cNvGrpSpPr>
            <a:grpSpLocks noChangeAspect="1"/>
          </p:cNvGrpSpPr>
          <p:nvPr/>
        </p:nvGrpSpPr>
        <p:grpSpPr>
          <a:xfrm>
            <a:off x="1907094" y="4433068"/>
            <a:ext cx="1080000" cy="1080000"/>
            <a:chOff x="5385173" y="1917525"/>
            <a:chExt cx="1440000" cy="1440000"/>
          </a:xfrm>
        </p:grpSpPr>
        <p:sp>
          <p:nvSpPr>
            <p:cNvPr id="13" name="Oval 12"/>
            <p:cNvSpPr>
              <a:spLocks noChangeAspect="1"/>
            </p:cNvSpPr>
            <p:nvPr/>
          </p:nvSpPr>
          <p:spPr>
            <a:xfrm>
              <a:off x="5385173" y="1917525"/>
              <a:ext cx="1440000" cy="1440000"/>
            </a:xfrm>
            <a:prstGeom prst="ellipse">
              <a:avLst/>
            </a:prstGeom>
            <a:solidFill>
              <a:schemeClr val="accent2">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14" name="Oval 13"/>
            <p:cNvSpPr/>
            <p:nvPr/>
          </p:nvSpPr>
          <p:spPr>
            <a:xfrm>
              <a:off x="5475173" y="2007525"/>
              <a:ext cx="1260000" cy="1260000"/>
            </a:xfrm>
            <a:prstGeom prst="ellipse">
              <a:avLst/>
            </a:prstGeom>
            <a:solidFill>
              <a:schemeClr val="accent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15" name="Content Placeholder 7"/>
          <p:cNvSpPr txBox="1">
            <a:spLocks/>
          </p:cNvSpPr>
          <p:nvPr/>
        </p:nvSpPr>
        <p:spPr>
          <a:xfrm>
            <a:off x="1596800" y="4619708"/>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why</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16" name="Group 15"/>
          <p:cNvGrpSpPr>
            <a:grpSpLocks noChangeAspect="1"/>
          </p:cNvGrpSpPr>
          <p:nvPr/>
        </p:nvGrpSpPr>
        <p:grpSpPr>
          <a:xfrm>
            <a:off x="3111663" y="4433068"/>
            <a:ext cx="1080000" cy="1080000"/>
            <a:chOff x="5385173" y="1917525"/>
            <a:chExt cx="1440000" cy="1440000"/>
          </a:xfrm>
        </p:grpSpPr>
        <p:sp>
          <p:nvSpPr>
            <p:cNvPr id="17" name="Oval 16"/>
            <p:cNvSpPr>
              <a:spLocks noChangeAspect="1"/>
            </p:cNvSpPr>
            <p:nvPr/>
          </p:nvSpPr>
          <p:spPr>
            <a:xfrm>
              <a:off x="5385173" y="1917525"/>
              <a:ext cx="1440000" cy="1440000"/>
            </a:xfrm>
            <a:prstGeom prst="ellipse">
              <a:avLst/>
            </a:prstGeom>
            <a:solidFill>
              <a:schemeClr val="accent3">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18" name="Oval 17"/>
            <p:cNvSpPr/>
            <p:nvPr/>
          </p:nvSpPr>
          <p:spPr>
            <a:xfrm>
              <a:off x="5475173" y="2007525"/>
              <a:ext cx="1260000" cy="1260000"/>
            </a:xfrm>
            <a:prstGeom prst="ellipse">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19" name="Content Placeholder 7"/>
          <p:cNvSpPr txBox="1">
            <a:spLocks/>
          </p:cNvSpPr>
          <p:nvPr/>
        </p:nvSpPr>
        <p:spPr>
          <a:xfrm>
            <a:off x="2801369" y="4619708"/>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where</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20" name="Group 19"/>
          <p:cNvGrpSpPr>
            <a:grpSpLocks noChangeAspect="1"/>
          </p:cNvGrpSpPr>
          <p:nvPr/>
        </p:nvGrpSpPr>
        <p:grpSpPr>
          <a:xfrm>
            <a:off x="4314724" y="4433068"/>
            <a:ext cx="1080000" cy="1080000"/>
            <a:chOff x="5385173" y="1917525"/>
            <a:chExt cx="1440000" cy="1440000"/>
          </a:xfrm>
        </p:grpSpPr>
        <p:sp>
          <p:nvSpPr>
            <p:cNvPr id="21" name="Oval 20"/>
            <p:cNvSpPr>
              <a:spLocks noChangeAspect="1"/>
            </p:cNvSpPr>
            <p:nvPr/>
          </p:nvSpPr>
          <p:spPr>
            <a:xfrm>
              <a:off x="5385173" y="1917525"/>
              <a:ext cx="1440000" cy="1440000"/>
            </a:xfrm>
            <a:prstGeom prst="ellipse">
              <a:avLst/>
            </a:prstGeom>
            <a:solidFill>
              <a:schemeClr val="accent4">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22" name="Oval 21"/>
            <p:cNvSpPr/>
            <p:nvPr/>
          </p:nvSpPr>
          <p:spPr>
            <a:xfrm>
              <a:off x="5475173" y="2007525"/>
              <a:ext cx="1260000" cy="1260000"/>
            </a:xfrm>
            <a:prstGeom prst="ellipse">
              <a:avLst/>
            </a:prstGeom>
            <a:solidFill>
              <a:schemeClr val="accent4">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23" name="Content Placeholder 7"/>
          <p:cNvSpPr txBox="1">
            <a:spLocks/>
          </p:cNvSpPr>
          <p:nvPr/>
        </p:nvSpPr>
        <p:spPr>
          <a:xfrm>
            <a:off x="4004430" y="4619708"/>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when</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24" name="Group 23"/>
          <p:cNvGrpSpPr>
            <a:grpSpLocks noChangeAspect="1"/>
          </p:cNvGrpSpPr>
          <p:nvPr/>
        </p:nvGrpSpPr>
        <p:grpSpPr>
          <a:xfrm>
            <a:off x="5508066" y="4377679"/>
            <a:ext cx="1080000" cy="1080000"/>
            <a:chOff x="5385173" y="1917525"/>
            <a:chExt cx="1440000" cy="1440000"/>
          </a:xfrm>
        </p:grpSpPr>
        <p:sp>
          <p:nvSpPr>
            <p:cNvPr id="25" name="Oval 24"/>
            <p:cNvSpPr>
              <a:spLocks noChangeAspect="1"/>
            </p:cNvSpPr>
            <p:nvPr/>
          </p:nvSpPr>
          <p:spPr>
            <a:xfrm>
              <a:off x="5385173" y="1917525"/>
              <a:ext cx="1440000" cy="1440000"/>
            </a:xfrm>
            <a:prstGeom prst="ellipse">
              <a:avLst/>
            </a:prstGeom>
            <a:solidFill>
              <a:schemeClr val="accent5">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26" name="Oval 25"/>
            <p:cNvSpPr/>
            <p:nvPr/>
          </p:nvSpPr>
          <p:spPr>
            <a:xfrm>
              <a:off x="5475173" y="2007525"/>
              <a:ext cx="1260000" cy="1260000"/>
            </a:xfrm>
            <a:prstGeom prst="ellipse">
              <a:avLst/>
            </a:prstGeom>
            <a:solidFill>
              <a:schemeClr val="accent5">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27" name="Content Placeholder 7"/>
          <p:cNvSpPr txBox="1">
            <a:spLocks/>
          </p:cNvSpPr>
          <p:nvPr/>
        </p:nvSpPr>
        <p:spPr>
          <a:xfrm>
            <a:off x="5197772" y="4620591"/>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who</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28" name="Group 27"/>
          <p:cNvGrpSpPr>
            <a:grpSpLocks noChangeAspect="1"/>
          </p:cNvGrpSpPr>
          <p:nvPr/>
        </p:nvGrpSpPr>
        <p:grpSpPr>
          <a:xfrm>
            <a:off x="6711127" y="4433068"/>
            <a:ext cx="1080000" cy="1080000"/>
            <a:chOff x="5385173" y="1917525"/>
            <a:chExt cx="1440000" cy="1440000"/>
          </a:xfrm>
        </p:grpSpPr>
        <p:sp>
          <p:nvSpPr>
            <p:cNvPr id="29" name="Oval 28"/>
            <p:cNvSpPr>
              <a:spLocks noChangeAspect="1"/>
            </p:cNvSpPr>
            <p:nvPr/>
          </p:nvSpPr>
          <p:spPr>
            <a:xfrm>
              <a:off x="5385173" y="1917525"/>
              <a:ext cx="1440000" cy="1440000"/>
            </a:xfrm>
            <a:prstGeom prst="ellipse">
              <a:avLst/>
            </a:prstGeom>
            <a:solidFill>
              <a:schemeClr val="accent6">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30" name="Oval 29"/>
            <p:cNvSpPr/>
            <p:nvPr/>
          </p:nvSpPr>
          <p:spPr>
            <a:xfrm>
              <a:off x="5475173" y="2007525"/>
              <a:ext cx="1260000" cy="1260000"/>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31" name="Content Placeholder 7"/>
          <p:cNvSpPr txBox="1">
            <a:spLocks/>
          </p:cNvSpPr>
          <p:nvPr/>
        </p:nvSpPr>
        <p:spPr>
          <a:xfrm>
            <a:off x="6400833" y="4619708"/>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how</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spTree>
    <p:extLst>
      <p:ext uri="{BB962C8B-B14F-4D97-AF65-F5344CB8AC3E}">
        <p14:creationId xmlns:p14="http://schemas.microsoft.com/office/powerpoint/2010/main" val="964046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par>
                          <p:cTn id="39" fill="hold">
                            <p:stCondLst>
                              <p:cond delay="3500"/>
                            </p:stCondLst>
                            <p:childTnLst>
                              <p:par>
                                <p:cTn id="40" presetID="31"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000"/>
                            </p:stCondLst>
                            <p:childTnLst>
                              <p:par>
                                <p:cTn id="53" presetID="31"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style.rotation</p:attrName>
                                        </p:attrNameLst>
                                      </p:cBhvr>
                                      <p:tavLst>
                                        <p:tav tm="0">
                                          <p:val>
                                            <p:fltVal val="90"/>
                                          </p:val>
                                        </p:tav>
                                        <p:tav tm="100000">
                                          <p:val>
                                            <p:fltVal val="0"/>
                                          </p:val>
                                        </p:tav>
                                      </p:tavLst>
                                    </p:anim>
                                    <p:animEffect transition="in" filter="fade">
                                      <p:cBhvr>
                                        <p:cTn id="58" dur="1000"/>
                                        <p:tgtEl>
                                          <p:spTgt spid="19"/>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par>
                          <p:cTn id="65" fill="hold">
                            <p:stCondLst>
                              <p:cond delay="6500"/>
                            </p:stCondLst>
                            <p:childTnLst>
                              <p:par>
                                <p:cTn id="66" presetID="31"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1000" fill="hold"/>
                                        <p:tgtEl>
                                          <p:spTgt spid="23"/>
                                        </p:tgtEl>
                                        <p:attrNameLst>
                                          <p:attrName>ppt_w</p:attrName>
                                        </p:attrNameLst>
                                      </p:cBhvr>
                                      <p:tavLst>
                                        <p:tav tm="0">
                                          <p:val>
                                            <p:fltVal val="0"/>
                                          </p:val>
                                        </p:tav>
                                        <p:tav tm="100000">
                                          <p:val>
                                            <p:strVal val="#ppt_w"/>
                                          </p:val>
                                        </p:tav>
                                      </p:tavLst>
                                    </p:anim>
                                    <p:anim calcmode="lin" valueType="num">
                                      <p:cBhvr>
                                        <p:cTn id="69" dur="1000" fill="hold"/>
                                        <p:tgtEl>
                                          <p:spTgt spid="23"/>
                                        </p:tgtEl>
                                        <p:attrNameLst>
                                          <p:attrName>ppt_h</p:attrName>
                                        </p:attrNameLst>
                                      </p:cBhvr>
                                      <p:tavLst>
                                        <p:tav tm="0">
                                          <p:val>
                                            <p:fltVal val="0"/>
                                          </p:val>
                                        </p:tav>
                                        <p:tav tm="100000">
                                          <p:val>
                                            <p:strVal val="#ppt_h"/>
                                          </p:val>
                                        </p:tav>
                                      </p:tavLst>
                                    </p:anim>
                                    <p:anim calcmode="lin" valueType="num">
                                      <p:cBhvr>
                                        <p:cTn id="70" dur="1000" fill="hold"/>
                                        <p:tgtEl>
                                          <p:spTgt spid="23"/>
                                        </p:tgtEl>
                                        <p:attrNameLst>
                                          <p:attrName>style.rotation</p:attrName>
                                        </p:attrNameLst>
                                      </p:cBhvr>
                                      <p:tavLst>
                                        <p:tav tm="0">
                                          <p:val>
                                            <p:fltVal val="90"/>
                                          </p:val>
                                        </p:tav>
                                        <p:tav tm="100000">
                                          <p:val>
                                            <p:fltVal val="0"/>
                                          </p:val>
                                        </p:tav>
                                      </p:tavLst>
                                    </p:anim>
                                    <p:animEffect transition="in" filter="fade">
                                      <p:cBhvr>
                                        <p:cTn id="71" dur="1000"/>
                                        <p:tgtEl>
                                          <p:spTgt spid="23"/>
                                        </p:tgtEl>
                                      </p:cBhvr>
                                    </p:animEffect>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8000"/>
                            </p:stCondLst>
                            <p:childTnLst>
                              <p:par>
                                <p:cTn id="79" presetID="31"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 calcmode="lin" valueType="num">
                                      <p:cBhvr>
                                        <p:cTn id="83" dur="1000" fill="hold"/>
                                        <p:tgtEl>
                                          <p:spTgt spid="27"/>
                                        </p:tgtEl>
                                        <p:attrNameLst>
                                          <p:attrName>style.rotation</p:attrName>
                                        </p:attrNameLst>
                                      </p:cBhvr>
                                      <p:tavLst>
                                        <p:tav tm="0">
                                          <p:val>
                                            <p:fltVal val="90"/>
                                          </p:val>
                                        </p:tav>
                                        <p:tav tm="100000">
                                          <p:val>
                                            <p:fltVal val="0"/>
                                          </p:val>
                                        </p:tav>
                                      </p:tavLst>
                                    </p:anim>
                                    <p:animEffect transition="in" filter="fade">
                                      <p:cBhvr>
                                        <p:cTn id="84" dur="1000"/>
                                        <p:tgtEl>
                                          <p:spTgt spid="27"/>
                                        </p:tgtEl>
                                      </p:cBhvr>
                                    </p:animEffect>
                                  </p:childTnLst>
                                </p:cTn>
                              </p:par>
                            </p:childTnLst>
                          </p:cTn>
                        </p:par>
                        <p:par>
                          <p:cTn id="85" fill="hold">
                            <p:stCondLst>
                              <p:cond delay="9000"/>
                            </p:stCondLst>
                            <p:childTnLst>
                              <p:par>
                                <p:cTn id="86" presetID="53" presetClass="entr" presetSubtype="16" fill="hold"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9500"/>
                            </p:stCondLst>
                            <p:childTnLst>
                              <p:par>
                                <p:cTn id="92" presetID="31" presetClass="entr" presetSubtype="0"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1000" fill="hold"/>
                                        <p:tgtEl>
                                          <p:spTgt spid="31"/>
                                        </p:tgtEl>
                                        <p:attrNameLst>
                                          <p:attrName>ppt_w</p:attrName>
                                        </p:attrNameLst>
                                      </p:cBhvr>
                                      <p:tavLst>
                                        <p:tav tm="0">
                                          <p:val>
                                            <p:fltVal val="0"/>
                                          </p:val>
                                        </p:tav>
                                        <p:tav tm="100000">
                                          <p:val>
                                            <p:strVal val="#ppt_w"/>
                                          </p:val>
                                        </p:tav>
                                      </p:tavLst>
                                    </p:anim>
                                    <p:anim calcmode="lin" valueType="num">
                                      <p:cBhvr>
                                        <p:cTn id="95" dur="1000" fill="hold"/>
                                        <p:tgtEl>
                                          <p:spTgt spid="31"/>
                                        </p:tgtEl>
                                        <p:attrNameLst>
                                          <p:attrName>ppt_h</p:attrName>
                                        </p:attrNameLst>
                                      </p:cBhvr>
                                      <p:tavLst>
                                        <p:tav tm="0">
                                          <p:val>
                                            <p:fltVal val="0"/>
                                          </p:val>
                                        </p:tav>
                                        <p:tav tm="100000">
                                          <p:val>
                                            <p:strVal val="#ppt_h"/>
                                          </p:val>
                                        </p:tav>
                                      </p:tavLst>
                                    </p:anim>
                                    <p:anim calcmode="lin" valueType="num">
                                      <p:cBhvr>
                                        <p:cTn id="96" dur="1000" fill="hold"/>
                                        <p:tgtEl>
                                          <p:spTgt spid="31"/>
                                        </p:tgtEl>
                                        <p:attrNameLst>
                                          <p:attrName>style.rotation</p:attrName>
                                        </p:attrNameLst>
                                      </p:cBhvr>
                                      <p:tavLst>
                                        <p:tav tm="0">
                                          <p:val>
                                            <p:fltVal val="90"/>
                                          </p:val>
                                        </p:tav>
                                        <p:tav tm="100000">
                                          <p:val>
                                            <p:fltVal val="0"/>
                                          </p:val>
                                        </p:tav>
                                      </p:tavLst>
                                    </p:anim>
                                    <p:animEffect transition="in" filter="fade">
                                      <p:cBhvr>
                                        <p:cTn id="97" dur="1000"/>
                                        <p:tgtEl>
                                          <p:spTgt spid="3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1500"/>
                                        <p:tgtEl>
                                          <p:spTgt spid="32"/>
                                        </p:tgtEl>
                                      </p:cBhvr>
                                    </p:animEffect>
                                    <p:anim calcmode="lin" valueType="num">
                                      <p:cBhvr>
                                        <p:cTn id="102" dur="1500" fill="hold"/>
                                        <p:tgtEl>
                                          <p:spTgt spid="32"/>
                                        </p:tgtEl>
                                        <p:attrNameLst>
                                          <p:attrName>ppt_x</p:attrName>
                                        </p:attrNameLst>
                                      </p:cBhvr>
                                      <p:tavLst>
                                        <p:tav tm="0">
                                          <p:val>
                                            <p:strVal val="#ppt_x"/>
                                          </p:val>
                                        </p:tav>
                                        <p:tav tm="100000">
                                          <p:val>
                                            <p:strVal val="#ppt_x"/>
                                          </p:val>
                                        </p:tav>
                                      </p:tavLst>
                                    </p:anim>
                                    <p:anim calcmode="lin" valueType="num">
                                      <p:cBhvr>
                                        <p:cTn id="103" dur="1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P spid="6" grpId="0"/>
      <p:bldP spid="7" grpId="0"/>
      <p:bldP spid="11" grpId="0"/>
      <p:bldP spid="15" grpId="0"/>
      <p:bldP spid="19" grpId="0"/>
      <p:bldP spid="23" grpId="0"/>
      <p:bldP spid="27"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1114BC7-DDA5-4107-8639-87E668A3E4EB}"/>
              </a:ext>
            </a:extLst>
          </p:cNvPr>
          <p:cNvSpPr>
            <a:spLocks noGrp="1"/>
          </p:cNvSpPr>
          <p:nvPr>
            <p:ph type="pic" sz="quarter" idx="16"/>
          </p:nvPr>
        </p:nvSpPr>
        <p:spPr/>
      </p:sp>
      <p:sp>
        <p:nvSpPr>
          <p:cNvPr id="21" name="Text Placeholder 20">
            <a:extLst>
              <a:ext uri="{FF2B5EF4-FFF2-40B4-BE49-F238E27FC236}">
                <a16:creationId xmlns:a16="http://schemas.microsoft.com/office/drawing/2014/main" id="{ED7B5F6F-7CB0-43BB-84CE-C8ED199EB949}"/>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40165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ADF452FE-C5D4-48DD-87A2-27C3931F7D58}"/>
              </a:ext>
            </a:extLst>
          </p:cNvPr>
          <p:cNvSpPr>
            <a:spLocks noGrp="1"/>
          </p:cNvSpPr>
          <p:nvPr>
            <p:ph type="title"/>
          </p:nvPr>
        </p:nvSpPr>
        <p:spPr/>
        <p:txBody>
          <a:bodyPr>
            <a:normAutofit fontScale="90000"/>
          </a:bodyPr>
          <a:lstStyle/>
          <a:p>
            <a:endParaRPr lang="en-US" dirty="0"/>
          </a:p>
        </p:txBody>
      </p:sp>
      <p:graphicFrame>
        <p:nvGraphicFramePr>
          <p:cNvPr id="3" name="Content Placeholder 3">
            <a:extLst>
              <a:ext uri="{FF2B5EF4-FFF2-40B4-BE49-F238E27FC236}">
                <a16:creationId xmlns:a16="http://schemas.microsoft.com/office/drawing/2014/main" id="{2A97986F-8253-4563-B867-C72A32C47868}"/>
              </a:ext>
            </a:extLst>
          </p:cNvPr>
          <p:cNvGraphicFramePr>
            <a:graphicFrameLocks/>
          </p:cNvGraphicFramePr>
          <p:nvPr/>
        </p:nvGraphicFramePr>
        <p:xfrm>
          <a:off x="679451" y="1248282"/>
          <a:ext cx="10823575" cy="3654706"/>
        </p:xfrm>
        <a:graphic>
          <a:graphicData uri="http://schemas.openxmlformats.org/drawingml/2006/table">
            <a:tbl>
              <a:tblPr firstRow="1" firstCol="1" bandRow="1">
                <a:tableStyleId>{69012ECD-51FC-41F1-AA8D-1B2483CD663E}</a:tableStyleId>
              </a:tblPr>
              <a:tblGrid>
                <a:gridCol w="688272">
                  <a:extLst>
                    <a:ext uri="{9D8B030D-6E8A-4147-A177-3AD203B41FA5}">
                      <a16:colId xmlns:a16="http://schemas.microsoft.com/office/drawing/2014/main" val="20000"/>
                    </a:ext>
                  </a:extLst>
                </a:gridCol>
                <a:gridCol w="1950122">
                  <a:extLst>
                    <a:ext uri="{9D8B030D-6E8A-4147-A177-3AD203B41FA5}">
                      <a16:colId xmlns:a16="http://schemas.microsoft.com/office/drawing/2014/main" val="20001"/>
                    </a:ext>
                  </a:extLst>
                </a:gridCol>
                <a:gridCol w="6889979">
                  <a:extLst>
                    <a:ext uri="{9D8B030D-6E8A-4147-A177-3AD203B41FA5}">
                      <a16:colId xmlns:a16="http://schemas.microsoft.com/office/drawing/2014/main" val="20002"/>
                    </a:ext>
                  </a:extLst>
                </a:gridCol>
                <a:gridCol w="1295202">
                  <a:extLst>
                    <a:ext uri="{9D8B030D-6E8A-4147-A177-3AD203B41FA5}">
                      <a16:colId xmlns:a16="http://schemas.microsoft.com/office/drawing/2014/main" val="20003"/>
                    </a:ext>
                  </a:extLst>
                </a:gridCol>
              </a:tblGrid>
              <a:tr h="0">
                <a:tc>
                  <a:txBody>
                    <a:bodyPr/>
                    <a:lstStyle/>
                    <a:p>
                      <a:pPr marL="0" marR="0">
                        <a:lnSpc>
                          <a:spcPct val="115000"/>
                        </a:lnSpc>
                        <a:spcBef>
                          <a:spcPts val="0"/>
                        </a:spcBef>
                        <a:spcAft>
                          <a:spcPts val="0"/>
                        </a:spcAft>
                      </a:pPr>
                      <a:r>
                        <a:rPr lang="en-US" sz="1000" dirty="0">
                          <a:effectLst/>
                        </a:rPr>
                        <a:t> </a:t>
                      </a:r>
                      <a:r>
                        <a:rPr lang="en-US" sz="1600" dirty="0">
                          <a:effectLst/>
                        </a:rPr>
                        <a:t>Time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r>
                        <a:rPr lang="en-US" sz="1600" dirty="0">
                          <a:effectLst/>
                        </a:rPr>
                        <a:t>Session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r>
                        <a:rPr lang="en-US" sz="1600" dirty="0">
                          <a:effectLst/>
                        </a:rPr>
                        <a:t>Details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r>
                        <a:rPr lang="en-US" sz="1600" dirty="0">
                          <a:effectLst/>
                        </a:rPr>
                        <a:t>Facilitator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400" dirty="0">
                          <a:effectLst/>
                        </a:rPr>
                        <a:t>08:30</a:t>
                      </a:r>
                      <a:endParaRPr lang="en-US" sz="1800"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solidFill>
                      <a:schemeClr val="tx2">
                        <a:lumMod val="20000"/>
                        <a:lumOff val="80000"/>
                      </a:schemeClr>
                    </a:solidFill>
                  </a:tcPr>
                </a:tc>
                <a:tc>
                  <a:txBody>
                    <a:bodyPr/>
                    <a:lstStyle/>
                    <a:p>
                      <a:pPr marL="0" marR="0">
                        <a:lnSpc>
                          <a:spcPct val="115000"/>
                        </a:lnSpc>
                        <a:spcBef>
                          <a:spcPts val="0"/>
                        </a:spcBef>
                        <a:spcAft>
                          <a:spcPts val="0"/>
                        </a:spcAft>
                      </a:pPr>
                      <a:r>
                        <a:rPr lang="en-GB" sz="1200" dirty="0">
                          <a:effectLst/>
                        </a:rPr>
                        <a:t>REGISTRATION</a:t>
                      </a:r>
                      <a:endParaRPr lang="en-US" sz="1200" b="1"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solidFill>
                      <a:schemeClr val="tx2">
                        <a:lumMod val="20000"/>
                        <a:lumOff val="80000"/>
                      </a:schemeClr>
                    </a:solidFill>
                  </a:tcPr>
                </a:tc>
                <a:tc>
                  <a:txBody>
                    <a:bodyPr/>
                    <a:lstStyle/>
                    <a:p>
                      <a:pPr marL="0" marR="0">
                        <a:lnSpc>
                          <a:spcPct val="115000"/>
                        </a:lnSpc>
                        <a:spcBef>
                          <a:spcPts val="0"/>
                        </a:spcBef>
                        <a:spcAft>
                          <a:spcPts val="0"/>
                        </a:spcAft>
                      </a:pPr>
                      <a:r>
                        <a:rPr lang="en-GB" sz="12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solidFill>
                      <a:schemeClr val="tx2">
                        <a:lumMod val="20000"/>
                        <a:lumOff val="80000"/>
                      </a:schemeClr>
                    </a:solidFill>
                  </a:tcPr>
                </a:tc>
                <a:tc>
                  <a:txBody>
                    <a:bodyPr/>
                    <a:lstStyle/>
                    <a:p>
                      <a:pPr marL="0" marR="0" algn="ctr">
                        <a:lnSpc>
                          <a:spcPct val="115000"/>
                        </a:lnSpc>
                        <a:spcBef>
                          <a:spcPts val="0"/>
                        </a:spcBef>
                        <a:spcAft>
                          <a:spcPts val="0"/>
                        </a:spcAft>
                      </a:pPr>
                      <a:r>
                        <a:rPr lang="en-GB" sz="1200" dirty="0">
                          <a:effectLst/>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solidFill>
                      <a:schemeClr val="tx2">
                        <a:lumMod val="20000"/>
                        <a:lumOff val="80000"/>
                      </a:schemeClr>
                    </a:solid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400" dirty="0">
                          <a:effectLst/>
                        </a:rPr>
                        <a:t>09:00</a:t>
                      </a:r>
                      <a:endParaRPr lang="en-US" sz="1800"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endParaRPr lang="en-US" sz="1200" b="1"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endParaRPr lang="en-US" sz="16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gn="ctr">
                        <a:lnSpc>
                          <a:spcPct val="115000"/>
                        </a:lnSpc>
                        <a:spcBef>
                          <a:spcPts val="0"/>
                        </a:spcBef>
                        <a:spcAft>
                          <a:spcPts val="0"/>
                        </a:spcAft>
                      </a:pPr>
                      <a:endParaRPr lang="en-US" sz="16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400" dirty="0">
                          <a:effectLst/>
                        </a:rPr>
                        <a:t>09:10</a:t>
                      </a:r>
                      <a:endParaRPr lang="en-US" sz="1800"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endParaRPr lang="en-US" sz="1200" b="1"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endParaRPr lang="en-US" sz="16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gn="ctr">
                        <a:lnSpc>
                          <a:spcPct val="115000"/>
                        </a:lnSpc>
                        <a:spcBef>
                          <a:spcPts val="0"/>
                        </a:spcBef>
                        <a:spcAft>
                          <a:spcPts val="0"/>
                        </a:spcAft>
                      </a:pPr>
                      <a:endParaRPr lang="en-US" sz="16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400" dirty="0">
                          <a:effectLst/>
                        </a:rPr>
                        <a:t>09:40</a:t>
                      </a:r>
                      <a:endParaRPr lang="en-US" sz="1800"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endParaRPr lang="en-US" sz="1200" b="1"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endParaRPr lang="en-US" sz="16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gn="ctr">
                        <a:lnSpc>
                          <a:spcPct val="115000"/>
                        </a:lnSpc>
                        <a:spcBef>
                          <a:spcPts val="0"/>
                        </a:spcBef>
                        <a:spcAft>
                          <a:spcPts val="0"/>
                        </a:spcAft>
                      </a:pPr>
                      <a:endParaRPr lang="en-US" sz="16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tc>
                <a:extLst>
                  <a:ext uri="{0D108BD9-81ED-4DB2-BD59-A6C34878D82A}">
                    <a16:rowId xmlns:a16="http://schemas.microsoft.com/office/drawing/2014/main" val="10004"/>
                  </a:ext>
                </a:extLst>
              </a:tr>
              <a:tr h="720726">
                <a:tc>
                  <a:txBody>
                    <a:bodyPr/>
                    <a:lstStyle/>
                    <a:p>
                      <a:pPr marL="0" marR="0">
                        <a:lnSpc>
                          <a:spcPct val="115000"/>
                        </a:lnSpc>
                        <a:spcBef>
                          <a:spcPts val="0"/>
                        </a:spcBef>
                        <a:spcAft>
                          <a:spcPts val="0"/>
                        </a:spcAft>
                      </a:pPr>
                      <a:r>
                        <a:rPr lang="en-US" sz="1400" dirty="0">
                          <a:effectLst/>
                        </a:rPr>
                        <a:t>10:00</a:t>
                      </a:r>
                      <a:endParaRPr lang="en-US" sz="1800"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endParaRPr lang="en-US" sz="1200" b="1"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lvl="0" indent="0">
                        <a:lnSpc>
                          <a:spcPct val="115000"/>
                        </a:lnSpc>
                        <a:spcBef>
                          <a:spcPts val="0"/>
                        </a:spcBef>
                        <a:spcAft>
                          <a:spcPts val="0"/>
                        </a:spcAft>
                        <a:buFont typeface="Calibri" panose="020F0502020204030204" pitchFamily="34" charset="0"/>
                        <a:buNone/>
                      </a:pPr>
                      <a:endParaRPr lang="en-US" sz="1600" dirty="0">
                        <a:solidFill>
                          <a:schemeClr val="tx1">
                            <a:lumMod val="65000"/>
                            <a:lumOff val="35000"/>
                          </a:schemeClr>
                        </a:solidFill>
                        <a:effectLst/>
                        <a:latin typeface="Calibri" panose="020F0502020204030204" pitchFamily="34" charset="0"/>
                      </a:endParaRPr>
                    </a:p>
                  </a:txBody>
                  <a:tcPr marL="72000" marR="72000" marT="32400" marB="82800" anchor="ctr"/>
                </a:tc>
                <a:tc>
                  <a:txBody>
                    <a:bodyPr/>
                    <a:lstStyle/>
                    <a:p>
                      <a:pPr marL="0" marR="0" algn="ctr">
                        <a:lnSpc>
                          <a:spcPct val="115000"/>
                        </a:lnSpc>
                        <a:spcBef>
                          <a:spcPts val="0"/>
                        </a:spcBef>
                        <a:spcAft>
                          <a:spcPts val="0"/>
                        </a:spcAft>
                      </a:pPr>
                      <a:endParaRPr lang="en-US" sz="16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400" dirty="0">
                          <a:effectLst/>
                        </a:rPr>
                        <a:t>11:00 </a:t>
                      </a:r>
                      <a:endParaRPr lang="en-US" sz="1800"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solidFill>
                      <a:schemeClr val="tx2">
                        <a:lumMod val="20000"/>
                        <a:lumOff val="80000"/>
                      </a:schemeClr>
                    </a:solidFill>
                  </a:tcPr>
                </a:tc>
                <a:tc>
                  <a:txBody>
                    <a:bodyPr/>
                    <a:lstStyle/>
                    <a:p>
                      <a:pPr marL="0" marR="0">
                        <a:lnSpc>
                          <a:spcPct val="115000"/>
                        </a:lnSpc>
                        <a:spcBef>
                          <a:spcPts val="0"/>
                        </a:spcBef>
                        <a:spcAft>
                          <a:spcPts val="0"/>
                        </a:spcAft>
                      </a:pPr>
                      <a:r>
                        <a:rPr lang="en-GB" sz="1200" dirty="0">
                          <a:effectLst/>
                        </a:rPr>
                        <a:t>COFFEE BREAK</a:t>
                      </a:r>
                      <a:endParaRPr lang="en-US" sz="1200" b="1"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solidFill>
                      <a:schemeClr val="tx2">
                        <a:lumMod val="20000"/>
                        <a:lumOff val="80000"/>
                      </a:schemeClr>
                    </a:solidFill>
                  </a:tcPr>
                </a:tc>
                <a:tc>
                  <a:txBody>
                    <a:bodyPr/>
                    <a:lstStyle/>
                    <a:p>
                      <a:pPr marL="0" marR="0">
                        <a:lnSpc>
                          <a:spcPct val="115000"/>
                        </a:lnSpc>
                        <a:spcBef>
                          <a:spcPts val="0"/>
                        </a:spcBef>
                        <a:spcAft>
                          <a:spcPts val="0"/>
                        </a:spcAft>
                      </a:pPr>
                      <a:r>
                        <a:rPr lang="en-GB" sz="1200" dirty="0">
                          <a:effectLst/>
                        </a:rPr>
                        <a:t> </a:t>
                      </a:r>
                      <a:endParaRPr lang="en-US" sz="16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solidFill>
                      <a:schemeClr val="tx2">
                        <a:lumMod val="20000"/>
                        <a:lumOff val="80000"/>
                      </a:schemeClr>
                    </a:solidFill>
                  </a:tcPr>
                </a:tc>
                <a:tc>
                  <a:txBody>
                    <a:bodyPr/>
                    <a:lstStyle/>
                    <a:p>
                      <a:pPr marL="0" marR="0" algn="ctr">
                        <a:lnSpc>
                          <a:spcPct val="115000"/>
                        </a:lnSpc>
                        <a:spcBef>
                          <a:spcPts val="0"/>
                        </a:spcBef>
                        <a:spcAft>
                          <a:spcPts val="0"/>
                        </a:spcAft>
                      </a:pPr>
                      <a:r>
                        <a:rPr lang="en-GB" sz="1200" dirty="0">
                          <a:effectLst/>
                        </a:rPr>
                        <a:t> </a:t>
                      </a:r>
                      <a:endParaRPr lang="en-US" sz="16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solidFill>
                      <a:schemeClr val="tx2">
                        <a:lumMod val="20000"/>
                        <a:lumOff val="80000"/>
                      </a:schemeClr>
                    </a:solidFill>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400" dirty="0">
                          <a:effectLst/>
                        </a:rPr>
                        <a:t>11:30</a:t>
                      </a:r>
                      <a:endParaRPr lang="en-US" sz="1800"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marL="0" marR="0">
                        <a:lnSpc>
                          <a:spcPct val="115000"/>
                        </a:lnSpc>
                        <a:spcBef>
                          <a:spcPts val="0"/>
                        </a:spcBef>
                        <a:spcAft>
                          <a:spcPts val="0"/>
                        </a:spcAft>
                      </a:pPr>
                      <a:endParaRPr lang="en-US" sz="1200" b="1"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tc>
                <a:tc>
                  <a:txBody>
                    <a:bodyPr/>
                    <a:lstStyle/>
                    <a:p>
                      <a:pPr>
                        <a:lnSpc>
                          <a:spcPct val="115000"/>
                        </a:lnSpc>
                      </a:pPr>
                      <a:endParaRPr lang="en-US" sz="1600" dirty="0">
                        <a:solidFill>
                          <a:schemeClr val="tx1">
                            <a:lumMod val="65000"/>
                            <a:lumOff val="35000"/>
                          </a:schemeClr>
                        </a:solidFill>
                        <a:effectLst/>
                        <a:latin typeface="Calibri" panose="020F0502020204030204" pitchFamily="34" charset="0"/>
                      </a:endParaRPr>
                    </a:p>
                  </a:txBody>
                  <a:tcPr marL="72000" marR="72000" marT="32400" marB="82800" anchor="ctr"/>
                </a:tc>
                <a:tc>
                  <a:txBody>
                    <a:bodyPr/>
                    <a:lstStyle/>
                    <a:p>
                      <a:pPr marL="0" marR="0" algn="ctr">
                        <a:lnSpc>
                          <a:spcPct val="115000"/>
                        </a:lnSpc>
                        <a:spcBef>
                          <a:spcPts val="0"/>
                        </a:spcBef>
                        <a:spcAft>
                          <a:spcPts val="0"/>
                        </a:spcAft>
                      </a:pPr>
                      <a:endParaRPr lang="en-US" sz="1600" b="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n-US" sz="1400" dirty="0">
                          <a:effectLst/>
                        </a:rPr>
                        <a:t>12:30</a:t>
                      </a:r>
                      <a:endParaRPr lang="en-US" sz="1800"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solidFill>
                      <a:schemeClr val="tx2">
                        <a:lumMod val="20000"/>
                        <a:lumOff val="80000"/>
                      </a:schemeClr>
                    </a:solidFill>
                  </a:tcPr>
                </a:tc>
                <a:tc>
                  <a:txBody>
                    <a:bodyPr/>
                    <a:lstStyle/>
                    <a:p>
                      <a:pPr marL="0" marR="0">
                        <a:lnSpc>
                          <a:spcPct val="115000"/>
                        </a:lnSpc>
                        <a:spcBef>
                          <a:spcPts val="0"/>
                        </a:spcBef>
                        <a:spcAft>
                          <a:spcPts val="0"/>
                        </a:spcAft>
                      </a:pPr>
                      <a:r>
                        <a:rPr lang="en-GB" sz="1200" dirty="0">
                          <a:effectLst/>
                        </a:rPr>
                        <a:t>LUNCH</a:t>
                      </a:r>
                      <a:endParaRPr lang="en-US" sz="1200" b="1" dirty="0">
                        <a:solidFill>
                          <a:srgbClr val="009999"/>
                        </a:solidFill>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solidFill>
                      <a:schemeClr val="tx2">
                        <a:lumMod val="20000"/>
                        <a:lumOff val="80000"/>
                      </a:schemeClr>
                    </a:solidFill>
                  </a:tcPr>
                </a:tc>
                <a:tc>
                  <a:txBody>
                    <a:bodyPr/>
                    <a:lstStyle/>
                    <a:p>
                      <a:pPr marL="0" marR="0">
                        <a:lnSpc>
                          <a:spcPct val="115000"/>
                        </a:lnSpc>
                        <a:spcBef>
                          <a:spcPts val="0"/>
                        </a:spcBef>
                        <a:spcAft>
                          <a:spcPts val="0"/>
                        </a:spcAft>
                      </a:pPr>
                      <a:r>
                        <a:rPr lang="en-GB" sz="12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nchor="ctr">
                    <a:solidFill>
                      <a:schemeClr val="tx2">
                        <a:lumMod val="20000"/>
                        <a:lumOff val="80000"/>
                      </a:schemeClr>
                    </a:solidFill>
                  </a:tcPr>
                </a:tc>
                <a:tc>
                  <a:txBody>
                    <a:bodyPr/>
                    <a:lstStyle/>
                    <a:p>
                      <a:pPr marL="0" marR="0" algn="ctr">
                        <a:lnSpc>
                          <a:spcPct val="115000"/>
                        </a:lnSpc>
                        <a:spcBef>
                          <a:spcPts val="0"/>
                        </a:spcBef>
                        <a:spcAft>
                          <a:spcPts val="0"/>
                        </a:spcAft>
                      </a:pPr>
                      <a:r>
                        <a:rPr lang="en-GB" sz="1200" dirty="0">
                          <a:effectLst/>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2000" marR="72000" marT="32400" marB="82800">
                    <a:solidFill>
                      <a:schemeClr val="tx2">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4657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0</a:t>
            </a:r>
            <a:fld id="{21E5FB7C-5BC2-4856-8819-FDD191FB4040}" type="slidenum">
              <a:rPr lang="id-ID" sz="1200" smtClean="0">
                <a:solidFill>
                  <a:schemeClr val="bg1">
                    <a:lumMod val="65000"/>
                  </a:schemeClr>
                </a:solidFill>
              </a:rPr>
              <a:t>6</a:t>
            </a:fld>
            <a:endParaRPr lang="id-ID" sz="1200" dirty="0">
              <a:solidFill>
                <a:schemeClr val="bg1">
                  <a:lumMod val="50000"/>
                </a:schemeClr>
              </a:solidFill>
            </a:endParaRPr>
          </a:p>
        </p:txBody>
      </p:sp>
      <p:sp>
        <p:nvSpPr>
          <p:cNvPr id="3" name="Rectangle 2"/>
          <p:cNvSpPr/>
          <p:nvPr/>
        </p:nvSpPr>
        <p:spPr>
          <a:xfrm>
            <a:off x="4553987" y="1420967"/>
            <a:ext cx="3264868" cy="307777"/>
          </a:xfrm>
          <a:prstGeom prst="rect">
            <a:avLst/>
          </a:prstGeom>
        </p:spPr>
        <p:txBody>
          <a:bodyPr wrap="none">
            <a:spAutoFit/>
          </a:bodyPr>
          <a:lstStyle/>
          <a:p>
            <a:r>
              <a:rPr lang="id-ID" sz="1400" dirty="0">
                <a:solidFill>
                  <a:schemeClr val="accent1"/>
                </a:solidFill>
                <a:latin typeface="Calibri" panose="020F0502020204030204" pitchFamily="34" charset="0"/>
              </a:rPr>
              <a:t>This page is suitable for welcome message</a:t>
            </a:r>
          </a:p>
        </p:txBody>
      </p:sp>
      <p:sp>
        <p:nvSpPr>
          <p:cNvPr id="5" name="Rectangle 4"/>
          <p:cNvSpPr/>
          <p:nvPr/>
        </p:nvSpPr>
        <p:spPr>
          <a:xfrm>
            <a:off x="4553987" y="1929685"/>
            <a:ext cx="5643210" cy="1569660"/>
          </a:xfrm>
          <a:prstGeom prst="rect">
            <a:avLst/>
          </a:prstGeom>
        </p:spPr>
        <p:txBody>
          <a:bodyPr wrap="square">
            <a:spAutoFit/>
          </a:bodyPr>
          <a:lstStyle/>
          <a:p>
            <a:r>
              <a:rPr lang="id-ID" sz="1200" dirty="0">
                <a:solidFill>
                  <a:schemeClr val="bg1">
                    <a:lumMod val="65000"/>
                  </a:schemeClr>
                </a:solidFill>
                <a:latin typeface="Calibri" panose="020F0502020204030204" pitchFamily="34" charset="0"/>
              </a:rPr>
              <a:t>Suitable for all categories business and personal presentation, eaque ipsa quae ab illo inventore veritatis et quasi architecto </a:t>
            </a:r>
          </a:p>
          <a:p>
            <a:endParaRPr lang="id-ID" sz="1200" dirty="0">
              <a:solidFill>
                <a:schemeClr val="bg1">
                  <a:lumMod val="65000"/>
                </a:schemeClr>
              </a:solidFill>
              <a:latin typeface="Calibri" panose="020F0502020204030204" pitchFamily="34" charset="0"/>
            </a:endParaRPr>
          </a:p>
          <a:p>
            <a:r>
              <a:rPr lang="id-ID" sz="1200" dirty="0">
                <a:solidFill>
                  <a:schemeClr val="bg1">
                    <a:lumMod val="65000"/>
                  </a:schemeClr>
                </a:solidFill>
                <a:latin typeface="Calibri" panose="020F0502020204030204" pitchFamily="34" charset="0"/>
              </a:rPr>
              <a:t>beatae vitae dicta sunt explicabo </a:t>
            </a:r>
            <a:r>
              <a:rPr lang="en-US" sz="1200" dirty="0">
                <a:solidFill>
                  <a:schemeClr val="bg1">
                    <a:lumMod val="65000"/>
                  </a:schemeClr>
                </a:solidFill>
                <a:latin typeface="Calibri" panose="020F0502020204030204" pitchFamily="34" charset="0"/>
              </a:rPr>
              <a:t>farmers ensure that we will bring the best of the market to your</a:t>
            </a:r>
            <a:r>
              <a:rPr lang="id-ID" sz="1200" dirty="0">
                <a:solidFill>
                  <a:schemeClr val="bg1">
                    <a:lumMod val="65000"/>
                  </a:schemeClr>
                </a:solidFill>
                <a:latin typeface="Calibri" panose="020F0502020204030204" pitchFamily="34" charset="0"/>
              </a:rPr>
              <a:t> kimquae ab illo inventore veritatis et quasi architecto beatae vitae dicta sunt explicabo</a:t>
            </a:r>
          </a:p>
          <a:p>
            <a:endParaRPr lang="id-ID" sz="1200" dirty="0">
              <a:solidFill>
                <a:schemeClr val="bg1">
                  <a:lumMod val="65000"/>
                </a:schemeClr>
              </a:solidFill>
              <a:latin typeface="Calibri" panose="020F0502020204030204" pitchFamily="34" charset="0"/>
            </a:endParaRPr>
          </a:p>
          <a:p>
            <a:endParaRPr lang="en-US" sz="1200" i="1" dirty="0">
              <a:solidFill>
                <a:schemeClr val="bg1">
                  <a:lumMod val="65000"/>
                </a:schemeClr>
              </a:solidFill>
              <a:latin typeface="Calibri" panose="020F0502020204030204" pitchFamily="34" charset="0"/>
            </a:endParaRPr>
          </a:p>
        </p:txBody>
      </p:sp>
      <p:sp>
        <p:nvSpPr>
          <p:cNvPr id="9" name="Rectangle 8"/>
          <p:cNvSpPr/>
          <p:nvPr/>
        </p:nvSpPr>
        <p:spPr>
          <a:xfrm>
            <a:off x="-1" y="1190924"/>
            <a:ext cx="4040155" cy="5391920"/>
          </a:xfrm>
          <a:prstGeom prst="rect">
            <a:avLst/>
          </a:prstGeom>
          <a:solidFill>
            <a:schemeClr val="bg1">
              <a:lumMod val="50000"/>
            </a:schemeClr>
          </a:solidFill>
          <a:ln>
            <a:noFill/>
          </a:ln>
          <a:effectLst>
            <a:outerShdw blurRad="342900" dist="38100" dir="13500000" algn="b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itle 5">
            <a:extLst>
              <a:ext uri="{FF2B5EF4-FFF2-40B4-BE49-F238E27FC236}">
                <a16:creationId xmlns:a16="http://schemas.microsoft.com/office/drawing/2014/main" id="{4C54A882-86FE-4767-96FC-772E1ABDFA65}"/>
              </a:ext>
            </a:extLst>
          </p:cNvPr>
          <p:cNvSpPr>
            <a:spLocks noGrp="1"/>
          </p:cNvSpPr>
          <p:nvPr>
            <p:ph type="title"/>
          </p:nvPr>
        </p:nvSpPr>
        <p:spPr/>
        <p:txBody>
          <a:bodyPr>
            <a:normAutofit fontScale="90000"/>
          </a:bodyPr>
          <a:lstStyle/>
          <a:p>
            <a:r>
              <a:rPr lang="en-US" dirty="0"/>
              <a:t>Starter Introductions</a:t>
            </a:r>
          </a:p>
        </p:txBody>
      </p:sp>
    </p:spTree>
    <p:extLst>
      <p:ext uri="{BB962C8B-B14F-4D97-AF65-F5344CB8AC3E}">
        <p14:creationId xmlns:p14="http://schemas.microsoft.com/office/powerpoint/2010/main" val="2228077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a:spLocks noChangeAspect="1"/>
          </p:cNvSpPr>
          <p:nvPr/>
        </p:nvSpPr>
        <p:spPr>
          <a:xfrm>
            <a:off x="5438481" y="5073515"/>
            <a:ext cx="792000" cy="792000"/>
          </a:xfrm>
          <a:prstGeom prst="ellipse">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5" name="Oval 44"/>
          <p:cNvSpPr>
            <a:spLocks noChangeAspect="1"/>
          </p:cNvSpPr>
          <p:nvPr/>
        </p:nvSpPr>
        <p:spPr>
          <a:xfrm>
            <a:off x="5438481" y="4158908"/>
            <a:ext cx="792000" cy="792000"/>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4" name="Oval 43"/>
          <p:cNvSpPr>
            <a:spLocks noChangeAspect="1"/>
          </p:cNvSpPr>
          <p:nvPr/>
        </p:nvSpPr>
        <p:spPr>
          <a:xfrm>
            <a:off x="5438786" y="3244301"/>
            <a:ext cx="792000" cy="792000"/>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3" name="Oval 42"/>
          <p:cNvSpPr>
            <a:spLocks noChangeAspect="1"/>
          </p:cNvSpPr>
          <p:nvPr/>
        </p:nvSpPr>
        <p:spPr>
          <a:xfrm>
            <a:off x="5440531" y="2329694"/>
            <a:ext cx="792000" cy="792000"/>
          </a:xfrm>
          <a:prstGeom prst="ellipse">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7</a:t>
            </a:fld>
            <a:endParaRPr lang="id-ID" sz="1200" dirty="0">
              <a:solidFill>
                <a:schemeClr val="bg1">
                  <a:lumMod val="50000"/>
                </a:schemeClr>
              </a:solidFill>
            </a:endParaRPr>
          </a:p>
        </p:txBody>
      </p:sp>
      <p:sp>
        <p:nvSpPr>
          <p:cNvPr id="8" name="Rectangle 7"/>
          <p:cNvSpPr/>
          <p:nvPr/>
        </p:nvSpPr>
        <p:spPr>
          <a:xfrm>
            <a:off x="1" y="914399"/>
            <a:ext cx="5134708" cy="5943601"/>
          </a:xfrm>
          <a:prstGeom prst="rect">
            <a:avLst/>
          </a:prstGeom>
          <a:solidFill>
            <a:schemeClr val="bg1">
              <a:lumMod val="50000"/>
            </a:schemeClr>
          </a:solidFill>
          <a:ln>
            <a:noFill/>
          </a:ln>
          <a:effectLst>
            <a:outerShdw blurRad="342900" dist="38100" dir="13500000" algn="b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5386620" y="1568330"/>
            <a:ext cx="2213555" cy="307777"/>
          </a:xfrm>
          <a:prstGeom prst="rect">
            <a:avLst/>
          </a:prstGeom>
          <a:noFill/>
        </p:spPr>
        <p:txBody>
          <a:bodyPr wrap="none" rtlCol="0">
            <a:spAutoFit/>
          </a:bodyPr>
          <a:lstStyle/>
          <a:p>
            <a:r>
              <a:rPr lang="id-ID" sz="1400" dirty="0">
                <a:solidFill>
                  <a:schemeClr val="bg1">
                    <a:lumMod val="65000"/>
                  </a:schemeClr>
                </a:solidFill>
                <a:latin typeface="Calibri" panose="020F0502020204030204" pitchFamily="34" charset="0"/>
              </a:rPr>
              <a:t>Put your great subtitle </a:t>
            </a:r>
            <a:r>
              <a:rPr lang="id-ID" sz="1400" dirty="0">
                <a:solidFill>
                  <a:schemeClr val="accent1"/>
                </a:solidFill>
                <a:latin typeface="Calibri" panose="020F0502020204030204" pitchFamily="34" charset="0"/>
              </a:rPr>
              <a:t>here</a:t>
            </a:r>
            <a:endParaRPr lang="en-US" sz="1400" dirty="0">
              <a:solidFill>
                <a:schemeClr val="accent1"/>
              </a:solidFill>
              <a:latin typeface="Calibri" panose="020F0502020204030204" pitchFamily="34" charset="0"/>
            </a:endParaRPr>
          </a:p>
        </p:txBody>
      </p:sp>
      <p:grpSp>
        <p:nvGrpSpPr>
          <p:cNvPr id="15" name="Group 14"/>
          <p:cNvGrpSpPr/>
          <p:nvPr/>
        </p:nvGrpSpPr>
        <p:grpSpPr>
          <a:xfrm>
            <a:off x="6442506" y="2314919"/>
            <a:ext cx="4458527" cy="953822"/>
            <a:chOff x="6217425" y="2314919"/>
            <a:chExt cx="4458527" cy="953822"/>
          </a:xfrm>
        </p:grpSpPr>
        <p:sp>
          <p:nvSpPr>
            <p:cNvPr id="16" name="TextBox 15"/>
            <p:cNvSpPr txBox="1"/>
            <p:nvPr/>
          </p:nvSpPr>
          <p:spPr>
            <a:xfrm>
              <a:off x="6217426" y="2314919"/>
              <a:ext cx="1470146" cy="338554"/>
            </a:xfrm>
            <a:prstGeom prst="rect">
              <a:avLst/>
            </a:prstGeom>
            <a:noFill/>
          </p:spPr>
          <p:txBody>
            <a:bodyPr wrap="none" rtlCol="0">
              <a:spAutoFit/>
            </a:bodyPr>
            <a:lstStyle/>
            <a:p>
              <a:r>
                <a:rPr lang="en-US" sz="1600" b="1" dirty="0">
                  <a:solidFill>
                    <a:schemeClr val="bg1">
                      <a:lumMod val="50000"/>
                    </a:schemeClr>
                  </a:solidFill>
                  <a:latin typeface="Calibri" panose="020F0502020204030204" pitchFamily="34" charset="0"/>
                </a:rPr>
                <a:t>People in Need</a:t>
              </a:r>
              <a:endParaRPr lang="id-ID" sz="1600" b="1" dirty="0">
                <a:solidFill>
                  <a:schemeClr val="bg1">
                    <a:lumMod val="50000"/>
                  </a:schemeClr>
                </a:solidFill>
                <a:latin typeface="Calibri" panose="020F0502020204030204" pitchFamily="34" charset="0"/>
              </a:endParaRPr>
            </a:p>
          </p:txBody>
        </p:sp>
        <p:sp>
          <p:nvSpPr>
            <p:cNvPr id="17" name="TextBox 16"/>
            <p:cNvSpPr txBox="1"/>
            <p:nvPr/>
          </p:nvSpPr>
          <p:spPr>
            <a:xfrm>
              <a:off x="6217425" y="2622410"/>
              <a:ext cx="4458527" cy="646331"/>
            </a:xfrm>
            <a:prstGeom prst="rect">
              <a:avLst/>
            </a:prstGeom>
            <a:noFill/>
          </p:spPr>
          <p:txBody>
            <a:bodyPr wrap="square" rtlCol="0">
              <a:spAutoFit/>
            </a:bodyPr>
            <a:lstStyle/>
            <a:p>
              <a:r>
                <a:rPr lang="id-ID" sz="1200" dirty="0">
                  <a:solidFill>
                    <a:schemeClr val="bg1">
                      <a:lumMod val="65000"/>
                    </a:schemeClr>
                  </a:solidFill>
                  <a:latin typeface="Calibri" panose="020F0502020204030204" pitchFamily="34" charset="0"/>
                </a:rPr>
                <a:t>Suitable for all category</a:t>
              </a:r>
              <a:r>
                <a:rPr lang="en-US" sz="1200" dirty="0">
                  <a:solidFill>
                    <a:schemeClr val="bg1">
                      <a:lumMod val="65000"/>
                    </a:schemeClr>
                  </a:solidFill>
                  <a:latin typeface="Calibri" panose="020F0502020204030204" pitchFamily="34" charset="0"/>
                </a:rPr>
                <a:t>, Lorem Ipsum is not simply random text.</a:t>
              </a:r>
              <a:r>
                <a:rPr lang="id-ID" sz="1200" dirty="0">
                  <a:solidFill>
                    <a:schemeClr val="bg1">
                      <a:lumMod val="65000"/>
                    </a:schemeClr>
                  </a:solidFill>
                  <a:latin typeface="Calibri" panose="020F0502020204030204" pitchFamily="34" charset="0"/>
                </a:rPr>
                <a:t> </a:t>
              </a:r>
              <a:r>
                <a:rPr lang="en-US" sz="1200" dirty="0">
                  <a:solidFill>
                    <a:schemeClr val="bg1">
                      <a:lumMod val="65000"/>
                    </a:schemeClr>
                  </a:solidFill>
                  <a:latin typeface="Calibri" panose="020F0502020204030204" pitchFamily="34" charset="0"/>
                </a:rPr>
                <a:t>If you are going to use a passage of </a:t>
              </a:r>
              <a:r>
                <a:rPr lang="en-US" sz="1200" dirty="0" err="1">
                  <a:solidFill>
                    <a:schemeClr val="bg1">
                      <a:lumMod val="65000"/>
                    </a:schemeClr>
                  </a:solidFill>
                  <a:latin typeface="Calibri" panose="020F0502020204030204" pitchFamily="34" charset="0"/>
                </a:rPr>
                <a:t>Lorem</a:t>
              </a:r>
              <a:r>
                <a:rPr lang="en-US" sz="1200" dirty="0">
                  <a:solidFill>
                    <a:schemeClr val="bg1">
                      <a:lumMod val="65000"/>
                    </a:schemeClr>
                  </a:solidFill>
                  <a:latin typeface="Calibri" panose="020F0502020204030204" pitchFamily="34" charset="0"/>
                </a:rPr>
                <a:t> </a:t>
              </a:r>
              <a:r>
                <a:rPr lang="en-US" sz="1200" dirty="0" err="1">
                  <a:solidFill>
                    <a:schemeClr val="bg1">
                      <a:lumMod val="65000"/>
                    </a:schemeClr>
                  </a:solidFill>
                  <a:latin typeface="Calibri" panose="020F0502020204030204" pitchFamily="34" charset="0"/>
                </a:rPr>
                <a:t>Ipsum</a:t>
              </a:r>
              <a:endParaRPr lang="id-ID" sz="1200" dirty="0">
                <a:solidFill>
                  <a:schemeClr val="bg1">
                    <a:lumMod val="65000"/>
                  </a:schemeClr>
                </a:solidFill>
                <a:latin typeface="Calibri" panose="020F0502020204030204" pitchFamily="34" charset="0"/>
              </a:endParaRPr>
            </a:p>
            <a:p>
              <a:endParaRPr lang="en-US" sz="1200" dirty="0">
                <a:solidFill>
                  <a:schemeClr val="bg1">
                    <a:lumMod val="65000"/>
                  </a:schemeClr>
                </a:solidFill>
                <a:latin typeface="Calibri" panose="020F0502020204030204" pitchFamily="34" charset="0"/>
              </a:endParaRPr>
            </a:p>
          </p:txBody>
        </p:sp>
      </p:grpSp>
      <p:grpSp>
        <p:nvGrpSpPr>
          <p:cNvPr id="18" name="Group 17"/>
          <p:cNvGrpSpPr/>
          <p:nvPr/>
        </p:nvGrpSpPr>
        <p:grpSpPr>
          <a:xfrm>
            <a:off x="6442506" y="3220775"/>
            <a:ext cx="4458527" cy="953822"/>
            <a:chOff x="6217425" y="3319251"/>
            <a:chExt cx="4458527" cy="953822"/>
          </a:xfrm>
        </p:grpSpPr>
        <p:sp>
          <p:nvSpPr>
            <p:cNvPr id="19" name="TextBox 18"/>
            <p:cNvSpPr txBox="1"/>
            <p:nvPr/>
          </p:nvSpPr>
          <p:spPr>
            <a:xfrm>
              <a:off x="6217426" y="3319251"/>
              <a:ext cx="1609993" cy="338554"/>
            </a:xfrm>
            <a:prstGeom prst="rect">
              <a:avLst/>
            </a:prstGeom>
            <a:noFill/>
          </p:spPr>
          <p:txBody>
            <a:bodyPr wrap="none" rtlCol="0">
              <a:spAutoFit/>
            </a:bodyPr>
            <a:lstStyle/>
            <a:p>
              <a:r>
                <a:rPr lang="en-US" sz="1600" b="1" dirty="0">
                  <a:solidFill>
                    <a:schemeClr val="bg1">
                      <a:lumMod val="50000"/>
                    </a:schemeClr>
                  </a:solidFill>
                  <a:latin typeface="Calibri" panose="020F0502020204030204" pitchFamily="34" charset="0"/>
                </a:rPr>
                <a:t>Children under 5</a:t>
              </a:r>
              <a:endParaRPr lang="id-ID" sz="1600" b="1" dirty="0">
                <a:solidFill>
                  <a:schemeClr val="bg1">
                    <a:lumMod val="50000"/>
                  </a:schemeClr>
                </a:solidFill>
                <a:latin typeface="Calibri" panose="020F0502020204030204" pitchFamily="34" charset="0"/>
              </a:endParaRPr>
            </a:p>
          </p:txBody>
        </p:sp>
        <p:sp>
          <p:nvSpPr>
            <p:cNvPr id="20" name="TextBox 19"/>
            <p:cNvSpPr txBox="1"/>
            <p:nvPr/>
          </p:nvSpPr>
          <p:spPr>
            <a:xfrm>
              <a:off x="6217425" y="3626742"/>
              <a:ext cx="4458527" cy="646331"/>
            </a:xfrm>
            <a:prstGeom prst="rect">
              <a:avLst/>
            </a:prstGeom>
            <a:noFill/>
          </p:spPr>
          <p:txBody>
            <a:bodyPr wrap="square" rtlCol="0">
              <a:spAutoFit/>
            </a:bodyPr>
            <a:lstStyle/>
            <a:p>
              <a:r>
                <a:rPr lang="id-ID" sz="1200" dirty="0">
                  <a:solidFill>
                    <a:schemeClr val="bg1">
                      <a:lumMod val="65000"/>
                    </a:schemeClr>
                  </a:solidFill>
                  <a:latin typeface="Calibri" panose="020F0502020204030204" pitchFamily="34" charset="0"/>
                </a:rPr>
                <a:t>Suitable for all category</a:t>
              </a:r>
              <a:r>
                <a:rPr lang="en-US" sz="1200" dirty="0">
                  <a:solidFill>
                    <a:schemeClr val="bg1">
                      <a:lumMod val="65000"/>
                    </a:schemeClr>
                  </a:solidFill>
                  <a:latin typeface="Calibri" panose="020F0502020204030204" pitchFamily="34" charset="0"/>
                </a:rPr>
                <a:t>, Lorem Ipsum is not simply random text.</a:t>
              </a:r>
              <a:r>
                <a:rPr lang="id-ID" sz="1200" dirty="0">
                  <a:solidFill>
                    <a:schemeClr val="bg1">
                      <a:lumMod val="65000"/>
                    </a:schemeClr>
                  </a:solidFill>
                  <a:latin typeface="Calibri" panose="020F0502020204030204" pitchFamily="34" charset="0"/>
                </a:rPr>
                <a:t> </a:t>
              </a:r>
              <a:r>
                <a:rPr lang="en-US" sz="1200" dirty="0">
                  <a:solidFill>
                    <a:schemeClr val="bg1">
                      <a:lumMod val="65000"/>
                    </a:schemeClr>
                  </a:solidFill>
                  <a:latin typeface="Calibri" panose="020F0502020204030204" pitchFamily="34" charset="0"/>
                </a:rPr>
                <a:t>If you are going to use a passage of </a:t>
              </a:r>
              <a:r>
                <a:rPr lang="en-US" sz="1200" dirty="0" err="1">
                  <a:solidFill>
                    <a:schemeClr val="bg1">
                      <a:lumMod val="65000"/>
                    </a:schemeClr>
                  </a:solidFill>
                  <a:latin typeface="Calibri" panose="020F0502020204030204" pitchFamily="34" charset="0"/>
                </a:rPr>
                <a:t>Lorem</a:t>
              </a:r>
              <a:r>
                <a:rPr lang="en-US" sz="1200" dirty="0">
                  <a:solidFill>
                    <a:schemeClr val="bg1">
                      <a:lumMod val="65000"/>
                    </a:schemeClr>
                  </a:solidFill>
                  <a:latin typeface="Calibri" panose="020F0502020204030204" pitchFamily="34" charset="0"/>
                </a:rPr>
                <a:t> </a:t>
              </a:r>
              <a:r>
                <a:rPr lang="en-US" sz="1200" dirty="0" err="1">
                  <a:solidFill>
                    <a:schemeClr val="bg1">
                      <a:lumMod val="65000"/>
                    </a:schemeClr>
                  </a:solidFill>
                  <a:latin typeface="Calibri" panose="020F0502020204030204" pitchFamily="34" charset="0"/>
                </a:rPr>
                <a:t>Ipsum</a:t>
              </a:r>
              <a:endParaRPr lang="id-ID" sz="1200" dirty="0">
                <a:solidFill>
                  <a:schemeClr val="bg1">
                    <a:lumMod val="65000"/>
                  </a:schemeClr>
                </a:solidFill>
                <a:latin typeface="Calibri" panose="020F0502020204030204" pitchFamily="34" charset="0"/>
              </a:endParaRPr>
            </a:p>
            <a:p>
              <a:endParaRPr lang="en-US" sz="1200" dirty="0">
                <a:solidFill>
                  <a:schemeClr val="bg1">
                    <a:lumMod val="65000"/>
                  </a:schemeClr>
                </a:solidFill>
                <a:latin typeface="Calibri" panose="020F0502020204030204" pitchFamily="34" charset="0"/>
              </a:endParaRPr>
            </a:p>
          </p:txBody>
        </p:sp>
      </p:grpSp>
      <p:grpSp>
        <p:nvGrpSpPr>
          <p:cNvPr id="21" name="Group 20"/>
          <p:cNvGrpSpPr/>
          <p:nvPr/>
        </p:nvGrpSpPr>
        <p:grpSpPr>
          <a:xfrm>
            <a:off x="6442506" y="4142987"/>
            <a:ext cx="4458527" cy="953822"/>
            <a:chOff x="6217425" y="4283667"/>
            <a:chExt cx="4458527" cy="953822"/>
          </a:xfrm>
        </p:grpSpPr>
        <p:sp>
          <p:nvSpPr>
            <p:cNvPr id="22" name="TextBox 21"/>
            <p:cNvSpPr txBox="1"/>
            <p:nvPr/>
          </p:nvSpPr>
          <p:spPr>
            <a:xfrm>
              <a:off x="6217426" y="4283667"/>
              <a:ext cx="2091342" cy="338554"/>
            </a:xfrm>
            <a:prstGeom prst="rect">
              <a:avLst/>
            </a:prstGeom>
            <a:noFill/>
          </p:spPr>
          <p:txBody>
            <a:bodyPr wrap="none" rtlCol="0">
              <a:spAutoFit/>
            </a:bodyPr>
            <a:lstStyle/>
            <a:p>
              <a:r>
                <a:rPr lang="en-US" sz="1600" b="1" dirty="0">
                  <a:solidFill>
                    <a:schemeClr val="bg1">
                      <a:lumMod val="50000"/>
                    </a:schemeClr>
                  </a:solidFill>
                  <a:latin typeface="Calibri" panose="020F0502020204030204" pitchFamily="34" charset="0"/>
                </a:rPr>
                <a:t>Breastfeeding mother </a:t>
              </a:r>
              <a:endParaRPr lang="id-ID" sz="1600" b="1" dirty="0">
                <a:solidFill>
                  <a:schemeClr val="bg1">
                    <a:lumMod val="50000"/>
                  </a:schemeClr>
                </a:solidFill>
                <a:latin typeface="Calibri" panose="020F0502020204030204" pitchFamily="34" charset="0"/>
              </a:endParaRPr>
            </a:p>
          </p:txBody>
        </p:sp>
        <p:sp>
          <p:nvSpPr>
            <p:cNvPr id="23" name="TextBox 22"/>
            <p:cNvSpPr txBox="1"/>
            <p:nvPr/>
          </p:nvSpPr>
          <p:spPr>
            <a:xfrm>
              <a:off x="6217425" y="4591158"/>
              <a:ext cx="4458527" cy="646331"/>
            </a:xfrm>
            <a:prstGeom prst="rect">
              <a:avLst/>
            </a:prstGeom>
            <a:noFill/>
          </p:spPr>
          <p:txBody>
            <a:bodyPr wrap="square" rtlCol="0">
              <a:spAutoFit/>
            </a:bodyPr>
            <a:lstStyle/>
            <a:p>
              <a:r>
                <a:rPr lang="id-ID" sz="1200" dirty="0">
                  <a:solidFill>
                    <a:schemeClr val="bg1">
                      <a:lumMod val="65000"/>
                    </a:schemeClr>
                  </a:solidFill>
                  <a:latin typeface="Calibri" panose="020F0502020204030204" pitchFamily="34" charset="0"/>
                </a:rPr>
                <a:t>Suitable for all category</a:t>
              </a:r>
              <a:r>
                <a:rPr lang="en-US" sz="1200" dirty="0">
                  <a:solidFill>
                    <a:schemeClr val="bg1">
                      <a:lumMod val="65000"/>
                    </a:schemeClr>
                  </a:solidFill>
                  <a:latin typeface="Calibri" panose="020F0502020204030204" pitchFamily="34" charset="0"/>
                </a:rPr>
                <a:t>, Lorem Ipsum is not simply random text.</a:t>
              </a:r>
              <a:r>
                <a:rPr lang="id-ID" sz="1200" dirty="0">
                  <a:solidFill>
                    <a:schemeClr val="bg1">
                      <a:lumMod val="65000"/>
                    </a:schemeClr>
                  </a:solidFill>
                  <a:latin typeface="Calibri" panose="020F0502020204030204" pitchFamily="34" charset="0"/>
                </a:rPr>
                <a:t> </a:t>
              </a:r>
              <a:r>
                <a:rPr lang="en-US" sz="1200" dirty="0">
                  <a:solidFill>
                    <a:schemeClr val="bg1">
                      <a:lumMod val="65000"/>
                    </a:schemeClr>
                  </a:solidFill>
                  <a:latin typeface="Calibri" panose="020F0502020204030204" pitchFamily="34" charset="0"/>
                </a:rPr>
                <a:t>If you are going to use a passage of </a:t>
              </a:r>
              <a:r>
                <a:rPr lang="en-US" sz="1200" dirty="0" err="1">
                  <a:solidFill>
                    <a:schemeClr val="bg1">
                      <a:lumMod val="65000"/>
                    </a:schemeClr>
                  </a:solidFill>
                  <a:latin typeface="Calibri" panose="020F0502020204030204" pitchFamily="34" charset="0"/>
                </a:rPr>
                <a:t>Lorem</a:t>
              </a:r>
              <a:r>
                <a:rPr lang="en-US" sz="1200" dirty="0">
                  <a:solidFill>
                    <a:schemeClr val="bg1">
                      <a:lumMod val="65000"/>
                    </a:schemeClr>
                  </a:solidFill>
                  <a:latin typeface="Calibri" panose="020F0502020204030204" pitchFamily="34" charset="0"/>
                </a:rPr>
                <a:t> </a:t>
              </a:r>
              <a:r>
                <a:rPr lang="en-US" sz="1200" dirty="0" err="1">
                  <a:solidFill>
                    <a:schemeClr val="bg1">
                      <a:lumMod val="65000"/>
                    </a:schemeClr>
                  </a:solidFill>
                  <a:latin typeface="Calibri" panose="020F0502020204030204" pitchFamily="34" charset="0"/>
                </a:rPr>
                <a:t>Ipsum</a:t>
              </a:r>
              <a:endParaRPr lang="id-ID" sz="1200" dirty="0">
                <a:solidFill>
                  <a:schemeClr val="bg1">
                    <a:lumMod val="65000"/>
                  </a:schemeClr>
                </a:solidFill>
                <a:latin typeface="Calibri" panose="020F0502020204030204" pitchFamily="34" charset="0"/>
              </a:endParaRPr>
            </a:p>
            <a:p>
              <a:endParaRPr lang="en-US" sz="1200" dirty="0">
                <a:solidFill>
                  <a:schemeClr val="bg1">
                    <a:lumMod val="65000"/>
                  </a:schemeClr>
                </a:solidFill>
                <a:latin typeface="Calibri" panose="020F0502020204030204" pitchFamily="34" charset="0"/>
              </a:endParaRPr>
            </a:p>
          </p:txBody>
        </p:sp>
      </p:grpSp>
      <p:grpSp>
        <p:nvGrpSpPr>
          <p:cNvPr id="24" name="Group 23"/>
          <p:cNvGrpSpPr/>
          <p:nvPr/>
        </p:nvGrpSpPr>
        <p:grpSpPr>
          <a:xfrm>
            <a:off x="6442506" y="5079267"/>
            <a:ext cx="4458527" cy="953822"/>
            <a:chOff x="6217425" y="5248083"/>
            <a:chExt cx="4458527" cy="953822"/>
          </a:xfrm>
        </p:grpSpPr>
        <p:sp>
          <p:nvSpPr>
            <p:cNvPr id="25" name="TextBox 24"/>
            <p:cNvSpPr txBox="1"/>
            <p:nvPr/>
          </p:nvSpPr>
          <p:spPr>
            <a:xfrm>
              <a:off x="6217426" y="5248083"/>
              <a:ext cx="1671227" cy="338554"/>
            </a:xfrm>
            <a:prstGeom prst="rect">
              <a:avLst/>
            </a:prstGeom>
            <a:noFill/>
          </p:spPr>
          <p:txBody>
            <a:bodyPr wrap="none" rtlCol="0">
              <a:spAutoFit/>
            </a:bodyPr>
            <a:lstStyle/>
            <a:p>
              <a:r>
                <a:rPr lang="en-US" sz="1600" b="1" dirty="0">
                  <a:solidFill>
                    <a:schemeClr val="bg1">
                      <a:lumMod val="50000"/>
                    </a:schemeClr>
                  </a:solidFill>
                  <a:latin typeface="Calibri" panose="020F0502020204030204" pitchFamily="34" charset="0"/>
                </a:rPr>
                <a:t>Pregnant Women</a:t>
              </a:r>
              <a:endParaRPr lang="id-ID" sz="1600" b="1" dirty="0">
                <a:solidFill>
                  <a:schemeClr val="bg1">
                    <a:lumMod val="50000"/>
                  </a:schemeClr>
                </a:solidFill>
                <a:latin typeface="Calibri" panose="020F0502020204030204" pitchFamily="34" charset="0"/>
              </a:endParaRPr>
            </a:p>
          </p:txBody>
        </p:sp>
        <p:sp>
          <p:nvSpPr>
            <p:cNvPr id="26" name="TextBox 25"/>
            <p:cNvSpPr txBox="1"/>
            <p:nvPr/>
          </p:nvSpPr>
          <p:spPr>
            <a:xfrm>
              <a:off x="6217425" y="5555574"/>
              <a:ext cx="4458527" cy="646331"/>
            </a:xfrm>
            <a:prstGeom prst="rect">
              <a:avLst/>
            </a:prstGeom>
            <a:noFill/>
          </p:spPr>
          <p:txBody>
            <a:bodyPr wrap="square" rtlCol="0">
              <a:spAutoFit/>
            </a:bodyPr>
            <a:lstStyle/>
            <a:p>
              <a:r>
                <a:rPr lang="id-ID" sz="1200" dirty="0">
                  <a:solidFill>
                    <a:schemeClr val="bg1">
                      <a:lumMod val="65000"/>
                    </a:schemeClr>
                  </a:solidFill>
                  <a:latin typeface="Calibri" panose="020F0502020204030204" pitchFamily="34" charset="0"/>
                </a:rPr>
                <a:t>Suitable for all category</a:t>
              </a:r>
              <a:r>
                <a:rPr lang="en-US" sz="1200" dirty="0">
                  <a:solidFill>
                    <a:schemeClr val="bg1">
                      <a:lumMod val="65000"/>
                    </a:schemeClr>
                  </a:solidFill>
                  <a:latin typeface="Calibri" panose="020F0502020204030204" pitchFamily="34" charset="0"/>
                </a:rPr>
                <a:t>, Lorem Ipsum is not simply random text.</a:t>
              </a:r>
              <a:r>
                <a:rPr lang="id-ID" sz="1200" dirty="0">
                  <a:solidFill>
                    <a:schemeClr val="bg1">
                      <a:lumMod val="65000"/>
                    </a:schemeClr>
                  </a:solidFill>
                  <a:latin typeface="Calibri" panose="020F0502020204030204" pitchFamily="34" charset="0"/>
                </a:rPr>
                <a:t> </a:t>
              </a:r>
              <a:r>
                <a:rPr lang="en-US" sz="1200" dirty="0">
                  <a:solidFill>
                    <a:schemeClr val="bg1">
                      <a:lumMod val="65000"/>
                    </a:schemeClr>
                  </a:solidFill>
                  <a:latin typeface="Calibri" panose="020F0502020204030204" pitchFamily="34" charset="0"/>
                </a:rPr>
                <a:t>If you are going to use a passage of </a:t>
              </a:r>
              <a:r>
                <a:rPr lang="en-US" sz="1200" dirty="0" err="1">
                  <a:solidFill>
                    <a:schemeClr val="bg1">
                      <a:lumMod val="65000"/>
                    </a:schemeClr>
                  </a:solidFill>
                  <a:latin typeface="Calibri" panose="020F0502020204030204" pitchFamily="34" charset="0"/>
                </a:rPr>
                <a:t>Lorem</a:t>
              </a:r>
              <a:r>
                <a:rPr lang="en-US" sz="1200" dirty="0">
                  <a:solidFill>
                    <a:schemeClr val="bg1">
                      <a:lumMod val="65000"/>
                    </a:schemeClr>
                  </a:solidFill>
                  <a:latin typeface="Calibri" panose="020F0502020204030204" pitchFamily="34" charset="0"/>
                </a:rPr>
                <a:t> </a:t>
              </a:r>
              <a:r>
                <a:rPr lang="en-US" sz="1200" dirty="0" err="1">
                  <a:solidFill>
                    <a:schemeClr val="bg1">
                      <a:lumMod val="65000"/>
                    </a:schemeClr>
                  </a:solidFill>
                  <a:latin typeface="Calibri" panose="020F0502020204030204" pitchFamily="34" charset="0"/>
                </a:rPr>
                <a:t>Ipsum</a:t>
              </a:r>
              <a:endParaRPr lang="id-ID" sz="1200" dirty="0">
                <a:solidFill>
                  <a:schemeClr val="bg1">
                    <a:lumMod val="65000"/>
                  </a:schemeClr>
                </a:solidFill>
                <a:latin typeface="Calibri" panose="020F0502020204030204" pitchFamily="34" charset="0"/>
              </a:endParaRPr>
            </a:p>
            <a:p>
              <a:endParaRPr lang="en-US" sz="1200" dirty="0">
                <a:solidFill>
                  <a:schemeClr val="bg1">
                    <a:lumMod val="65000"/>
                  </a:schemeClr>
                </a:solidFill>
                <a:latin typeface="Calibri" panose="020F0502020204030204" pitchFamily="34" charset="0"/>
              </a:endParaRPr>
            </a:p>
          </p:txBody>
        </p:sp>
      </p:grpSp>
      <p:sp>
        <p:nvSpPr>
          <p:cNvPr id="7" name="Title 6">
            <a:extLst>
              <a:ext uri="{FF2B5EF4-FFF2-40B4-BE49-F238E27FC236}">
                <a16:creationId xmlns:a16="http://schemas.microsoft.com/office/drawing/2014/main" id="{B4473FA0-5EC8-4F02-9F9F-9720C95CCE82}"/>
              </a:ext>
            </a:extLst>
          </p:cNvPr>
          <p:cNvSpPr>
            <a:spLocks noGrp="1"/>
          </p:cNvSpPr>
          <p:nvPr>
            <p:ph type="title"/>
          </p:nvPr>
        </p:nvSpPr>
        <p:spPr/>
        <p:txBody>
          <a:bodyPr>
            <a:normAutofit fontScale="90000"/>
          </a:bodyPr>
          <a:lstStyle/>
          <a:p>
            <a:endParaRPr lang="en-US"/>
          </a:p>
        </p:txBody>
      </p:sp>
      <p:pic>
        <p:nvPicPr>
          <p:cNvPr id="38" name="Picture 37">
            <a:extLst>
              <a:ext uri="{FF2B5EF4-FFF2-40B4-BE49-F238E27FC236}">
                <a16:creationId xmlns:a16="http://schemas.microsoft.com/office/drawing/2014/main" id="{881D18BB-BD45-4F87-AC0E-CD639C0A0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0434" y="3301357"/>
            <a:ext cx="678046" cy="678046"/>
          </a:xfrm>
          <a:prstGeom prst="rect">
            <a:avLst/>
          </a:prstGeom>
        </p:spPr>
      </p:pic>
      <p:pic>
        <p:nvPicPr>
          <p:cNvPr id="40" name="Picture 39">
            <a:extLst>
              <a:ext uri="{FF2B5EF4-FFF2-40B4-BE49-F238E27FC236}">
                <a16:creationId xmlns:a16="http://schemas.microsoft.com/office/drawing/2014/main" id="{1036664C-75BC-4EC8-8C2F-DD936C810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434" y="4222351"/>
            <a:ext cx="678046" cy="678046"/>
          </a:xfrm>
          <a:prstGeom prst="rect">
            <a:avLst/>
          </a:prstGeom>
        </p:spPr>
      </p:pic>
      <p:pic>
        <p:nvPicPr>
          <p:cNvPr id="41" name="Picture 40">
            <a:extLst>
              <a:ext uri="{FF2B5EF4-FFF2-40B4-BE49-F238E27FC236}">
                <a16:creationId xmlns:a16="http://schemas.microsoft.com/office/drawing/2014/main" id="{2BAF39C0-95B5-4DBC-A7C3-FAABA046D8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434" y="5140190"/>
            <a:ext cx="678046" cy="678046"/>
          </a:xfrm>
          <a:prstGeom prst="rect">
            <a:avLst/>
          </a:prstGeom>
        </p:spPr>
      </p:pic>
      <p:pic>
        <p:nvPicPr>
          <p:cNvPr id="42" name="Picture 41">
            <a:extLst>
              <a:ext uri="{FF2B5EF4-FFF2-40B4-BE49-F238E27FC236}">
                <a16:creationId xmlns:a16="http://schemas.microsoft.com/office/drawing/2014/main" id="{CE910BE9-E297-435D-A604-812B748965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458" y="2386671"/>
            <a:ext cx="678046" cy="678046"/>
          </a:xfrm>
          <a:prstGeom prst="rect">
            <a:avLst/>
          </a:prstGeom>
        </p:spPr>
      </p:pic>
    </p:spTree>
    <p:extLst>
      <p:ext uri="{BB962C8B-B14F-4D97-AF65-F5344CB8AC3E}">
        <p14:creationId xmlns:p14="http://schemas.microsoft.com/office/powerpoint/2010/main" val="3621666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randombar(horizontal)">
                                      <p:cBhvr>
                                        <p:cTn id="33" dur="750"/>
                                        <p:tgtEl>
                                          <p:spTgt spid="43"/>
                                        </p:tgtEl>
                                      </p:cBhvr>
                                    </p:animEffect>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750"/>
                                        <p:tgtEl>
                                          <p:spTgt spid="44"/>
                                        </p:tgtEl>
                                      </p:cBhvr>
                                    </p:animEffect>
                                  </p:childTnLst>
                                </p:cTn>
                              </p:par>
                            </p:childTnLst>
                          </p:cTn>
                        </p:par>
                        <p:par>
                          <p:cTn id="38" fill="hold">
                            <p:stCondLst>
                              <p:cond delay="4500"/>
                            </p:stCondLst>
                            <p:childTnLst>
                              <p:par>
                                <p:cTn id="39" presetID="14" presetClass="entr" presetSubtype="1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randombar(horizontal)">
                                      <p:cBhvr>
                                        <p:cTn id="41" dur="750"/>
                                        <p:tgtEl>
                                          <p:spTgt spid="45"/>
                                        </p:tgtEl>
                                      </p:cBhvr>
                                    </p:animEffect>
                                  </p:childTnLst>
                                </p:cTn>
                              </p:par>
                            </p:childTnLst>
                          </p:cTn>
                        </p:par>
                        <p:par>
                          <p:cTn id="42" fill="hold">
                            <p:stCondLst>
                              <p:cond delay="5250"/>
                            </p:stCondLst>
                            <p:childTnLst>
                              <p:par>
                                <p:cTn id="43" presetID="14" presetClass="entr" presetSubtype="1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randombar(horizontal)">
                                      <p:cBhvr>
                                        <p:cTn id="45"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43" grpId="0" animBg="1"/>
      <p:bldP spid="8"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p:cNvSpPr/>
          <p:nvPr/>
        </p:nvSpPr>
        <p:spPr>
          <a:xfrm>
            <a:off x="1663503" y="2560326"/>
            <a:ext cx="2166427" cy="2447778"/>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8</a:t>
            </a:fld>
            <a:endParaRPr lang="id-ID" sz="1200" dirty="0">
              <a:solidFill>
                <a:schemeClr val="bg1">
                  <a:lumMod val="50000"/>
                </a:schemeClr>
              </a:solidFill>
            </a:endParaRPr>
          </a:p>
        </p:txBody>
      </p:sp>
      <p:sp>
        <p:nvSpPr>
          <p:cNvPr id="3" name="TextBox 2"/>
          <p:cNvSpPr txBox="1"/>
          <p:nvPr/>
        </p:nvSpPr>
        <p:spPr>
          <a:xfrm>
            <a:off x="5133588" y="916908"/>
            <a:ext cx="1919564"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8" name="Flowchart: Alternate Process 7"/>
          <p:cNvSpPr/>
          <p:nvPr/>
        </p:nvSpPr>
        <p:spPr>
          <a:xfrm>
            <a:off x="1041011" y="4375058"/>
            <a:ext cx="2011680" cy="450166"/>
          </a:xfrm>
          <a:prstGeom prst="flowChartAlternateProcess">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1139483" y="4416796"/>
            <a:ext cx="1828800" cy="338554"/>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Name &amp; Surname</a:t>
            </a:r>
            <a:endParaRPr lang="id-ID" sz="1600" dirty="0">
              <a:solidFill>
                <a:schemeClr val="bg1"/>
              </a:solidFill>
              <a:latin typeface="Calibri" panose="020F0502020204030204" pitchFamily="34" charset="0"/>
            </a:endParaRPr>
          </a:p>
        </p:txBody>
      </p:sp>
      <p:cxnSp>
        <p:nvCxnSpPr>
          <p:cNvPr id="13" name="Straight Connector 12"/>
          <p:cNvCxnSpPr/>
          <p:nvPr/>
        </p:nvCxnSpPr>
        <p:spPr>
          <a:xfrm>
            <a:off x="3815862" y="3798280"/>
            <a:ext cx="540000" cy="0"/>
          </a:xfrm>
          <a:prstGeom prst="line">
            <a:avLst/>
          </a:prstGeom>
          <a:ln w="22225">
            <a:solidFill>
              <a:schemeClr val="bg1">
                <a:lumMod val="75000"/>
              </a:schemeClr>
            </a:solidFill>
            <a:prstDash val="sysDash"/>
            <a:tailEnd type="oval" w="med"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1720" y="2468891"/>
            <a:ext cx="0" cy="277200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55862" y="2468891"/>
            <a:ext cx="720000" cy="0"/>
          </a:xfrm>
          <a:prstGeom prst="line">
            <a:avLst/>
          </a:prstGeom>
          <a:ln w="22225">
            <a:solidFill>
              <a:schemeClr val="bg1">
                <a:lumMod val="75000"/>
              </a:schemeClr>
            </a:solidFill>
            <a:prstDash val="sysDash"/>
            <a:headEnd type="oval" w="med"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41720" y="3380943"/>
            <a:ext cx="3060000" cy="0"/>
          </a:xfrm>
          <a:prstGeom prst="line">
            <a:avLst/>
          </a:prstGeom>
          <a:ln w="22225">
            <a:solidFill>
              <a:schemeClr val="bg1">
                <a:lumMod val="75000"/>
              </a:schemeClr>
            </a:solidFill>
            <a:prstDash val="sysDash"/>
            <a:headEnd type="oval" w="med"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55862" y="4257820"/>
            <a:ext cx="720000" cy="0"/>
          </a:xfrm>
          <a:prstGeom prst="line">
            <a:avLst/>
          </a:prstGeom>
          <a:ln w="22225">
            <a:solidFill>
              <a:schemeClr val="bg1">
                <a:lumMod val="75000"/>
              </a:schemeClr>
            </a:solidFill>
            <a:prstDash val="sysDash"/>
            <a:headEnd type="oval" w="med"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1720" y="5254280"/>
            <a:ext cx="3060000" cy="0"/>
          </a:xfrm>
          <a:prstGeom prst="line">
            <a:avLst/>
          </a:prstGeom>
          <a:ln w="22225">
            <a:solidFill>
              <a:schemeClr val="bg1">
                <a:lumMod val="75000"/>
              </a:schemeClr>
            </a:solidFill>
            <a:prstDash val="sysDash"/>
            <a:headEnd type="oval" w="med" len="lg"/>
            <a:tailEnd type="none" w="lg" len="lg"/>
          </a:ln>
        </p:spPr>
        <p:style>
          <a:lnRef idx="1">
            <a:schemeClr val="accent1"/>
          </a:lnRef>
          <a:fillRef idx="0">
            <a:schemeClr val="accent1"/>
          </a:fillRef>
          <a:effectRef idx="0">
            <a:schemeClr val="accent1"/>
          </a:effectRef>
          <a:fontRef idx="minor">
            <a:schemeClr val="tx1"/>
          </a:fontRef>
        </p:style>
      </p:cxnSp>
      <p:sp>
        <p:nvSpPr>
          <p:cNvPr id="20" name="Flowchart: Alternate Process 19"/>
          <p:cNvSpPr>
            <a:spLocks noChangeAspect="1"/>
          </p:cNvSpPr>
          <p:nvPr/>
        </p:nvSpPr>
        <p:spPr>
          <a:xfrm>
            <a:off x="5061868" y="1727918"/>
            <a:ext cx="1364235" cy="1440000"/>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lowchart: Alternate Process 20"/>
          <p:cNvSpPr>
            <a:spLocks noChangeAspect="1"/>
          </p:cNvSpPr>
          <p:nvPr/>
        </p:nvSpPr>
        <p:spPr>
          <a:xfrm>
            <a:off x="5683088" y="2983469"/>
            <a:ext cx="1260000" cy="301101"/>
          </a:xfrm>
          <a:prstGeom prst="flowChartAlternateProcess">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p:cNvSpPr txBox="1">
            <a:spLocks noChangeAspect="1"/>
          </p:cNvSpPr>
          <p:nvPr/>
        </p:nvSpPr>
        <p:spPr>
          <a:xfrm>
            <a:off x="5683088" y="2997068"/>
            <a:ext cx="1260000" cy="261610"/>
          </a:xfrm>
          <a:prstGeom prst="rect">
            <a:avLst/>
          </a:prstGeom>
          <a:noFill/>
        </p:spPr>
        <p:txBody>
          <a:bodyPr wrap="square" rtlCol="0">
            <a:spAutoFit/>
          </a:bodyPr>
          <a:lstStyle/>
          <a:p>
            <a:pPr algn="ctr"/>
            <a:r>
              <a:rPr lang="en-US" sz="1100" dirty="0">
                <a:solidFill>
                  <a:schemeClr val="bg1"/>
                </a:solidFill>
                <a:latin typeface="Calibri" panose="020F0502020204030204" pitchFamily="34" charset="0"/>
              </a:rPr>
              <a:t>Name &amp; Surname</a:t>
            </a:r>
            <a:endParaRPr lang="id-ID" sz="1100" dirty="0">
              <a:solidFill>
                <a:schemeClr val="bg1"/>
              </a:solidFill>
              <a:latin typeface="Calibri" panose="020F0502020204030204" pitchFamily="34" charset="0"/>
            </a:endParaRPr>
          </a:p>
        </p:txBody>
      </p:sp>
      <p:sp>
        <p:nvSpPr>
          <p:cNvPr id="23" name="Flowchart: Alternate Process 22"/>
          <p:cNvSpPr>
            <a:spLocks noChangeAspect="1"/>
          </p:cNvSpPr>
          <p:nvPr/>
        </p:nvSpPr>
        <p:spPr>
          <a:xfrm>
            <a:off x="5076010" y="3547203"/>
            <a:ext cx="1364235" cy="1440000"/>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Flowchart: Alternate Process 23"/>
          <p:cNvSpPr>
            <a:spLocks noChangeAspect="1"/>
          </p:cNvSpPr>
          <p:nvPr/>
        </p:nvSpPr>
        <p:spPr>
          <a:xfrm>
            <a:off x="5697230" y="4802754"/>
            <a:ext cx="1260000" cy="301101"/>
          </a:xfrm>
          <a:prstGeom prst="flowChartAlternateProcess">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extBox 24"/>
          <p:cNvSpPr txBox="1">
            <a:spLocks noChangeAspect="1"/>
          </p:cNvSpPr>
          <p:nvPr/>
        </p:nvSpPr>
        <p:spPr>
          <a:xfrm>
            <a:off x="5697230" y="4816353"/>
            <a:ext cx="1260000" cy="261610"/>
          </a:xfrm>
          <a:prstGeom prst="rect">
            <a:avLst/>
          </a:prstGeom>
          <a:noFill/>
        </p:spPr>
        <p:txBody>
          <a:bodyPr wrap="square" rtlCol="0">
            <a:spAutoFit/>
          </a:bodyPr>
          <a:lstStyle/>
          <a:p>
            <a:pPr algn="ctr"/>
            <a:r>
              <a:rPr lang="en-US" sz="1100" dirty="0">
                <a:solidFill>
                  <a:schemeClr val="bg1"/>
                </a:solidFill>
                <a:latin typeface="Calibri" panose="020F0502020204030204" pitchFamily="34" charset="0"/>
              </a:rPr>
              <a:t>Name &amp; Surname</a:t>
            </a:r>
            <a:endParaRPr lang="id-ID" sz="1100" dirty="0">
              <a:solidFill>
                <a:schemeClr val="bg1"/>
              </a:solidFill>
              <a:latin typeface="Calibri" panose="020F0502020204030204" pitchFamily="34" charset="0"/>
            </a:endParaRPr>
          </a:p>
        </p:txBody>
      </p:sp>
      <p:sp>
        <p:nvSpPr>
          <p:cNvPr id="26" name="Flowchart: Alternate Process 25"/>
          <p:cNvSpPr>
            <a:spLocks noChangeAspect="1"/>
          </p:cNvSpPr>
          <p:nvPr/>
        </p:nvSpPr>
        <p:spPr>
          <a:xfrm>
            <a:off x="7289168" y="2653708"/>
            <a:ext cx="1364235" cy="1440000"/>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lowchart: Alternate Process 26"/>
          <p:cNvSpPr>
            <a:spLocks noChangeAspect="1"/>
          </p:cNvSpPr>
          <p:nvPr/>
        </p:nvSpPr>
        <p:spPr>
          <a:xfrm>
            <a:off x="6827182" y="3951465"/>
            <a:ext cx="1260000" cy="301101"/>
          </a:xfrm>
          <a:prstGeom prst="flowChartAlternateProcess">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p:cNvSpPr txBox="1">
            <a:spLocks noChangeAspect="1"/>
          </p:cNvSpPr>
          <p:nvPr/>
        </p:nvSpPr>
        <p:spPr>
          <a:xfrm>
            <a:off x="6827182" y="3965064"/>
            <a:ext cx="1260000" cy="261610"/>
          </a:xfrm>
          <a:prstGeom prst="rect">
            <a:avLst/>
          </a:prstGeom>
          <a:noFill/>
        </p:spPr>
        <p:txBody>
          <a:bodyPr wrap="square" rtlCol="0">
            <a:spAutoFit/>
          </a:bodyPr>
          <a:lstStyle/>
          <a:p>
            <a:pPr algn="ctr"/>
            <a:r>
              <a:rPr lang="en-US" sz="1100" dirty="0">
                <a:solidFill>
                  <a:schemeClr val="bg1"/>
                </a:solidFill>
                <a:latin typeface="Calibri" panose="020F0502020204030204" pitchFamily="34" charset="0"/>
              </a:rPr>
              <a:t>Name &amp; Surname</a:t>
            </a:r>
            <a:endParaRPr lang="id-ID" sz="1100" dirty="0">
              <a:solidFill>
                <a:schemeClr val="bg1"/>
              </a:solidFill>
              <a:latin typeface="Calibri" panose="020F0502020204030204" pitchFamily="34" charset="0"/>
            </a:endParaRPr>
          </a:p>
        </p:txBody>
      </p:sp>
      <p:sp>
        <p:nvSpPr>
          <p:cNvPr id="29" name="Flowchart: Alternate Process 28"/>
          <p:cNvSpPr>
            <a:spLocks noChangeAspect="1"/>
          </p:cNvSpPr>
          <p:nvPr/>
        </p:nvSpPr>
        <p:spPr>
          <a:xfrm>
            <a:off x="7289168" y="4539581"/>
            <a:ext cx="1364235" cy="1440000"/>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Flowchart: Alternate Process 29"/>
          <p:cNvSpPr>
            <a:spLocks noChangeAspect="1"/>
          </p:cNvSpPr>
          <p:nvPr/>
        </p:nvSpPr>
        <p:spPr>
          <a:xfrm>
            <a:off x="6827182" y="5795132"/>
            <a:ext cx="1260000" cy="301101"/>
          </a:xfrm>
          <a:prstGeom prst="flowChartAlternateProcess">
            <a:avLst/>
          </a:prstGeom>
          <a:solidFill>
            <a:schemeClr val="accent5"/>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a:spLocks noChangeAspect="1"/>
          </p:cNvSpPr>
          <p:nvPr/>
        </p:nvSpPr>
        <p:spPr>
          <a:xfrm>
            <a:off x="6827182" y="5808731"/>
            <a:ext cx="1260000" cy="261610"/>
          </a:xfrm>
          <a:prstGeom prst="rect">
            <a:avLst/>
          </a:prstGeom>
          <a:noFill/>
        </p:spPr>
        <p:txBody>
          <a:bodyPr wrap="square" rtlCol="0">
            <a:spAutoFit/>
          </a:bodyPr>
          <a:lstStyle/>
          <a:p>
            <a:pPr algn="ctr"/>
            <a:r>
              <a:rPr lang="en-US" sz="1100" dirty="0">
                <a:solidFill>
                  <a:schemeClr val="bg1"/>
                </a:solidFill>
                <a:latin typeface="Calibri" panose="020F0502020204030204" pitchFamily="34" charset="0"/>
              </a:rPr>
              <a:t>Name &amp; Surname</a:t>
            </a:r>
            <a:endParaRPr lang="id-ID" sz="1100" dirty="0">
              <a:solidFill>
                <a:schemeClr val="bg1"/>
              </a:solidFill>
              <a:latin typeface="Calibri" panose="020F0502020204030204" pitchFamily="34" charset="0"/>
            </a:endParaRPr>
          </a:p>
        </p:txBody>
      </p:sp>
      <p:cxnSp>
        <p:nvCxnSpPr>
          <p:cNvPr id="32" name="Straight Connector 31"/>
          <p:cNvCxnSpPr/>
          <p:nvPr/>
        </p:nvCxnSpPr>
        <p:spPr>
          <a:xfrm>
            <a:off x="7110711" y="2461190"/>
            <a:ext cx="0" cy="900000"/>
          </a:xfrm>
          <a:prstGeom prst="line">
            <a:avLst/>
          </a:prstGeom>
          <a:ln w="25400">
            <a:solidFill>
              <a:schemeClr val="bg1">
                <a:lumMod val="75000"/>
              </a:schemeClr>
            </a:solidFill>
            <a:prstDash val="sysDash"/>
            <a:tailEnd type="oval" w="med"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24853" y="2461190"/>
            <a:ext cx="1980000" cy="0"/>
          </a:xfrm>
          <a:prstGeom prst="line">
            <a:avLst/>
          </a:prstGeom>
          <a:ln w="22225">
            <a:solidFill>
              <a:schemeClr val="bg1">
                <a:lumMod val="75000"/>
              </a:schemeClr>
            </a:solidFill>
            <a:prstDash val="sysDash"/>
            <a:headEnd type="oval" w="med" len="lg"/>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10711" y="4346924"/>
            <a:ext cx="0" cy="900000"/>
          </a:xfrm>
          <a:prstGeom prst="line">
            <a:avLst/>
          </a:prstGeom>
          <a:ln w="25400">
            <a:solidFill>
              <a:schemeClr val="bg1">
                <a:lumMod val="75000"/>
              </a:schemeClr>
            </a:solidFill>
            <a:prstDash val="sysDash"/>
            <a:headEnd w="med" len="lg"/>
            <a:tailEnd type="oval" w="med"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853" y="4346924"/>
            <a:ext cx="1980000" cy="0"/>
          </a:xfrm>
          <a:prstGeom prst="line">
            <a:avLst/>
          </a:prstGeom>
          <a:ln w="22225">
            <a:solidFill>
              <a:schemeClr val="bg1">
                <a:lumMod val="75000"/>
              </a:schemeClr>
            </a:solidFill>
            <a:prstDash val="sysDash"/>
            <a:headEnd type="oval" w="med" len="lg"/>
            <a:tailEnd type="none" w="lg" len="lg"/>
          </a:ln>
        </p:spPr>
        <p:style>
          <a:lnRef idx="1">
            <a:schemeClr val="accent1"/>
          </a:lnRef>
          <a:fillRef idx="0">
            <a:schemeClr val="accent1"/>
          </a:fillRef>
          <a:effectRef idx="0">
            <a:schemeClr val="accent1"/>
          </a:effectRef>
          <a:fontRef idx="minor">
            <a:schemeClr val="tx1"/>
          </a:fontRef>
        </p:style>
      </p:cxnSp>
      <p:sp>
        <p:nvSpPr>
          <p:cNvPr id="36" name="Flowchart: Alternate Process 35"/>
          <p:cNvSpPr>
            <a:spLocks noChangeAspect="1"/>
          </p:cNvSpPr>
          <p:nvPr/>
        </p:nvSpPr>
        <p:spPr>
          <a:xfrm>
            <a:off x="8911482" y="1727918"/>
            <a:ext cx="1364235" cy="1440000"/>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Flowchart: Alternate Process 36"/>
          <p:cNvSpPr>
            <a:spLocks noChangeAspect="1"/>
          </p:cNvSpPr>
          <p:nvPr/>
        </p:nvSpPr>
        <p:spPr>
          <a:xfrm>
            <a:off x="9532702" y="2983469"/>
            <a:ext cx="1260000" cy="301101"/>
          </a:xfrm>
          <a:prstGeom prst="flowChartAlternateProcess">
            <a:avLst/>
          </a:prstGeom>
          <a:solidFill>
            <a:schemeClr val="accent6"/>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TextBox 37"/>
          <p:cNvSpPr txBox="1">
            <a:spLocks noChangeAspect="1"/>
          </p:cNvSpPr>
          <p:nvPr/>
        </p:nvSpPr>
        <p:spPr>
          <a:xfrm>
            <a:off x="9532702" y="2997068"/>
            <a:ext cx="1260000" cy="261610"/>
          </a:xfrm>
          <a:prstGeom prst="rect">
            <a:avLst/>
          </a:prstGeom>
          <a:noFill/>
        </p:spPr>
        <p:txBody>
          <a:bodyPr wrap="square" rtlCol="0">
            <a:spAutoFit/>
          </a:bodyPr>
          <a:lstStyle/>
          <a:p>
            <a:pPr algn="ctr"/>
            <a:r>
              <a:rPr lang="en-US" sz="1100" dirty="0">
                <a:solidFill>
                  <a:schemeClr val="bg1"/>
                </a:solidFill>
                <a:latin typeface="Calibri" panose="020F0502020204030204" pitchFamily="34" charset="0"/>
              </a:rPr>
              <a:t>Name &amp; Surname</a:t>
            </a:r>
            <a:endParaRPr lang="id-ID" sz="1100" dirty="0">
              <a:solidFill>
                <a:schemeClr val="bg1"/>
              </a:solidFill>
              <a:latin typeface="Calibri" panose="020F0502020204030204" pitchFamily="34" charset="0"/>
            </a:endParaRPr>
          </a:p>
        </p:txBody>
      </p:sp>
      <p:sp>
        <p:nvSpPr>
          <p:cNvPr id="39" name="Flowchart: Alternate Process 38"/>
          <p:cNvSpPr>
            <a:spLocks noChangeAspect="1"/>
          </p:cNvSpPr>
          <p:nvPr/>
        </p:nvSpPr>
        <p:spPr>
          <a:xfrm>
            <a:off x="8911482" y="3624376"/>
            <a:ext cx="1364235" cy="1440000"/>
          </a:xfrm>
          <a:prstGeom prst="flowChartAlternateProces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Flowchart: Alternate Process 39"/>
          <p:cNvSpPr>
            <a:spLocks noChangeAspect="1"/>
          </p:cNvSpPr>
          <p:nvPr/>
        </p:nvSpPr>
        <p:spPr>
          <a:xfrm>
            <a:off x="9532702" y="4879927"/>
            <a:ext cx="1260000" cy="301101"/>
          </a:xfrm>
          <a:prstGeom prst="flowChartAlternateProcess">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TextBox 40"/>
          <p:cNvSpPr txBox="1">
            <a:spLocks noChangeAspect="1"/>
          </p:cNvSpPr>
          <p:nvPr/>
        </p:nvSpPr>
        <p:spPr>
          <a:xfrm>
            <a:off x="9532702" y="4893526"/>
            <a:ext cx="1260000" cy="261610"/>
          </a:xfrm>
          <a:prstGeom prst="rect">
            <a:avLst/>
          </a:prstGeom>
          <a:noFill/>
        </p:spPr>
        <p:txBody>
          <a:bodyPr wrap="square" rtlCol="0">
            <a:spAutoFit/>
          </a:bodyPr>
          <a:lstStyle/>
          <a:p>
            <a:pPr algn="ctr"/>
            <a:r>
              <a:rPr lang="en-US" sz="1100" dirty="0">
                <a:solidFill>
                  <a:schemeClr val="bg1"/>
                </a:solidFill>
                <a:latin typeface="Calibri" panose="020F0502020204030204" pitchFamily="34" charset="0"/>
              </a:rPr>
              <a:t>Name &amp; Surname</a:t>
            </a:r>
            <a:endParaRPr lang="id-ID" sz="1100" dirty="0">
              <a:solidFill>
                <a:schemeClr val="bg1"/>
              </a:solidFill>
              <a:latin typeface="Calibri" panose="020F0502020204030204" pitchFamily="34" charset="0"/>
            </a:endParaRPr>
          </a:p>
        </p:txBody>
      </p:sp>
      <p:sp>
        <p:nvSpPr>
          <p:cNvPr id="5" name="Title 4">
            <a:extLst>
              <a:ext uri="{FF2B5EF4-FFF2-40B4-BE49-F238E27FC236}">
                <a16:creationId xmlns:a16="http://schemas.microsoft.com/office/drawing/2014/main" id="{234F1C1E-A257-41EF-B393-77DB61E472A2}"/>
              </a:ext>
            </a:extLst>
          </p:cNvPr>
          <p:cNvSpPr>
            <a:spLocks noGrp="1"/>
          </p:cNvSpPr>
          <p:nvPr>
            <p:ph type="title"/>
          </p:nvPr>
        </p:nvSpPr>
        <p:spPr/>
        <p:txBody>
          <a:bodyPr>
            <a:normAutofit fontScale="90000"/>
          </a:bodyPr>
          <a:lstStyle/>
          <a:p>
            <a:r>
              <a:rPr lang="en-US" dirty="0"/>
              <a:t>Our Team</a:t>
            </a:r>
          </a:p>
        </p:txBody>
      </p:sp>
    </p:spTree>
    <p:extLst>
      <p:ext uri="{BB962C8B-B14F-4D97-AF65-F5344CB8AC3E}">
        <p14:creationId xmlns:p14="http://schemas.microsoft.com/office/powerpoint/2010/main" val="2244541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16" presetClass="entr" presetSubtype="37"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Vertical)">
                                      <p:cBhvr>
                                        <p:cTn id="23" dur="500"/>
                                        <p:tgtEl>
                                          <p:spTgt spid="9"/>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500"/>
                            </p:stCondLst>
                            <p:childTnLst>
                              <p:par>
                                <p:cTn id="29" presetID="16" presetClass="entr" presetSubtype="4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outHorizontal)">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4500"/>
                            </p:stCondLst>
                            <p:childTnLst>
                              <p:par>
                                <p:cTn id="47" presetID="16" presetClass="entr" presetSubtype="37"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outVertical)">
                                      <p:cBhvr>
                                        <p:cTn id="49" dur="500"/>
                                        <p:tgtEl>
                                          <p:spTgt spid="22"/>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6500"/>
                            </p:stCondLst>
                            <p:childTnLst>
                              <p:par>
                                <p:cTn id="65" presetID="16" presetClass="entr" presetSubtype="37"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outVertical)">
                                      <p:cBhvr>
                                        <p:cTn id="67" dur="500"/>
                                        <p:tgtEl>
                                          <p:spTgt spid="28"/>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8500"/>
                            </p:stCondLst>
                            <p:childTnLst>
                              <p:par>
                                <p:cTn id="83" presetID="16" presetClass="entr" presetSubtype="37"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arn(outVertical)">
                                      <p:cBhvr>
                                        <p:cTn id="85" dur="500"/>
                                        <p:tgtEl>
                                          <p:spTgt spid="25"/>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childTnLst>
                          </p:cTn>
                        </p:par>
                        <p:par>
                          <p:cTn id="96" fill="hold">
                            <p:stCondLst>
                              <p:cond delay="10000"/>
                            </p:stCondLst>
                            <p:childTnLst>
                              <p:par>
                                <p:cTn id="97" presetID="10" presetClass="entr" presetSubtype="0"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childTnLst>
                          </p:cTn>
                        </p:par>
                        <p:par>
                          <p:cTn id="100" fill="hold">
                            <p:stCondLst>
                              <p:cond delay="10500"/>
                            </p:stCondLst>
                            <p:childTnLst>
                              <p:par>
                                <p:cTn id="101" presetID="16" presetClass="entr" presetSubtype="37"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arn(outVertical)">
                                      <p:cBhvr>
                                        <p:cTn id="103" dur="500"/>
                                        <p:tgtEl>
                                          <p:spTgt spid="31"/>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down)">
                                      <p:cBhvr>
                                        <p:cTn id="107" dur="500"/>
                                        <p:tgtEl>
                                          <p:spTgt spid="32"/>
                                        </p:tgtEl>
                                      </p:cBhvr>
                                    </p:animEffect>
                                  </p:childTnLst>
                                </p:cTn>
                              </p:par>
                            </p:childTnLst>
                          </p:cTn>
                        </p:par>
                        <p:par>
                          <p:cTn id="108" fill="hold">
                            <p:stCondLst>
                              <p:cond delay="11500"/>
                            </p:stCondLst>
                            <p:childTnLst>
                              <p:par>
                                <p:cTn id="109" presetID="22" presetClass="entr" presetSubtype="8"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childTnLst>
                          </p:cTn>
                        </p:par>
                        <p:par>
                          <p:cTn id="112" fill="hold">
                            <p:stCondLst>
                              <p:cond delay="12000"/>
                            </p:stCondLst>
                            <p:childTnLst>
                              <p:par>
                                <p:cTn id="113" presetID="53" presetClass="entr" presetSubtype="16" fill="hold" grpId="0" nodeType="after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500"/>
                                        <p:tgtEl>
                                          <p:spTgt spid="37"/>
                                        </p:tgtEl>
                                      </p:cBhvr>
                                    </p:animEffect>
                                  </p:childTnLst>
                                </p:cTn>
                              </p:par>
                            </p:childTnLst>
                          </p:cTn>
                        </p:par>
                        <p:par>
                          <p:cTn id="122" fill="hold">
                            <p:stCondLst>
                              <p:cond delay="13000"/>
                            </p:stCondLst>
                            <p:childTnLst>
                              <p:par>
                                <p:cTn id="123" presetID="16" presetClass="entr" presetSubtype="37"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barn(outVertical)">
                                      <p:cBhvr>
                                        <p:cTn id="125" dur="500"/>
                                        <p:tgtEl>
                                          <p:spTgt spid="38"/>
                                        </p:tgtEl>
                                      </p:cBhvr>
                                    </p:animEffect>
                                  </p:childTnLst>
                                </p:cTn>
                              </p:par>
                            </p:childTnLst>
                          </p:cTn>
                        </p:par>
                        <p:par>
                          <p:cTn id="126" fill="hold">
                            <p:stCondLst>
                              <p:cond delay="13500"/>
                            </p:stCondLst>
                            <p:childTnLst>
                              <p:par>
                                <p:cTn id="127" presetID="22" presetClass="entr" presetSubtype="4" fill="hold"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wipe(down)">
                                      <p:cBhvr>
                                        <p:cTn id="129" dur="500"/>
                                        <p:tgtEl>
                                          <p:spTgt spid="34"/>
                                        </p:tgtEl>
                                      </p:cBhvr>
                                    </p:animEffect>
                                  </p:childTnLst>
                                </p:cTn>
                              </p:par>
                            </p:childTnLst>
                          </p:cTn>
                        </p:par>
                        <p:par>
                          <p:cTn id="130" fill="hold">
                            <p:stCondLst>
                              <p:cond delay="14000"/>
                            </p:stCondLst>
                            <p:childTnLst>
                              <p:par>
                                <p:cTn id="131" presetID="22" presetClass="entr" presetSubtype="8" fill="hold"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left)">
                                      <p:cBhvr>
                                        <p:cTn id="133" dur="500"/>
                                        <p:tgtEl>
                                          <p:spTgt spid="35"/>
                                        </p:tgtEl>
                                      </p:cBhvr>
                                    </p:animEffect>
                                  </p:childTnLst>
                                </p:cTn>
                              </p:par>
                            </p:childTnLst>
                          </p:cTn>
                        </p:par>
                        <p:par>
                          <p:cTn id="134" fill="hold">
                            <p:stCondLst>
                              <p:cond delay="14500"/>
                            </p:stCondLst>
                            <p:childTnLst>
                              <p:par>
                                <p:cTn id="135" presetID="53" presetClass="entr" presetSubtype="16"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p:cTn id="137" dur="500" fill="hold"/>
                                        <p:tgtEl>
                                          <p:spTgt spid="39"/>
                                        </p:tgtEl>
                                        <p:attrNameLst>
                                          <p:attrName>ppt_w</p:attrName>
                                        </p:attrNameLst>
                                      </p:cBhvr>
                                      <p:tavLst>
                                        <p:tav tm="0">
                                          <p:val>
                                            <p:fltVal val="0"/>
                                          </p:val>
                                        </p:tav>
                                        <p:tav tm="100000">
                                          <p:val>
                                            <p:strVal val="#ppt_w"/>
                                          </p:val>
                                        </p:tav>
                                      </p:tavLst>
                                    </p:anim>
                                    <p:anim calcmode="lin" valueType="num">
                                      <p:cBhvr>
                                        <p:cTn id="138" dur="500" fill="hold"/>
                                        <p:tgtEl>
                                          <p:spTgt spid="39"/>
                                        </p:tgtEl>
                                        <p:attrNameLst>
                                          <p:attrName>ppt_h</p:attrName>
                                        </p:attrNameLst>
                                      </p:cBhvr>
                                      <p:tavLst>
                                        <p:tav tm="0">
                                          <p:val>
                                            <p:fltVal val="0"/>
                                          </p:val>
                                        </p:tav>
                                        <p:tav tm="100000">
                                          <p:val>
                                            <p:strVal val="#ppt_h"/>
                                          </p:val>
                                        </p:tav>
                                      </p:tavLst>
                                    </p:anim>
                                    <p:animEffect transition="in" filter="fade">
                                      <p:cBhvr>
                                        <p:cTn id="139" dur="500"/>
                                        <p:tgtEl>
                                          <p:spTgt spid="39"/>
                                        </p:tgtEl>
                                      </p:cBhvr>
                                    </p:animEffect>
                                  </p:childTnLst>
                                </p:cTn>
                              </p:par>
                            </p:childTnLst>
                          </p:cTn>
                        </p:par>
                        <p:par>
                          <p:cTn id="140" fill="hold">
                            <p:stCondLst>
                              <p:cond delay="15000"/>
                            </p:stCondLst>
                            <p:childTnLst>
                              <p:par>
                                <p:cTn id="141" presetID="10" presetClass="entr" presetSubtype="0"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fade">
                                      <p:cBhvr>
                                        <p:cTn id="143" dur="500"/>
                                        <p:tgtEl>
                                          <p:spTgt spid="40"/>
                                        </p:tgtEl>
                                      </p:cBhvr>
                                    </p:animEffect>
                                  </p:childTnLst>
                                </p:cTn>
                              </p:par>
                            </p:childTnLst>
                          </p:cTn>
                        </p:par>
                        <p:par>
                          <p:cTn id="144" fill="hold">
                            <p:stCondLst>
                              <p:cond delay="15500"/>
                            </p:stCondLst>
                            <p:childTnLst>
                              <p:par>
                                <p:cTn id="145" presetID="16" presetClass="entr" presetSubtype="37" fill="hold" grpId="0" nodeType="afterEffect">
                                  <p:stCondLst>
                                    <p:cond delay="0"/>
                                  </p:stCondLst>
                                  <p:childTnLst>
                                    <p:set>
                                      <p:cBhvr>
                                        <p:cTn id="146" dur="1" fill="hold">
                                          <p:stCondLst>
                                            <p:cond delay="0"/>
                                          </p:stCondLst>
                                        </p:cTn>
                                        <p:tgtEl>
                                          <p:spTgt spid="41"/>
                                        </p:tgtEl>
                                        <p:attrNameLst>
                                          <p:attrName>style.visibility</p:attrName>
                                        </p:attrNameLst>
                                      </p:cBhvr>
                                      <p:to>
                                        <p:strVal val="visible"/>
                                      </p:to>
                                    </p:set>
                                    <p:animEffect transition="in" filter="barn(outVertical)">
                                      <p:cBhvr>
                                        <p:cTn id="1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8" grpId="0" animBg="1"/>
      <p:bldP spid="9" grpId="0"/>
      <p:bldP spid="20" grpId="0" animBg="1"/>
      <p:bldP spid="21" grpId="0" animBg="1"/>
      <p:bldP spid="22" grpId="0"/>
      <p:bldP spid="23" grpId="0" animBg="1"/>
      <p:bldP spid="24" grpId="0" animBg="1"/>
      <p:bldP spid="25" grpId="0"/>
      <p:bldP spid="26" grpId="0" animBg="1"/>
      <p:bldP spid="27" grpId="0" animBg="1"/>
      <p:bldP spid="28" grpId="0"/>
      <p:bldP spid="29" grpId="0" animBg="1"/>
      <p:bldP spid="30" grpId="0" animBg="1"/>
      <p:bldP spid="31" grpId="0"/>
      <p:bldP spid="36" grpId="0" animBg="1"/>
      <p:bldP spid="37" grpId="0" animBg="1"/>
      <p:bldP spid="38" grpId="0"/>
      <p:bldP spid="39" grpId="0" animBg="1"/>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9</a:t>
            </a:fld>
            <a:endParaRPr lang="id-ID" sz="1200" dirty="0">
              <a:solidFill>
                <a:schemeClr val="bg1">
                  <a:lumMod val="50000"/>
                </a:schemeClr>
              </a:solidFill>
            </a:endParaRPr>
          </a:p>
        </p:txBody>
      </p:sp>
      <p:sp>
        <p:nvSpPr>
          <p:cNvPr id="32" name="TextBox 31"/>
          <p:cNvSpPr txBox="1"/>
          <p:nvPr/>
        </p:nvSpPr>
        <p:spPr>
          <a:xfrm>
            <a:off x="5114606" y="5259973"/>
            <a:ext cx="1919563" cy="276999"/>
          </a:xfrm>
          <a:prstGeom prst="rect">
            <a:avLst/>
          </a:prstGeom>
          <a:noFill/>
        </p:spPr>
        <p:txBody>
          <a:bodyPr wrap="none" rtlCol="0">
            <a:spAutoFit/>
          </a:bodyPr>
          <a:lstStyle/>
          <a:p>
            <a:pPr algn="ctr"/>
            <a:r>
              <a:rPr lang="id-ID" sz="1200" dirty="0">
                <a:solidFill>
                  <a:schemeClr val="bg1">
                    <a:lumMod val="65000"/>
                  </a:schemeClr>
                </a:solidFill>
                <a:latin typeface="Calibri" panose="020F0502020204030204" pitchFamily="34" charset="0"/>
              </a:rPr>
              <a:t>Put your great subtitle </a:t>
            </a:r>
            <a:r>
              <a:rPr lang="id-ID" sz="1200" dirty="0">
                <a:solidFill>
                  <a:schemeClr val="accent1"/>
                </a:solidFill>
                <a:latin typeface="Calibri" panose="020F0502020204030204" pitchFamily="34" charset="0"/>
              </a:rPr>
              <a:t>here</a:t>
            </a:r>
            <a:endParaRPr lang="en-US" sz="1200" dirty="0">
              <a:solidFill>
                <a:schemeClr val="accent1"/>
              </a:solidFill>
              <a:latin typeface="Calibri" panose="020F0502020204030204" pitchFamily="34" charset="0"/>
            </a:endParaRPr>
          </a:p>
        </p:txBody>
      </p:sp>
      <p:sp>
        <p:nvSpPr>
          <p:cNvPr id="33" name="TextBox 32"/>
          <p:cNvSpPr txBox="1"/>
          <p:nvPr/>
        </p:nvSpPr>
        <p:spPr>
          <a:xfrm>
            <a:off x="5157191" y="4763292"/>
            <a:ext cx="1858201" cy="646331"/>
          </a:xfrm>
          <a:prstGeom prst="rect">
            <a:avLst/>
          </a:prstGeom>
          <a:noFill/>
        </p:spPr>
        <p:txBody>
          <a:bodyPr wrap="none" rtlCol="0">
            <a:spAutoFit/>
          </a:bodyPr>
          <a:lstStyle/>
          <a:p>
            <a:pPr algn="ctr"/>
            <a:r>
              <a:rPr lang="id-ID" sz="3600" b="1" dirty="0">
                <a:solidFill>
                  <a:schemeClr val="bg1">
                    <a:lumMod val="50000"/>
                  </a:schemeClr>
                </a:solidFill>
                <a:latin typeface="Calibri" panose="020F0502020204030204" pitchFamily="34" charset="0"/>
              </a:rPr>
              <a:t>Portfolio</a:t>
            </a:r>
            <a:endParaRPr lang="en-US" sz="3600" b="1" dirty="0">
              <a:solidFill>
                <a:schemeClr val="bg1">
                  <a:lumMod val="50000"/>
                </a:schemeClr>
              </a:solidFill>
              <a:latin typeface="Calibri" panose="020F0502020204030204" pitchFamily="34" charset="0"/>
            </a:endParaRPr>
          </a:p>
        </p:txBody>
      </p:sp>
      <p:sp>
        <p:nvSpPr>
          <p:cNvPr id="34" name="TextBox 33"/>
          <p:cNvSpPr txBox="1"/>
          <p:nvPr/>
        </p:nvSpPr>
        <p:spPr>
          <a:xfrm>
            <a:off x="736272" y="5584781"/>
            <a:ext cx="10771831" cy="590349"/>
          </a:xfrm>
          <a:prstGeom prst="rect">
            <a:avLst/>
          </a:prstGeom>
          <a:noFill/>
        </p:spPr>
        <p:txBody>
          <a:bodyPr wrap="square" rIns="144000" bIns="36000" numCol="1" spcCol="360000">
            <a:spAutoFit/>
          </a:bodyPr>
          <a:lstStyle/>
          <a:p>
            <a:pPr algn="ctr" eaLnBrk="1" fontAlgn="auto" hangingPunct="1">
              <a:spcBef>
                <a:spcPts val="0"/>
              </a:spcBef>
              <a:spcAft>
                <a:spcPts val="0"/>
              </a:spcAft>
              <a:defRPr/>
            </a:pPr>
            <a:r>
              <a:rPr lang="en-US" sz="1100" dirty="0">
                <a:solidFill>
                  <a:schemeClr val="bg1">
                    <a:lumMod val="65000"/>
                  </a:schemeClr>
                </a:solidFill>
                <a:latin typeface="Calibri" panose="020F0502020204030204" pitchFamily="34" charset="0"/>
                <a:ea typeface="Roboto" panose="02000000000000000000" pitchFamily="2" charset="0"/>
              </a:rPr>
              <a:t>The generated Lorem Ipsum is therefore always free from repetition, injected humor, or non-characteristic words. Contrary to popular belief It has roots in a piece of classical Latin literature from 45 BC. There are many variations of passages of Lorem Ipsum available, but the majority have suffered alteration in some form, by injected humor, or randomized words which don't look even slightly believable.</a:t>
            </a:r>
            <a:r>
              <a:rPr lang="id-ID" sz="1100" dirty="0">
                <a:solidFill>
                  <a:schemeClr val="bg1">
                    <a:lumMod val="65000"/>
                  </a:schemeClr>
                </a:solidFill>
                <a:latin typeface="Calibri" panose="020F0502020204030204" pitchFamily="34" charset="0"/>
                <a:ea typeface="Roboto" panose="02000000000000000000" pitchFamily="2" charset="0"/>
              </a:rPr>
              <a:t> </a:t>
            </a:r>
            <a:r>
              <a:rPr lang="en-US" sz="1100" dirty="0">
                <a:solidFill>
                  <a:schemeClr val="bg1">
                    <a:lumMod val="65000"/>
                  </a:schemeClr>
                </a:solidFill>
                <a:latin typeface="Calibri" panose="020F0502020204030204" pitchFamily="34" charset="0"/>
                <a:ea typeface="Roboto" panose="02000000000000000000" pitchFamily="2" charset="0"/>
              </a:rPr>
              <a:t>Contrary to popular belief It has roots in a piece of classical Latin literature from 45 BC. </a:t>
            </a:r>
          </a:p>
        </p:txBody>
      </p:sp>
      <p:sp>
        <p:nvSpPr>
          <p:cNvPr id="36" name="Rectangle 35"/>
          <p:cNvSpPr/>
          <p:nvPr/>
        </p:nvSpPr>
        <p:spPr>
          <a:xfrm>
            <a:off x="7285652" y="-9590"/>
            <a:ext cx="2430000"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276346" y="2332932"/>
            <a:ext cx="2430000"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1" y="-9590"/>
            <a:ext cx="2430000"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0" y="2332932"/>
            <a:ext cx="2430000"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854913" y="-9590"/>
            <a:ext cx="2430000"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848778" y="2332932"/>
            <a:ext cx="2430000"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9709798" y="-9590"/>
            <a:ext cx="2482202"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9709798" y="2333591"/>
            <a:ext cx="2482201"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2420696" y="-9590"/>
            <a:ext cx="2430000"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2420695" y="2332932"/>
            <a:ext cx="2430000" cy="23400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77699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anim calcmode="lin" valueType="num">
                                      <p:cBhvr>
                                        <p:cTn id="53" dur="500" fill="hold"/>
                                        <p:tgtEl>
                                          <p:spTgt spid="32"/>
                                        </p:tgtEl>
                                        <p:attrNameLst>
                                          <p:attrName>ppt_x</p:attrName>
                                        </p:attrNameLst>
                                      </p:cBhvr>
                                      <p:tavLst>
                                        <p:tav tm="0">
                                          <p:val>
                                            <p:strVal val="#ppt_x"/>
                                          </p:val>
                                        </p:tav>
                                        <p:tav tm="100000">
                                          <p:val>
                                            <p:strVal val="#ppt_x"/>
                                          </p:val>
                                        </p:tav>
                                      </p:tavLst>
                                    </p:anim>
                                    <p:anim calcmode="lin" valueType="num">
                                      <p:cBhvr>
                                        <p:cTn id="54" dur="500" fill="hold"/>
                                        <p:tgtEl>
                                          <p:spTgt spid="32"/>
                                        </p:tgtEl>
                                        <p:attrNameLst>
                                          <p:attrName>ppt_y</p:attrName>
                                        </p:attrNameLst>
                                      </p:cBhvr>
                                      <p:tavLst>
                                        <p:tav tm="0">
                                          <p:val>
                                            <p:strVal val="#ppt_y-.1"/>
                                          </p:val>
                                        </p:tav>
                                        <p:tav tm="100000">
                                          <p:val>
                                            <p:strVal val="#ppt_y"/>
                                          </p:val>
                                        </p:tav>
                                      </p:tavLst>
                                    </p:anim>
                                  </p:childTnLst>
                                </p:cTn>
                              </p:par>
                              <p:par>
                                <p:cTn id="55" presetID="2" presetClass="entr" presetSubtype="4" fill="hold" grpId="0" nodeType="withEffect">
                                  <p:stCondLst>
                                    <p:cond delay="50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6" grpId="0" animBg="1"/>
      <p:bldP spid="37" grpId="0" animBg="1"/>
      <p:bldP spid="41" grpId="0" animBg="1"/>
      <p:bldP spid="42" grpId="0" animBg="1"/>
      <p:bldP spid="46" grpId="0" animBg="1"/>
      <p:bldP spid="47" grpId="0" animBg="1"/>
      <p:bldP spid="51" grpId="0" animBg="1"/>
      <p:bldP spid="52" grpId="0" animBg="1"/>
      <p:bldP spid="56" grpId="0" animBg="1"/>
      <p:bldP spid="5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8233</TotalTime>
  <Words>4965</Words>
  <Application>Microsoft Office PowerPoint</Application>
  <PresentationFormat>Widescreen</PresentationFormat>
  <Paragraphs>408</Paragraphs>
  <Slides>43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Starter Introductions</vt:lpstr>
      <vt:lpstr>PowerPoint Presentation</vt:lpstr>
      <vt:lpstr>Our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Organization Location</vt:lpstr>
      <vt:lpstr>PowerPoint Presentation</vt:lpstr>
      <vt:lpstr>PowerPoint Presentation</vt:lpstr>
      <vt:lpstr>Laptop Mock Up</vt:lpstr>
      <vt:lpstr>PowerPoint Presentation</vt:lpstr>
      <vt:lpstr>Bullet Numbering</vt:lpstr>
      <vt:lpstr>PowerPoint Presentation</vt:lpstr>
      <vt:lpstr>PowerPoint Presentation</vt:lpstr>
      <vt:lpstr>PowerPoint Presentation</vt:lpstr>
      <vt:lpstr>Two Column Text with Image</vt:lpstr>
      <vt:lpstr>Three Column Text with Image</vt:lpstr>
      <vt:lpstr>PowerPoint Presentation</vt:lpstr>
      <vt:lpstr>Presentase by Gender</vt:lpstr>
      <vt:lpstr>Graphic by Gender</vt:lpstr>
      <vt:lpstr>Line Process</vt:lpstr>
      <vt:lpstr>Bubble Chart</vt:lpstr>
      <vt:lpstr>Development</vt:lpstr>
      <vt:lpstr>Analysis Diagram</vt:lpstr>
      <vt:lpstr>Rotation Gear Infographic</vt:lpstr>
      <vt:lpstr>IM Process</vt:lpstr>
      <vt:lpstr>PowerPoint Presentation</vt:lpstr>
      <vt:lpstr>Stair Chart Illustration</vt:lpstr>
      <vt:lpstr>Spider Flow Chart</vt:lpstr>
      <vt:lpstr>PowerPoint Presentation</vt:lpstr>
      <vt:lpstr>Head Puzzle Graphic</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UNICEF Nutrition Programme</dc:title>
  <dc:creator>Shabib AlQobati</dc:creator>
  <cp:lastModifiedBy>Shabib AlQobati</cp:lastModifiedBy>
  <cp:revision>275</cp:revision>
  <dcterms:created xsi:type="dcterms:W3CDTF">2017-04-08T20:11:15Z</dcterms:created>
  <dcterms:modified xsi:type="dcterms:W3CDTF">2020-05-01T13:22:52Z</dcterms:modified>
</cp:coreProperties>
</file>