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0" r:id="rId7"/>
    <p:sldId id="27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ar Charle Cuellar" initials="PCC" lastIdx="2" clrIdx="0">
    <p:extLst>
      <p:ext uri="{19B8F6BF-5375-455C-9EA6-DF929625EA0E}">
        <p15:presenceInfo xmlns:p15="http://schemas.microsoft.com/office/powerpoint/2012/main" userId="Pilar Charle Cuell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FOOT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96B1F-D0A5-4C9A-8EB4-1FCFC59F2F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9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noProof="0" dirty="0"/>
              <a:t>NAME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noProof="0" dirty="0"/>
              <a:t>DATE</a:t>
            </a:r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noProof="0" dirty="0"/>
              <a:t>FOOTER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7236F-AF1B-4CBE-BBD5-400A6FDD397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24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02600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400"/>
              </a:lnSpc>
              <a:defRPr sz="4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CLICK TO INSERT TITLE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02600" cy="13890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Click to insert subtitle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5083175"/>
            <a:ext cx="2314744" cy="140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CLICK TO INSERT TWO LINES TITLE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838200" y="2006600"/>
            <a:ext cx="10515600" cy="4597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aseline="0"/>
            </a:lvl1pPr>
          </a:lstStyle>
          <a:p>
            <a:pPr lvl="0"/>
            <a:r>
              <a:rPr lang="en-US" noProof="0" dirty="0"/>
              <a:t>Click the icon to insert a graphic, image, movie, </a:t>
            </a:r>
            <a:r>
              <a:rPr lang="en-US" noProof="0" dirty="0" err="1"/>
              <a:t>wordart</a:t>
            </a:r>
            <a:r>
              <a:rPr lang="en-US" noProof="0" dirty="0"/>
              <a:t>…</a:t>
            </a:r>
          </a:p>
        </p:txBody>
      </p:sp>
      <p:cxnSp>
        <p:nvCxnSpPr>
          <p:cNvPr id="5" name="Straight Connector 12"/>
          <p:cNvCxnSpPr/>
          <p:nvPr/>
        </p:nvCxnSpPr>
        <p:spPr>
          <a:xfrm>
            <a:off x="626533" y="1717403"/>
            <a:ext cx="10972800" cy="0"/>
          </a:xfrm>
          <a:prstGeom prst="line">
            <a:avLst/>
          </a:prstGeom>
          <a:ln w="254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3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INSERT TWO LINES TITLE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838200" y="2006600"/>
            <a:ext cx="10515600" cy="4597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aseline="0"/>
            </a:lvl1pPr>
          </a:lstStyle>
          <a:p>
            <a:pPr lvl="0"/>
            <a:r>
              <a:rPr lang="en-US" noProof="0" dirty="0"/>
              <a:t>Click the icon to insert a graphic, image, movie, </a:t>
            </a:r>
            <a:r>
              <a:rPr lang="en-US" noProof="0" dirty="0" err="1"/>
              <a:t>wordart</a:t>
            </a:r>
            <a:r>
              <a:rPr lang="en-US" noProof="0" dirty="0"/>
              <a:t>…</a:t>
            </a:r>
          </a:p>
        </p:txBody>
      </p:sp>
      <p:cxnSp>
        <p:nvCxnSpPr>
          <p:cNvPr id="5" name="Straight Connector 12"/>
          <p:cNvCxnSpPr/>
          <p:nvPr/>
        </p:nvCxnSpPr>
        <p:spPr>
          <a:xfrm>
            <a:off x="626533" y="1717403"/>
            <a:ext cx="10972800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70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CLICK TO INSERT A TWO LINES TITLE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006600"/>
            <a:ext cx="6790267" cy="4699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1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7620000" y="2006600"/>
            <a:ext cx="3962400" cy="3441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aseline="0"/>
            </a:lvl1pPr>
          </a:lstStyle>
          <a:p>
            <a:pPr lvl="0"/>
            <a:r>
              <a:rPr lang="en-US" noProof="0" dirty="0"/>
              <a:t>Click the icon to insert a graphic, image, movie, </a:t>
            </a:r>
            <a:r>
              <a:rPr lang="en-US" noProof="0" dirty="0" err="1"/>
              <a:t>wordart</a:t>
            </a:r>
            <a:r>
              <a:rPr lang="en-US" noProof="0" dirty="0"/>
              <a:t>…</a:t>
            </a:r>
          </a:p>
        </p:txBody>
      </p:sp>
      <p:cxnSp>
        <p:nvCxnSpPr>
          <p:cNvPr id="6" name="Straight Connector 12"/>
          <p:cNvCxnSpPr/>
          <p:nvPr/>
        </p:nvCxnSpPr>
        <p:spPr>
          <a:xfrm>
            <a:off x="609600" y="1703389"/>
            <a:ext cx="10972800" cy="0"/>
          </a:xfrm>
          <a:prstGeom prst="line">
            <a:avLst/>
          </a:prstGeom>
          <a:ln w="25400"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75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688974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TITLE</a:t>
            </a:r>
          </a:p>
        </p:txBody>
      </p:sp>
      <p:cxnSp>
        <p:nvCxnSpPr>
          <p:cNvPr id="6" name="Straight Connector 12"/>
          <p:cNvCxnSpPr/>
          <p:nvPr/>
        </p:nvCxnSpPr>
        <p:spPr>
          <a:xfrm>
            <a:off x="609600" y="1080815"/>
            <a:ext cx="10972800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1282700"/>
            <a:ext cx="6790267" cy="54229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8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7620000" y="1476392"/>
            <a:ext cx="3962400" cy="39719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 baseline="0"/>
            </a:lvl1pPr>
          </a:lstStyle>
          <a:p>
            <a:pPr lvl="0"/>
            <a:r>
              <a:rPr lang="en-US" noProof="0" dirty="0"/>
              <a:t>Click the icon to insert a graphic, image, movie, </a:t>
            </a:r>
            <a:r>
              <a:rPr lang="en-US" noProof="0" dirty="0" err="1"/>
              <a:t>wordart</a:t>
            </a:r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79847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S TITLE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870870"/>
            <a:ext cx="5401733" cy="6477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09600" y="2665413"/>
            <a:ext cx="5401733" cy="3962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Click to insert text, image, graphic, movie…</a:t>
            </a:r>
          </a:p>
        </p:txBody>
      </p:sp>
      <p:sp>
        <p:nvSpPr>
          <p:cNvPr id="11" name="Marcador de texto 2"/>
          <p:cNvSpPr>
            <a:spLocks noGrp="1"/>
          </p:cNvSpPr>
          <p:nvPr>
            <p:ph type="body" idx="10" hasCustomPrompt="1"/>
          </p:nvPr>
        </p:nvSpPr>
        <p:spPr>
          <a:xfrm>
            <a:off x="6197600" y="1847850"/>
            <a:ext cx="5384800" cy="6477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2" name="Marcador de contenido 3"/>
          <p:cNvSpPr>
            <a:spLocks noGrp="1"/>
          </p:cNvSpPr>
          <p:nvPr>
            <p:ph sz="half" idx="11" hasCustomPrompt="1"/>
          </p:nvPr>
        </p:nvSpPr>
        <p:spPr>
          <a:xfrm>
            <a:off x="6197600" y="2665413"/>
            <a:ext cx="5384800" cy="3929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Click to insert text, image, graphic, movie…</a:t>
            </a:r>
          </a:p>
        </p:txBody>
      </p:sp>
      <p:cxnSp>
        <p:nvCxnSpPr>
          <p:cNvPr id="8" name="Straight Connector 12"/>
          <p:cNvCxnSpPr/>
          <p:nvPr/>
        </p:nvCxnSpPr>
        <p:spPr>
          <a:xfrm>
            <a:off x="626533" y="1730103"/>
            <a:ext cx="10972800" cy="0"/>
          </a:xfrm>
          <a:prstGeom prst="line">
            <a:avLst/>
          </a:prstGeom>
          <a:ln w="25400"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CLICK TO INSERT A TWO LINES TITLE</a:t>
            </a:r>
          </a:p>
        </p:txBody>
      </p:sp>
    </p:spTree>
    <p:extLst>
      <p:ext uri="{BB962C8B-B14F-4D97-AF65-F5344CB8AC3E}">
        <p14:creationId xmlns:p14="http://schemas.microsoft.com/office/powerpoint/2010/main" val="921961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701674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TITLE</a:t>
            </a:r>
          </a:p>
        </p:txBody>
      </p:sp>
      <p:cxnSp>
        <p:nvCxnSpPr>
          <p:cNvPr id="8" name="Straight Connector 12"/>
          <p:cNvCxnSpPr/>
          <p:nvPr/>
        </p:nvCxnSpPr>
        <p:spPr>
          <a:xfrm>
            <a:off x="609600" y="1093515"/>
            <a:ext cx="10972800" cy="0"/>
          </a:xfrm>
          <a:prstGeom prst="line">
            <a:avLst/>
          </a:prstGeom>
          <a:ln w="254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226634"/>
            <a:ext cx="5401733" cy="7458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0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09600" y="2065051"/>
            <a:ext cx="5401733" cy="45627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Click to insert text, image, graphic, movie…</a:t>
            </a:r>
          </a:p>
        </p:txBody>
      </p:sp>
      <p:sp>
        <p:nvSpPr>
          <p:cNvPr id="13" name="Marcador de texto 2"/>
          <p:cNvSpPr>
            <a:spLocks noGrp="1"/>
          </p:cNvSpPr>
          <p:nvPr>
            <p:ph type="body" idx="10" hasCustomPrompt="1"/>
          </p:nvPr>
        </p:nvSpPr>
        <p:spPr>
          <a:xfrm>
            <a:off x="6197600" y="1203614"/>
            <a:ext cx="5384800" cy="7458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4" name="Marcador de contenido 3"/>
          <p:cNvSpPr>
            <a:spLocks noGrp="1"/>
          </p:cNvSpPr>
          <p:nvPr>
            <p:ph sz="half" idx="11" hasCustomPrompt="1"/>
          </p:nvPr>
        </p:nvSpPr>
        <p:spPr>
          <a:xfrm>
            <a:off x="6197600" y="2070101"/>
            <a:ext cx="5384800" cy="4524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Click to insert text, image, graphic, movie…</a:t>
            </a:r>
          </a:p>
        </p:txBody>
      </p:sp>
    </p:spTree>
    <p:extLst>
      <p:ext uri="{BB962C8B-B14F-4D97-AF65-F5344CB8AC3E}">
        <p14:creationId xmlns:p14="http://schemas.microsoft.com/office/powerpoint/2010/main" val="404139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, PICTURES GA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241292"/>
            <a:ext cx="2619721" cy="186612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609600" y="5215344"/>
            <a:ext cx="10972800" cy="10966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29" hasCustomPrompt="1"/>
          </p:nvPr>
        </p:nvSpPr>
        <p:spPr>
          <a:xfrm>
            <a:off x="8988080" y="12412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28" name="Picture Placeholder 9"/>
          <p:cNvSpPr>
            <a:spLocks noGrp="1"/>
          </p:cNvSpPr>
          <p:nvPr>
            <p:ph type="pic" sz="quarter" idx="30" hasCustomPrompt="1"/>
          </p:nvPr>
        </p:nvSpPr>
        <p:spPr>
          <a:xfrm>
            <a:off x="3402426" y="12412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29" name="Picture Placeholder 9"/>
          <p:cNvSpPr>
            <a:spLocks noGrp="1"/>
          </p:cNvSpPr>
          <p:nvPr>
            <p:ph type="pic" sz="quarter" idx="31" hasCustomPrompt="1"/>
          </p:nvPr>
        </p:nvSpPr>
        <p:spPr>
          <a:xfrm>
            <a:off x="6195253" y="12412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30" name="Picture Placeholder 9"/>
          <p:cNvSpPr>
            <a:spLocks noGrp="1"/>
          </p:cNvSpPr>
          <p:nvPr>
            <p:ph type="pic" sz="quarter" idx="32" hasCustomPrompt="1"/>
          </p:nvPr>
        </p:nvSpPr>
        <p:spPr>
          <a:xfrm>
            <a:off x="609600" y="32059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31" name="Picture Placeholder 9"/>
          <p:cNvSpPr>
            <a:spLocks noGrp="1"/>
          </p:cNvSpPr>
          <p:nvPr>
            <p:ph type="pic" sz="quarter" idx="33" hasCustomPrompt="1"/>
          </p:nvPr>
        </p:nvSpPr>
        <p:spPr>
          <a:xfrm>
            <a:off x="8988080" y="32059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32" name="Picture Placeholder 9"/>
          <p:cNvSpPr>
            <a:spLocks noGrp="1"/>
          </p:cNvSpPr>
          <p:nvPr>
            <p:ph type="pic" sz="quarter" idx="34" hasCustomPrompt="1"/>
          </p:nvPr>
        </p:nvSpPr>
        <p:spPr>
          <a:xfrm>
            <a:off x="3402426" y="32059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33" name="Picture Placeholder 9"/>
          <p:cNvSpPr>
            <a:spLocks noGrp="1"/>
          </p:cNvSpPr>
          <p:nvPr>
            <p:ph type="pic" sz="quarter" idx="35" hasCustomPrompt="1"/>
          </p:nvPr>
        </p:nvSpPr>
        <p:spPr>
          <a:xfrm>
            <a:off x="6195253" y="32059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" y="992184"/>
            <a:ext cx="10972800" cy="0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26275"/>
            <a:ext cx="10972800" cy="649283"/>
          </a:xfrm>
          <a:prstGeom prst="rect">
            <a:avLst/>
          </a:prstGeom>
        </p:spPr>
        <p:txBody>
          <a:bodyPr anchor="t"/>
          <a:lstStyle>
            <a:lvl1pPr>
              <a:defRPr sz="4000" cap="all" baseline="0"/>
            </a:lvl1pPr>
          </a:lstStyle>
          <a:p>
            <a:r>
              <a:rPr lang="en-US" noProof="0" dirty="0"/>
              <a:t>CLICK TO INSERT TITLE</a:t>
            </a:r>
          </a:p>
        </p:txBody>
      </p:sp>
      <p:cxnSp>
        <p:nvCxnSpPr>
          <p:cNvPr id="20" name="Straight Connector 7"/>
          <p:cNvCxnSpPr/>
          <p:nvPr/>
        </p:nvCxnSpPr>
        <p:spPr>
          <a:xfrm>
            <a:off x="609599" y="975557"/>
            <a:ext cx="10972800" cy="0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S TITLE, PICTURES GA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31515"/>
            <a:ext cx="10972800" cy="1265969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/>
            </a:lvl1pPr>
          </a:lstStyle>
          <a:p>
            <a:r>
              <a:rPr lang="en-US" noProof="0" dirty="0"/>
              <a:t>CLICK TO INSERT TWO LINES TITLE</a:t>
            </a:r>
          </a:p>
        </p:txBody>
      </p:sp>
      <p:cxnSp>
        <p:nvCxnSpPr>
          <p:cNvPr id="22" name="Straight Connector 7"/>
          <p:cNvCxnSpPr/>
          <p:nvPr/>
        </p:nvCxnSpPr>
        <p:spPr>
          <a:xfrm>
            <a:off x="609600" y="1600200"/>
            <a:ext cx="10972800" cy="0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711192"/>
            <a:ext cx="2619721" cy="186612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609600" y="5685244"/>
            <a:ext cx="10972800" cy="10966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en-US" noProof="0" dirty="0"/>
              <a:t>Click to insert text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29" hasCustomPrompt="1"/>
          </p:nvPr>
        </p:nvSpPr>
        <p:spPr>
          <a:xfrm>
            <a:off x="8988080" y="17111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30" hasCustomPrompt="1"/>
          </p:nvPr>
        </p:nvSpPr>
        <p:spPr>
          <a:xfrm>
            <a:off x="3402426" y="17111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1" hasCustomPrompt="1"/>
          </p:nvPr>
        </p:nvSpPr>
        <p:spPr>
          <a:xfrm>
            <a:off x="6195253" y="171119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32" hasCustomPrompt="1"/>
          </p:nvPr>
        </p:nvSpPr>
        <p:spPr>
          <a:xfrm>
            <a:off x="609600" y="36758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33" hasCustomPrompt="1"/>
          </p:nvPr>
        </p:nvSpPr>
        <p:spPr>
          <a:xfrm>
            <a:off x="8988080" y="36758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34" hasCustomPrompt="1"/>
          </p:nvPr>
        </p:nvSpPr>
        <p:spPr>
          <a:xfrm>
            <a:off x="3402426" y="36758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35" hasCustomPrompt="1"/>
          </p:nvPr>
        </p:nvSpPr>
        <p:spPr>
          <a:xfrm>
            <a:off x="6195253" y="3675872"/>
            <a:ext cx="2619721" cy="1866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the icon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3662744046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noProof="0" dirty="0"/>
              <a:t>Insert background picture. Send the picture back. Write the title and change text color to white.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1600" y="5165727"/>
            <a:ext cx="119634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lnSpc>
                <a:spcPts val="4400"/>
              </a:lnSpc>
              <a:defRPr sz="4000" cap="all" baseline="0"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r>
              <a:rPr lang="es-ES" dirty="0"/>
              <a:t>CLICK TO INSERT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35189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PICTUR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noProof="0" dirty="0"/>
              <a:t>Insert background picture. Send the picture back. Insert white logo in .</a:t>
            </a:r>
            <a:r>
              <a:rPr lang="en-US" noProof="0" dirty="0" err="1"/>
              <a:t>png</a:t>
            </a:r>
            <a:r>
              <a:rPr lang="en-US" noProof="0" dirty="0"/>
              <a:t> format. Move the logo if needed.</a:t>
            </a:r>
          </a:p>
        </p:txBody>
      </p:sp>
      <p:sp>
        <p:nvSpPr>
          <p:cNvPr id="6" name="Marcador de posición de imagen 5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328715" y="4021466"/>
            <a:ext cx="4027386" cy="24174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the icon to insert white logo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7" y="4219055"/>
            <a:ext cx="3136900" cy="189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6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SLIDE GREEN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943100"/>
            <a:ext cx="10972800" cy="4686300"/>
          </a:xfrm>
          <a:prstGeom prst="rect">
            <a:avLst/>
          </a:prstGeom>
        </p:spPr>
        <p:txBody>
          <a:bodyPr/>
          <a:lstStyle>
            <a:lvl1pPr marL="457200" marR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endParaRPr lang="es-ES" dirty="0"/>
          </a:p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1"/>
            <a:endParaRPr lang="es-ES" dirty="0"/>
          </a:p>
        </p:txBody>
      </p:sp>
      <p:sp>
        <p:nvSpPr>
          <p:cNvPr id="8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/>
            </a:lvl1pPr>
          </a:lstStyle>
          <a:p>
            <a:r>
              <a:rPr lang="en-US" noProof="0" dirty="0"/>
              <a:t>CLIC TO INSERT TWO LINES TITLE</a:t>
            </a:r>
          </a:p>
        </p:txBody>
      </p:sp>
      <p:cxnSp>
        <p:nvCxnSpPr>
          <p:cNvPr id="9" name="Straight Connector 12"/>
          <p:cNvCxnSpPr/>
          <p:nvPr/>
        </p:nvCxnSpPr>
        <p:spPr>
          <a:xfrm>
            <a:off x="609600" y="1717403"/>
            <a:ext cx="10972800" cy="0"/>
          </a:xfrm>
          <a:prstGeom prst="line">
            <a:avLst/>
          </a:prstGeom>
          <a:ln w="25400"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816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ICTURE AND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imagen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noProof="0" dirty="0"/>
              <a:t>Page with picture and symbol. Insert background picture. Insert the white symbol in .</a:t>
            </a:r>
            <a:r>
              <a:rPr lang="en-US" noProof="0" dirty="0" err="1"/>
              <a:t>png</a:t>
            </a:r>
            <a:r>
              <a:rPr lang="en-US" noProof="0" dirty="0"/>
              <a:t> format. Send the picture back. Move the symbol to best fit in the picture. </a:t>
            </a:r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>
            <a:off x="728135" y="1428750"/>
            <a:ext cx="3132666" cy="51244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Click the icon to add white symbol</a:t>
            </a:r>
          </a:p>
        </p:txBody>
      </p:sp>
      <p:pic>
        <p:nvPicPr>
          <p:cNvPr id="5" name="Marcador de posición de 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r="1022"/>
          <a:stretch>
            <a:fillRect/>
          </a:stretch>
        </p:blipFill>
        <p:spPr>
          <a:xfrm>
            <a:off x="859368" y="1428750"/>
            <a:ext cx="28702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33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, THANK YO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16482" y="2875002"/>
            <a:ext cx="5159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rtl="0" eaLnBrk="1" fontAlgn="base" hangingPunct="1">
              <a:spcBef>
                <a:spcPts val="600"/>
              </a:spcBef>
              <a:spcAft>
                <a:spcPts val="600"/>
              </a:spcAft>
              <a:buFont typeface="Arial" charset="0"/>
            </a:pPr>
            <a:r>
              <a:rPr lang="en-US" sz="3000" b="0" i="0" kern="1200" cap="all" baseline="0" noProof="0" dirty="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rPr>
              <a:t>THANK YOU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16481" y="3924301"/>
            <a:ext cx="335485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Name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514157" y="4411662"/>
            <a:ext cx="3340767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s-ES_tradnl" sz="1200" kern="1200" baseline="0" dirty="0" err="1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Email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514157" y="4906962"/>
            <a:ext cx="3338441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Phone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5083175"/>
            <a:ext cx="2314744" cy="140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34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342901"/>
            <a:ext cx="3354851" cy="3651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Name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425618" y="342901"/>
            <a:ext cx="3340767" cy="365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s-ES_tradnl" sz="1200" kern="1200" baseline="0" dirty="0" err="1" smtClean="0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email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8243960" y="342901"/>
            <a:ext cx="3338441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lang="en-US" sz="1200" kern="1200" baseline="0" dirty="0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phone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3" y="5633243"/>
            <a:ext cx="5630488" cy="1029196"/>
          </a:xfrm>
          <a:prstGeom prst="rect">
            <a:avLst/>
          </a:prstGeom>
        </p:spPr>
      </p:pic>
      <p:sp>
        <p:nvSpPr>
          <p:cNvPr id="12" name="TextBox 10"/>
          <p:cNvSpPr txBox="1"/>
          <p:nvPr/>
        </p:nvSpPr>
        <p:spPr>
          <a:xfrm>
            <a:off x="3325094" y="5306446"/>
            <a:ext cx="515903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457200" rtl="0" eaLnBrk="1" fontAlgn="base" hangingPunct="1">
              <a:spcBef>
                <a:spcPts val="600"/>
              </a:spcBef>
              <a:spcAft>
                <a:spcPts val="600"/>
              </a:spcAft>
              <a:buFont typeface="Arial" charset="0"/>
            </a:pPr>
            <a:r>
              <a:rPr lang="en-US" sz="1200" b="0" i="0" kern="1200" baseline="0" noProof="0" dirty="0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rPr>
              <a:t>Insert your website address </a:t>
            </a:r>
          </a:p>
        </p:txBody>
      </p:sp>
      <p:pic>
        <p:nvPicPr>
          <p:cNvPr id="11" name="Marcador de posición de 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r="1022"/>
          <a:stretch>
            <a:fillRect/>
          </a:stretch>
        </p:blipFill>
        <p:spPr>
          <a:xfrm>
            <a:off x="4777160" y="1157685"/>
            <a:ext cx="2254903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0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3" y="5633243"/>
            <a:ext cx="5630488" cy="1029196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342901"/>
            <a:ext cx="3354851" cy="3651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Name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425618" y="342901"/>
            <a:ext cx="3340767" cy="365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s-ES_tradnl" sz="1200" kern="1200" baseline="0" dirty="0" err="1" smtClean="0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email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8243960" y="342901"/>
            <a:ext cx="3338441" cy="3651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lang="en-US" sz="1200" kern="1200" baseline="0" dirty="0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 dirty="0"/>
              <a:t>phone</a:t>
            </a:r>
          </a:p>
        </p:txBody>
      </p:sp>
      <p:pic>
        <p:nvPicPr>
          <p:cNvPr id="8" name="Marcador de posición de 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r="1022"/>
          <a:stretch>
            <a:fillRect/>
          </a:stretch>
        </p:blipFill>
        <p:spPr>
          <a:xfrm>
            <a:off x="4777160" y="1157685"/>
            <a:ext cx="2254903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43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SLIDE BLUE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943100"/>
            <a:ext cx="10972800" cy="4686300"/>
          </a:xfrm>
          <a:prstGeom prst="rect">
            <a:avLst/>
          </a:prstGeom>
        </p:spPr>
        <p:txBody>
          <a:bodyPr/>
          <a:lstStyle>
            <a:lvl1pPr marL="457200" marR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 err="1"/>
              <a:t>Fith</a:t>
            </a:r>
            <a:r>
              <a:rPr lang="en-US" noProof="0" dirty="0"/>
              <a:t> level</a:t>
            </a:r>
          </a:p>
          <a:p>
            <a:pPr lvl="4"/>
            <a:endParaRPr lang="en-US" noProof="0" dirty="0"/>
          </a:p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 err="1"/>
              <a:t>Fith</a:t>
            </a:r>
            <a:r>
              <a:rPr lang="en-US" noProof="0" dirty="0"/>
              <a:t> level</a:t>
            </a:r>
          </a:p>
          <a:p>
            <a:pPr lvl="1"/>
            <a:endParaRPr lang="en-US" noProof="0" dirty="0"/>
          </a:p>
        </p:txBody>
      </p:sp>
      <p:sp>
        <p:nvSpPr>
          <p:cNvPr id="8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 TO INSERT TWO LINES TITLE</a:t>
            </a:r>
          </a:p>
        </p:txBody>
      </p:sp>
      <p:cxnSp>
        <p:nvCxnSpPr>
          <p:cNvPr id="9" name="Straight Connector 12"/>
          <p:cNvCxnSpPr/>
          <p:nvPr/>
        </p:nvCxnSpPr>
        <p:spPr>
          <a:xfrm>
            <a:off x="609600" y="1717403"/>
            <a:ext cx="10972800" cy="0"/>
          </a:xfrm>
          <a:prstGeom prst="line">
            <a:avLst/>
          </a:prstGeom>
          <a:ln w="254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59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0900" y="1952626"/>
            <a:ext cx="8763000" cy="2597100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HERE TO INSERT TITLE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5083175"/>
            <a:ext cx="2314744" cy="140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SLIDE GREE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/>
            </a:lvl1pPr>
          </a:lstStyle>
          <a:p>
            <a:r>
              <a:rPr lang="en-US" noProof="0" dirty="0"/>
              <a:t>CLICK TO INSERT CHAPTER TITLE</a:t>
            </a:r>
          </a:p>
        </p:txBody>
      </p:sp>
      <p:cxnSp>
        <p:nvCxnSpPr>
          <p:cNvPr id="9" name="Straight Connector 12"/>
          <p:cNvCxnSpPr/>
          <p:nvPr/>
        </p:nvCxnSpPr>
        <p:spPr>
          <a:xfrm>
            <a:off x="609600" y="331514"/>
            <a:ext cx="10972800" cy="0"/>
          </a:xfrm>
          <a:prstGeom prst="line">
            <a:avLst/>
          </a:prstGeom>
          <a:ln w="25400"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5083175"/>
            <a:ext cx="2314744" cy="140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7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SLIDE BLU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1325563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CHAPTER TITLE</a:t>
            </a:r>
          </a:p>
        </p:txBody>
      </p:sp>
      <p:cxnSp>
        <p:nvCxnSpPr>
          <p:cNvPr id="5" name="Straight Connector 12"/>
          <p:cNvCxnSpPr/>
          <p:nvPr/>
        </p:nvCxnSpPr>
        <p:spPr>
          <a:xfrm>
            <a:off x="609600" y="331514"/>
            <a:ext cx="10972800" cy="0"/>
          </a:xfrm>
          <a:prstGeom prst="line">
            <a:avLst/>
          </a:prstGeom>
          <a:ln w="254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5083175"/>
            <a:ext cx="2314744" cy="140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9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79604" y="1222373"/>
            <a:ext cx="4541619" cy="5061303"/>
          </a:xfrm>
          <a:prstGeom prst="rect">
            <a:avLst/>
          </a:prstGeom>
        </p:spPr>
        <p:txBody>
          <a:bodyPr anchor="t"/>
          <a:lstStyle>
            <a:lvl1pPr marL="228600" marR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1200" b="0" i="0" u="none" kern="1200" cap="none" spc="0">
                <a:solidFill>
                  <a:srgbClr val="707070"/>
                </a:solidFill>
                <a:latin typeface="Lato Regular"/>
                <a:cs typeface="Lato Regular"/>
              </a:defRPr>
            </a:lvl1pPr>
            <a:lvl2pPr marL="457200" indent="0">
              <a:buNone/>
              <a:defRPr sz="2000" b="0"/>
            </a:lvl2pPr>
            <a:lvl3pPr marL="0" indent="-1800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200" b="0">
                <a:solidFill>
                  <a:srgbClr val="707070"/>
                </a:solidFill>
              </a:defRPr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Slide name 1</a:t>
            </a:r>
          </a:p>
          <a:p>
            <a:pPr lvl="0"/>
            <a:r>
              <a:rPr lang="en-US" noProof="0" dirty="0"/>
              <a:t>Slide name 2</a:t>
            </a:r>
          </a:p>
          <a:p>
            <a:pPr lvl="0"/>
            <a:r>
              <a:rPr lang="en-US" noProof="0" dirty="0"/>
              <a:t>Slide name 3</a:t>
            </a:r>
          </a:p>
          <a:p>
            <a:pPr lvl="0"/>
            <a:r>
              <a:rPr lang="en-US" noProof="0" dirty="0"/>
              <a:t>Slide name 4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5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6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7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8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9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dirty="0"/>
              <a:t>Slide name 10</a:t>
            </a:r>
          </a:p>
          <a:p>
            <a:pPr lvl="0"/>
            <a:endParaRPr lang="en-US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8188593" y="1222373"/>
            <a:ext cx="523804" cy="5061303"/>
          </a:xfrm>
          <a:prstGeom prst="rect">
            <a:avLst/>
          </a:prstGeom>
        </p:spPr>
        <p:txBody>
          <a:bodyPr anchor="t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lang="es-ES_tradnl" sz="1200" b="0" i="0" u="none" kern="1200" cap="none" spc="0" dirty="0" smtClean="0">
                <a:solidFill>
                  <a:srgbClr val="707070"/>
                </a:solidFill>
                <a:latin typeface="Lato Regular"/>
                <a:ea typeface="ＭＳ Ｐゴシック" charset="0"/>
                <a:cs typeface="Lato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dirty="0"/>
              <a:t>00</a:t>
            </a:r>
          </a:p>
          <a:p>
            <a:pPr lvl="0"/>
            <a:endParaRPr lang="es-ES_tradnl" dirty="0"/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fontAlgn="auto">
              <a:spcBef>
                <a:spcPts val="0"/>
              </a:spcBef>
              <a:spcAft>
                <a:spcPts val="0"/>
              </a:spcAft>
              <a:defRPr lang="en-US" sz="800" kern="0" cap="all" smtClean="0">
                <a:solidFill>
                  <a:sysClr val="windowText" lastClr="000000">
                    <a:tint val="75000"/>
                  </a:sysClr>
                </a:solidFill>
                <a:latin typeface="+mn-lt"/>
                <a:ea typeface="ＭＳ Ｐゴシック" charset="0"/>
                <a:cs typeface="Futura LT Pro Bold"/>
              </a:defRPr>
            </a:lvl1pPr>
          </a:lstStyle>
          <a:p>
            <a:pPr>
              <a:defRPr/>
            </a:pPr>
            <a:fld id="{94CF984A-BD86-2940-830D-CC86DCF279FC}" type="datetime1">
              <a:rPr lang="es-ES" smtClean="0"/>
              <a:t>08/04/2020</a:t>
            </a:fld>
            <a:endParaRPr 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rtl="0" fontAlgn="auto">
              <a:spcBef>
                <a:spcPts val="0"/>
              </a:spcBef>
              <a:spcAft>
                <a:spcPts val="0"/>
              </a:spcAft>
              <a:defRPr lang="en-US" sz="800" kern="0" cap="all" smtClean="0">
                <a:solidFill>
                  <a:sysClr val="windowText" lastClr="000000">
                    <a:tint val="75000"/>
                  </a:sysClr>
                </a:solidFill>
                <a:latin typeface="+mn-lt"/>
                <a:ea typeface="ＭＳ Ｐゴシック" charset="0"/>
                <a:cs typeface="Futura LT Pro Bold"/>
              </a:defRPr>
            </a:lvl1pPr>
          </a:lstStyle>
          <a:p>
            <a:pPr>
              <a:defRPr/>
            </a:pPr>
            <a:fld id="{93ABAECE-04B1-B44A-885F-016EA2140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26275"/>
            <a:ext cx="10972800" cy="649283"/>
          </a:xfrm>
          <a:prstGeom prst="rect">
            <a:avLst/>
          </a:prstGeom>
        </p:spPr>
        <p:txBody>
          <a:bodyPr anchor="t"/>
          <a:lstStyle>
            <a:lvl1pPr>
              <a:defRPr cap="all" baseline="0"/>
            </a:lvl1pPr>
          </a:lstStyle>
          <a:p>
            <a:r>
              <a:rPr lang="es-ES_tradnl" dirty="0"/>
              <a:t>INDEX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992184"/>
            <a:ext cx="10972800" cy="0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9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GREEN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701674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FOR ONE LINE TITLE</a:t>
            </a:r>
          </a:p>
        </p:txBody>
      </p:sp>
      <p:cxnSp>
        <p:nvCxnSpPr>
          <p:cNvPr id="7" name="Straight Connector 12"/>
          <p:cNvCxnSpPr/>
          <p:nvPr/>
        </p:nvCxnSpPr>
        <p:spPr>
          <a:xfrm>
            <a:off x="609600" y="1079501"/>
            <a:ext cx="10972800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257300"/>
            <a:ext cx="10972800" cy="5372100"/>
          </a:xfrm>
          <a:prstGeom prst="rect">
            <a:avLst/>
          </a:prstGeom>
        </p:spPr>
        <p:txBody>
          <a:bodyPr/>
          <a:lstStyle>
            <a:lvl1pPr marL="457200" marR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4"/>
            <a:endParaRPr lang="en-US" noProof="0" dirty="0"/>
          </a:p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621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BLUE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0" y="365127"/>
            <a:ext cx="10972800" cy="701674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FOR ONE LINE TITLE</a:t>
            </a:r>
          </a:p>
        </p:txBody>
      </p:sp>
      <p:cxnSp>
        <p:nvCxnSpPr>
          <p:cNvPr id="7" name="Straight Connector 12"/>
          <p:cNvCxnSpPr/>
          <p:nvPr/>
        </p:nvCxnSpPr>
        <p:spPr>
          <a:xfrm>
            <a:off x="609600" y="1079501"/>
            <a:ext cx="10972800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257300"/>
            <a:ext cx="10972800" cy="5372100"/>
          </a:xfrm>
          <a:prstGeom prst="rect">
            <a:avLst/>
          </a:prstGeom>
        </p:spPr>
        <p:txBody>
          <a:bodyPr/>
          <a:lstStyle>
            <a:lvl1pPr marL="457200" marR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4"/>
            <a:endParaRPr lang="en-US" noProof="0" dirty="0"/>
          </a:p>
          <a:p>
            <a:pPr lvl="0"/>
            <a:r>
              <a:rPr lang="en-US" noProof="0" dirty="0"/>
              <a:t>Click to insert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731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91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1" r:id="rId2"/>
    <p:sldLayoutId id="2147483700" r:id="rId3"/>
    <p:sldLayoutId id="2147483672" r:id="rId4"/>
    <p:sldLayoutId id="2147483684" r:id="rId5"/>
    <p:sldLayoutId id="2147483686" r:id="rId6"/>
    <p:sldLayoutId id="2147483688" r:id="rId7"/>
    <p:sldLayoutId id="2147483692" r:id="rId8"/>
    <p:sldLayoutId id="2147483701" r:id="rId9"/>
    <p:sldLayoutId id="2147483681" r:id="rId10"/>
    <p:sldLayoutId id="2147483702" r:id="rId11"/>
    <p:sldLayoutId id="2147483673" r:id="rId12"/>
    <p:sldLayoutId id="2147483690" r:id="rId13"/>
    <p:sldLayoutId id="2147483665" r:id="rId14"/>
    <p:sldLayoutId id="2147483687" r:id="rId15"/>
    <p:sldLayoutId id="2147483693" r:id="rId16"/>
    <p:sldLayoutId id="2147483694" r:id="rId17"/>
    <p:sldLayoutId id="2147483666" r:id="rId18"/>
    <p:sldLayoutId id="2147483683" r:id="rId19"/>
    <p:sldLayoutId id="2147483682" r:id="rId20"/>
    <p:sldLayoutId id="2147483695" r:id="rId21"/>
    <p:sldLayoutId id="2147483696" r:id="rId22"/>
    <p:sldLayoutId id="2147483697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6.emf"/><Relationship Id="rId7" Type="http://schemas.openxmlformats.org/officeDocument/2006/relationships/image" Target="../media/image10.t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emf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acute</a:t>
            </a:r>
            <a:r>
              <a:rPr lang="es-ES" dirty="0"/>
              <a:t> </a:t>
            </a:r>
            <a:r>
              <a:rPr lang="es-ES" dirty="0" err="1"/>
              <a:t>malnutrition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chw</a:t>
            </a:r>
            <a:r>
              <a:rPr lang="es-ES" dirty="0"/>
              <a:t> </a:t>
            </a:r>
            <a:r>
              <a:rPr lang="es-ES" dirty="0" err="1"/>
              <a:t>covid</a:t>
            </a:r>
            <a:r>
              <a:rPr lang="es-ES" dirty="0"/>
              <a:t> 19 </a:t>
            </a:r>
            <a:r>
              <a:rPr lang="es-ES" dirty="0" err="1"/>
              <a:t>emergency</a:t>
            </a:r>
            <a:r>
              <a:rPr lang="es-ES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42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Objectives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err="1"/>
              <a:t>Saving</a:t>
            </a:r>
            <a:r>
              <a:rPr lang="fr-FR" dirty="0"/>
              <a:t> </a:t>
            </a:r>
            <a:r>
              <a:rPr lang="fr-FR" dirty="0" err="1"/>
              <a:t>lives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COVID 19 crises in Sahel area </a:t>
            </a:r>
            <a:r>
              <a:rPr lang="fr-FR" dirty="0" err="1"/>
              <a:t>with</a:t>
            </a:r>
            <a:r>
              <a:rPr lang="fr-FR" dirty="0"/>
              <a:t> CHWS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Promoting</a:t>
            </a:r>
            <a:r>
              <a:rPr lang="fr-FR" dirty="0"/>
              <a:t> and </a:t>
            </a:r>
            <a:r>
              <a:rPr lang="fr-FR" dirty="0" err="1"/>
              <a:t>capaciting</a:t>
            </a:r>
            <a:r>
              <a:rPr lang="fr-FR" dirty="0"/>
              <a:t> </a:t>
            </a:r>
            <a:r>
              <a:rPr lang="fr-FR" dirty="0" err="1"/>
              <a:t>family</a:t>
            </a:r>
            <a:r>
              <a:rPr lang="fr-FR" dirty="0"/>
              <a:t> MUAC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regular</a:t>
            </a:r>
            <a:r>
              <a:rPr lang="fr-FR" dirty="0"/>
              <a:t> MUAC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Treating</a:t>
            </a:r>
            <a:r>
              <a:rPr lang="fr-FR" dirty="0"/>
              <a:t> acute malnutrition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simplified</a:t>
            </a:r>
            <a:r>
              <a:rPr lang="fr-FR" dirty="0"/>
              <a:t> </a:t>
            </a:r>
            <a:r>
              <a:rPr lang="fr-FR" dirty="0" err="1"/>
              <a:t>protocolo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92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CASCADE TRAINING CHWS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Cascade training in acute malnutrition </a:t>
            </a:r>
          </a:p>
          <a:p>
            <a:pPr>
              <a:lnSpc>
                <a:spcPct val="150000"/>
              </a:lnSpc>
            </a:pPr>
            <a:r>
              <a:rPr lang="fr-FR" dirty="0"/>
              <a:t>Développent of training guidelines acute malnutrition ( international </a:t>
            </a:r>
            <a:r>
              <a:rPr lang="fr-FR" dirty="0" err="1"/>
              <a:t>level</a:t>
            </a:r>
            <a:r>
              <a:rPr lang="fr-FR" dirty="0"/>
              <a:t>. UNICEF)</a:t>
            </a:r>
          </a:p>
          <a:p>
            <a:pPr>
              <a:lnSpc>
                <a:spcPct val="150000"/>
              </a:lnSpc>
            </a:pPr>
            <a:r>
              <a:rPr lang="fr-FR" dirty="0"/>
              <a:t>Training guidelines adaptation on line ( Madrid)</a:t>
            </a:r>
          </a:p>
          <a:p>
            <a:pPr>
              <a:lnSpc>
                <a:spcPct val="150000"/>
              </a:lnSpc>
            </a:pPr>
            <a:r>
              <a:rPr lang="fr-FR" dirty="0"/>
              <a:t>Training on line capital </a:t>
            </a:r>
            <a:r>
              <a:rPr lang="fr-FR" dirty="0" err="1"/>
              <a:t>level</a:t>
            </a:r>
            <a:r>
              <a:rPr lang="fr-FR" dirty="0"/>
              <a:t> ( Health-nutrition </a:t>
            </a:r>
            <a:r>
              <a:rPr lang="fr-FR" dirty="0" err="1"/>
              <a:t>coordinator</a:t>
            </a:r>
            <a:r>
              <a:rPr lang="fr-FR" dirty="0"/>
              <a:t> NGO, focal point </a:t>
            </a:r>
            <a:r>
              <a:rPr lang="fr-FR" dirty="0" err="1"/>
              <a:t>MoH</a:t>
            </a:r>
            <a:r>
              <a:rPr lang="fr-FR" dirty="0"/>
              <a:t>)</a:t>
            </a:r>
          </a:p>
          <a:p>
            <a:pPr>
              <a:lnSpc>
                <a:spcPct val="150000"/>
              </a:lnSpc>
            </a:pPr>
            <a:r>
              <a:rPr lang="fr-FR" dirty="0"/>
              <a:t>Training on line district  </a:t>
            </a:r>
            <a:r>
              <a:rPr lang="fr-FR" dirty="0" err="1"/>
              <a:t>level</a:t>
            </a:r>
            <a:r>
              <a:rPr lang="fr-FR" dirty="0"/>
              <a:t> ( projet </a:t>
            </a:r>
            <a:r>
              <a:rPr lang="fr-FR" dirty="0" err="1"/>
              <a:t>manager+supervisor</a:t>
            </a:r>
            <a:r>
              <a:rPr lang="fr-FR" dirty="0"/>
              <a:t> NGO, focal point </a:t>
            </a:r>
            <a:r>
              <a:rPr lang="fr-FR" dirty="0" err="1"/>
              <a:t>MoH</a:t>
            </a:r>
            <a:r>
              <a:rPr lang="fr-FR" dirty="0"/>
              <a:t>)</a:t>
            </a:r>
          </a:p>
          <a:p>
            <a:pPr>
              <a:lnSpc>
                <a:spcPct val="150000"/>
              </a:lnSpc>
            </a:pPr>
            <a:r>
              <a:rPr lang="fr-FR" dirty="0"/>
              <a:t>Training on line 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facility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(nurse </a:t>
            </a:r>
            <a:r>
              <a:rPr lang="fr-FR" dirty="0" err="1"/>
              <a:t>responsible</a:t>
            </a:r>
            <a:r>
              <a:rPr lang="fr-FR" dirty="0"/>
              <a:t>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facility</a:t>
            </a:r>
            <a:r>
              <a:rPr lang="fr-FR" dirty="0"/>
              <a:t>  </a:t>
            </a:r>
            <a:r>
              <a:rPr lang="fr-FR" dirty="0" err="1"/>
              <a:t>MoH</a:t>
            </a:r>
            <a:r>
              <a:rPr lang="fr-FR" dirty="0"/>
              <a:t>)</a:t>
            </a:r>
          </a:p>
          <a:p>
            <a:pPr>
              <a:lnSpc>
                <a:spcPct val="150000"/>
              </a:lnSpc>
            </a:pPr>
            <a:r>
              <a:rPr lang="fr-FR" dirty="0"/>
              <a:t>Face to face training at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facility</a:t>
            </a:r>
            <a:r>
              <a:rPr lang="fr-FR" dirty="0"/>
              <a:t> ( </a:t>
            </a:r>
            <a:r>
              <a:rPr lang="fr-FR" dirty="0" err="1"/>
              <a:t>CHWs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nurse at Health </a:t>
            </a:r>
            <a:r>
              <a:rPr lang="fr-FR" dirty="0" err="1"/>
              <a:t>facility</a:t>
            </a:r>
            <a:r>
              <a:rPr lang="fr-FR" dirty="0"/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37474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Cascade training CHW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73" y="2006237"/>
            <a:ext cx="1399504" cy="19157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983" y="1265554"/>
            <a:ext cx="917970" cy="9138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9681" y="1265554"/>
            <a:ext cx="1307945" cy="986463"/>
          </a:xfrm>
          <a:prstGeom prst="rect">
            <a:avLst/>
          </a:prstGeom>
        </p:spPr>
      </p:pic>
      <p:pic>
        <p:nvPicPr>
          <p:cNvPr id="1026" name="Picture 2" descr="https://tse2.mm.bing.net/th?id=OIP.E-Z-BUDehQszcBuZlOjmvAHaEK&amp;pid=Api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7" t="1447" r="24716" b="3498"/>
          <a:stretch/>
        </p:blipFill>
        <p:spPr bwMode="auto">
          <a:xfrm>
            <a:off x="3429934" y="5577325"/>
            <a:ext cx="1164037" cy="131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0792" y="2087330"/>
            <a:ext cx="744744" cy="803221"/>
          </a:xfrm>
          <a:prstGeom prst="rect">
            <a:avLst/>
          </a:prstGeom>
        </p:spPr>
      </p:pic>
      <p:grpSp>
        <p:nvGrpSpPr>
          <p:cNvPr id="67" name="Grupo 66"/>
          <p:cNvGrpSpPr/>
          <p:nvPr/>
        </p:nvGrpSpPr>
        <p:grpSpPr>
          <a:xfrm>
            <a:off x="6005988" y="2219281"/>
            <a:ext cx="1381228" cy="744841"/>
            <a:chOff x="6751586" y="5004137"/>
            <a:chExt cx="1381228" cy="744841"/>
          </a:xfrm>
        </p:grpSpPr>
        <p:pic>
          <p:nvPicPr>
            <p:cNvPr id="70" name="Imagen 6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51586" y="5004137"/>
              <a:ext cx="690614" cy="744841"/>
            </a:xfrm>
            <a:prstGeom prst="rect">
              <a:avLst/>
            </a:prstGeom>
          </p:spPr>
        </p:pic>
        <p:pic>
          <p:nvPicPr>
            <p:cNvPr id="71" name="Imagen 7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42200" y="5004137"/>
              <a:ext cx="690614" cy="744841"/>
            </a:xfrm>
            <a:prstGeom prst="rect">
              <a:avLst/>
            </a:prstGeom>
          </p:spPr>
        </p:pic>
      </p:grpSp>
      <p:sp>
        <p:nvSpPr>
          <p:cNvPr id="3" name="CuadroTexto 2"/>
          <p:cNvSpPr txBox="1"/>
          <p:nvPr/>
        </p:nvSpPr>
        <p:spPr>
          <a:xfrm>
            <a:off x="67777" y="1164000"/>
            <a:ext cx="271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SIMPLIFY PROTOCOL ACUTE MALNUTRITION</a:t>
            </a:r>
          </a:p>
          <a:p>
            <a:r>
              <a:rPr lang="es-ES" b="1" dirty="0">
                <a:solidFill>
                  <a:schemeClr val="bg1"/>
                </a:solidFill>
              </a:rPr>
              <a:t>GUIDELINES </a:t>
            </a:r>
          </a:p>
          <a:p>
            <a:r>
              <a:rPr lang="es-ES" dirty="0">
                <a:solidFill>
                  <a:schemeClr val="accent4"/>
                </a:solidFill>
              </a:rPr>
              <a:t>COVID-19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1678448" y="2298679"/>
            <a:ext cx="679075" cy="467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1917813" y="2890551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algn="ctr">
              <a:defRPr sz="11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s-ES" sz="1800" dirty="0">
                <a:solidFill>
                  <a:schemeClr val="accent4"/>
                </a:solidFill>
              </a:rPr>
              <a:t>NURSE HEALTH FACILITY</a:t>
            </a:r>
          </a:p>
          <a:p>
            <a:r>
              <a:rPr lang="es-ES" sz="1800" dirty="0">
                <a:solidFill>
                  <a:schemeClr val="accent4"/>
                </a:solidFill>
              </a:rPr>
              <a:t>AAH SUPERVISOR 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2089792" y="3771564"/>
            <a:ext cx="561869" cy="401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3825536" y="3813881"/>
            <a:ext cx="575868" cy="450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18467" y="4930994"/>
            <a:ext cx="291996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DISTRICT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FACE TO FACE RECOMMENDATIONS COVID-19</a:t>
            </a:r>
          </a:p>
        </p:txBody>
      </p:sp>
      <p:sp>
        <p:nvSpPr>
          <p:cNvPr id="43" name="Flecha derecha 42"/>
          <p:cNvSpPr/>
          <p:nvPr/>
        </p:nvSpPr>
        <p:spPr>
          <a:xfrm>
            <a:off x="4170843" y="2392352"/>
            <a:ext cx="1289798" cy="467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/>
          <p:cNvSpPr txBox="1"/>
          <p:nvPr/>
        </p:nvSpPr>
        <p:spPr>
          <a:xfrm>
            <a:off x="5353453" y="3023727"/>
            <a:ext cx="2561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schemeClr val="accent4"/>
                </a:solidFill>
              </a:rPr>
              <a:t>COMMUNITY HEALTH</a:t>
            </a:r>
          </a:p>
          <a:p>
            <a:pPr algn="ctr"/>
            <a:r>
              <a:rPr lang="es-ES" b="1" dirty="0">
                <a:solidFill>
                  <a:schemeClr val="accent4"/>
                </a:solidFill>
              </a:rPr>
              <a:t>WORKERS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4839664" y="4871858"/>
            <a:ext cx="2815159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DISTRICT LEVEL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FACE TO FACE RECOMMENDATIONS COVID 19</a:t>
            </a:r>
          </a:p>
        </p:txBody>
      </p:sp>
      <p:sp>
        <p:nvSpPr>
          <p:cNvPr id="56" name="Flecha derecha 55"/>
          <p:cNvSpPr/>
          <p:nvPr/>
        </p:nvSpPr>
        <p:spPr>
          <a:xfrm>
            <a:off x="7591530" y="2283607"/>
            <a:ext cx="762941" cy="39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uadroTexto 56"/>
          <p:cNvSpPr txBox="1"/>
          <p:nvPr/>
        </p:nvSpPr>
        <p:spPr>
          <a:xfrm>
            <a:off x="9283638" y="1374665"/>
            <a:ext cx="1851789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s-ES" sz="1600" b="1" dirty="0" err="1">
                <a:solidFill>
                  <a:schemeClr val="bg2"/>
                </a:solidFill>
              </a:rPr>
              <a:t>Continium</a:t>
            </a:r>
            <a:r>
              <a:rPr lang="es-ES" sz="1600" b="1" dirty="0">
                <a:solidFill>
                  <a:schemeClr val="bg2"/>
                </a:solidFill>
              </a:rPr>
              <a:t> </a:t>
            </a:r>
            <a:r>
              <a:rPr lang="es-ES" sz="1600" b="1" dirty="0" err="1">
                <a:solidFill>
                  <a:schemeClr val="bg2"/>
                </a:solidFill>
              </a:rPr>
              <a:t>remote</a:t>
            </a:r>
            <a:r>
              <a:rPr lang="es-ES" sz="1600" b="1" dirty="0">
                <a:solidFill>
                  <a:schemeClr val="bg2"/>
                </a:solidFill>
              </a:rPr>
              <a:t> </a:t>
            </a:r>
          </a:p>
          <a:p>
            <a:r>
              <a:rPr lang="es-ES" sz="1600" b="1" dirty="0">
                <a:solidFill>
                  <a:schemeClr val="bg2"/>
                </a:solidFill>
              </a:rPr>
              <a:t>training </a:t>
            </a:r>
          </a:p>
        </p:txBody>
      </p:sp>
      <p:sp>
        <p:nvSpPr>
          <p:cNvPr id="25" name="Flecha curvada hacia la derecha 24"/>
          <p:cNvSpPr/>
          <p:nvPr/>
        </p:nvSpPr>
        <p:spPr>
          <a:xfrm>
            <a:off x="11133743" y="1202286"/>
            <a:ext cx="284662" cy="5356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1" name="Flecha curvada hacia la derecha 60"/>
          <p:cNvSpPr/>
          <p:nvPr/>
        </p:nvSpPr>
        <p:spPr>
          <a:xfrm rot="501054" flipH="1" flipV="1">
            <a:off x="11577770" y="1233869"/>
            <a:ext cx="290163" cy="5692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6" name="Imagen 25" descr="Recorte de pantall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736" y="2060438"/>
            <a:ext cx="862128" cy="339073"/>
          </a:xfrm>
          <a:prstGeom prst="rect">
            <a:avLst/>
          </a:prstGeom>
        </p:spPr>
      </p:pic>
      <p:sp>
        <p:nvSpPr>
          <p:cNvPr id="27" name="Rectángulo redondeado 26"/>
          <p:cNvSpPr/>
          <p:nvPr/>
        </p:nvSpPr>
        <p:spPr>
          <a:xfrm>
            <a:off x="8853601" y="1172601"/>
            <a:ext cx="3084911" cy="33355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/>
          <p:cNvSpPr txBox="1"/>
          <p:nvPr/>
        </p:nvSpPr>
        <p:spPr>
          <a:xfrm>
            <a:off x="3454140" y="4281343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NIVEAU 3-4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1251520" y="4266961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NIVEAU 2</a:t>
            </a:r>
          </a:p>
        </p:txBody>
      </p:sp>
      <p:cxnSp>
        <p:nvCxnSpPr>
          <p:cNvPr id="66" name="Conector recto de flecha 65"/>
          <p:cNvCxnSpPr/>
          <p:nvPr/>
        </p:nvCxnSpPr>
        <p:spPr>
          <a:xfrm flipH="1">
            <a:off x="6166306" y="3762129"/>
            <a:ext cx="127474" cy="745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5481292" y="4516157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NIVEAU 2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7747860" y="4845233"/>
            <a:ext cx="4331635" cy="120032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HEALTH FACILITY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/>
                </a:solidFill>
              </a:rPr>
              <a:t>EACH CHW WITH THE NURSE</a:t>
            </a:r>
          </a:p>
          <a:p>
            <a:r>
              <a:rPr lang="es-ES" dirty="0">
                <a:solidFill>
                  <a:schemeClr val="bg2"/>
                </a:solidFill>
              </a:rPr>
              <a:t>OF THE HEALTH FACILITY  ( </a:t>
            </a:r>
            <a:r>
              <a:rPr lang="es-ES" dirty="0" err="1">
                <a:solidFill>
                  <a:schemeClr val="bg2"/>
                </a:solidFill>
              </a:rPr>
              <a:t>Moh</a:t>
            </a:r>
            <a:r>
              <a:rPr lang="es-ES" dirty="0">
                <a:solidFill>
                  <a:schemeClr val="bg2"/>
                </a:solidFill>
              </a:rPr>
              <a:t>) AND</a:t>
            </a:r>
          </a:p>
          <a:p>
            <a:r>
              <a:rPr lang="es-ES" dirty="0">
                <a:solidFill>
                  <a:schemeClr val="bg2"/>
                </a:solidFill>
              </a:rPr>
              <a:t>SUPERVISOR ( NGO)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7696326" y="4397789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NIVEAU 3-4</a:t>
            </a:r>
          </a:p>
        </p:txBody>
      </p:sp>
      <p:cxnSp>
        <p:nvCxnSpPr>
          <p:cNvPr id="73" name="Conector recto de flecha 72"/>
          <p:cNvCxnSpPr/>
          <p:nvPr/>
        </p:nvCxnSpPr>
        <p:spPr>
          <a:xfrm>
            <a:off x="7515231" y="3762129"/>
            <a:ext cx="386454" cy="558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709" y="3258710"/>
            <a:ext cx="1132520" cy="298434"/>
          </a:xfrm>
          <a:prstGeom prst="rect">
            <a:avLst/>
          </a:prstGeom>
        </p:spPr>
      </p:pic>
      <p:sp>
        <p:nvSpPr>
          <p:cNvPr id="42" name="CuadroTexto 41"/>
          <p:cNvSpPr txBox="1"/>
          <p:nvPr/>
        </p:nvSpPr>
        <p:spPr>
          <a:xfrm>
            <a:off x="9278063" y="2034335"/>
            <a:ext cx="2042547" cy="1077218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bg2"/>
                </a:solidFill>
              </a:rPr>
              <a:t>Case </a:t>
            </a:r>
            <a:r>
              <a:rPr lang="es-ES" sz="1600" b="1" dirty="0" err="1">
                <a:solidFill>
                  <a:schemeClr val="bg2"/>
                </a:solidFill>
              </a:rPr>
              <a:t>reporting</a:t>
            </a:r>
            <a:r>
              <a:rPr lang="es-ES" sz="1600" b="1" dirty="0">
                <a:solidFill>
                  <a:schemeClr val="bg2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chemeClr val="bg2"/>
                </a:solidFill>
              </a:rPr>
              <a:t>Acute</a:t>
            </a:r>
            <a:r>
              <a:rPr lang="es-ES" sz="1600" b="1" dirty="0">
                <a:solidFill>
                  <a:schemeClr val="bg2"/>
                </a:solidFill>
              </a:rPr>
              <a:t> </a:t>
            </a:r>
            <a:r>
              <a:rPr lang="es-ES" sz="1600" b="1" dirty="0" err="1">
                <a:solidFill>
                  <a:schemeClr val="bg2"/>
                </a:solidFill>
              </a:rPr>
              <a:t>malnutrition</a:t>
            </a:r>
            <a:endParaRPr lang="es-ES" sz="1600" b="1" dirty="0">
              <a:solidFill>
                <a:schemeClr val="bg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bg2"/>
                </a:solidFill>
              </a:rPr>
              <a:t>COVID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chemeClr val="bg2"/>
                </a:solidFill>
              </a:rPr>
              <a:t>Autres</a:t>
            </a:r>
            <a:r>
              <a:rPr lang="es-ES" sz="1600" b="1" dirty="0">
                <a:solidFill>
                  <a:schemeClr val="bg2"/>
                </a:solidFill>
              </a:rPr>
              <a:t> </a:t>
            </a:r>
            <a:r>
              <a:rPr lang="es-ES" sz="1600" b="1" dirty="0" err="1">
                <a:solidFill>
                  <a:schemeClr val="bg2"/>
                </a:solidFill>
              </a:rPr>
              <a:t>maladies</a:t>
            </a:r>
            <a:r>
              <a:rPr lang="es-ES" sz="1600" b="1" dirty="0">
                <a:solidFill>
                  <a:schemeClr val="bg2"/>
                </a:solidFill>
              </a:rPr>
              <a:t> 3 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9278063" y="3238650"/>
            <a:ext cx="1217000" cy="338554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s-ES" sz="1600" b="1" dirty="0" err="1">
                <a:solidFill>
                  <a:schemeClr val="bg2"/>
                </a:solidFill>
              </a:rPr>
              <a:t>Supervision</a:t>
            </a:r>
            <a:endParaRPr lang="es-ES" sz="1600" b="1" dirty="0">
              <a:solidFill>
                <a:schemeClr val="bg2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3447872" y="4930994"/>
            <a:ext cx="982961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ON/Off</a:t>
            </a:r>
          </a:p>
          <a:p>
            <a:r>
              <a:rPr lang="es-ES" b="1" dirty="0">
                <a:solidFill>
                  <a:schemeClr val="bg2"/>
                </a:solidFill>
              </a:rPr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1011330569"/>
      </p:ext>
    </p:extLst>
  </p:cSld>
  <p:clrMapOvr>
    <a:masterClrMapping/>
  </p:clrMapOvr>
</p:sld>
</file>

<file path=ppt/theme/theme1.xml><?xml version="1.0" encoding="utf-8"?>
<a:theme xmlns:a="http://schemas.openxmlformats.org/drawingml/2006/main" name="BRAND_THEME">
  <a:themeElements>
    <a:clrScheme name="NEW BRAND THEME">
      <a:dk1>
        <a:srgbClr val="005FB6"/>
      </a:dk1>
      <a:lt1>
        <a:srgbClr val="52AE32"/>
      </a:lt1>
      <a:dk2>
        <a:srgbClr val="FFFFFF"/>
      </a:dk2>
      <a:lt2>
        <a:srgbClr val="FFFFFF"/>
      </a:lt2>
      <a:accent1>
        <a:srgbClr val="52AE32"/>
      </a:accent1>
      <a:accent2>
        <a:srgbClr val="005FB6"/>
      </a:accent2>
      <a:accent3>
        <a:srgbClr val="706F6F"/>
      </a:accent3>
      <a:accent4>
        <a:srgbClr val="EE7203"/>
      </a:accent4>
      <a:accent5>
        <a:srgbClr val="52AE32"/>
      </a:accent5>
      <a:accent6>
        <a:srgbClr val="005FB6"/>
      </a:accent6>
      <a:hlink>
        <a:srgbClr val="0070C0"/>
      </a:hlink>
      <a:folHlink>
        <a:srgbClr val="954F72"/>
      </a:folHlink>
    </a:clrScheme>
    <a:fontScheme name="Personalizado 2">
      <a:majorFont>
        <a:latin typeface="Futura LT Pro Book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BRAND_ENG 16_9.potx" id="{1C8E1192-C4D5-44CD-A851-B40346E3CE80}" vid="{41717119-56E6-4DFE-8A3D-406F94AF9D7C}"/>
    </a:ext>
  </a:extLst>
</a:theme>
</file>

<file path=ppt/theme/theme2.xml><?xml version="1.0" encoding="utf-8"?>
<a:theme xmlns:a="http://schemas.openxmlformats.org/drawingml/2006/main" name="Tema de Office">
  <a:themeElements>
    <a:clrScheme name="NEW BRAND THEME">
      <a:dk1>
        <a:srgbClr val="000000"/>
      </a:dk1>
      <a:lt1>
        <a:srgbClr val="FFFFFF"/>
      </a:lt1>
      <a:dk2>
        <a:srgbClr val="414141"/>
      </a:dk2>
      <a:lt2>
        <a:srgbClr val="CBCBCB"/>
      </a:lt2>
      <a:accent1>
        <a:srgbClr val="52AE32"/>
      </a:accent1>
      <a:accent2>
        <a:srgbClr val="005FB6"/>
      </a:accent2>
      <a:accent3>
        <a:srgbClr val="706F6F"/>
      </a:accent3>
      <a:accent4>
        <a:srgbClr val="EE7203"/>
      </a:accent4>
      <a:accent5>
        <a:srgbClr val="9BDC84"/>
      </a:accent5>
      <a:accent6>
        <a:srgbClr val="4BA9FF"/>
      </a:accent6>
      <a:hlink>
        <a:srgbClr val="0070C0"/>
      </a:hlink>
      <a:folHlink>
        <a:srgbClr val="954F72"/>
      </a:folHlink>
    </a:clrScheme>
    <a:fontScheme name="Office 2">
      <a:majorFont>
        <a:latin typeface="FuturaLTPro-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Lato-Regular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EW BRAND THEME">
      <a:dk1>
        <a:srgbClr val="000000"/>
      </a:dk1>
      <a:lt1>
        <a:srgbClr val="FFFFFF"/>
      </a:lt1>
      <a:dk2>
        <a:srgbClr val="414141"/>
      </a:dk2>
      <a:lt2>
        <a:srgbClr val="CBCBCB"/>
      </a:lt2>
      <a:accent1>
        <a:srgbClr val="52AE32"/>
      </a:accent1>
      <a:accent2>
        <a:srgbClr val="005FB6"/>
      </a:accent2>
      <a:accent3>
        <a:srgbClr val="706F6F"/>
      </a:accent3>
      <a:accent4>
        <a:srgbClr val="EE7203"/>
      </a:accent4>
      <a:accent5>
        <a:srgbClr val="9BDC84"/>
      </a:accent5>
      <a:accent6>
        <a:srgbClr val="4BA9FF"/>
      </a:accent6>
      <a:hlink>
        <a:srgbClr val="0070C0"/>
      </a:hlink>
      <a:folHlink>
        <a:srgbClr val="954F72"/>
      </a:folHlink>
    </a:clrScheme>
    <a:fontScheme name="Office 2">
      <a:majorFont>
        <a:latin typeface="FuturaLTPro-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Lato-Regular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3C208F2D9F3245A046A8980EE45F7A" ma:contentTypeVersion="4" ma:contentTypeDescription="Create a new document." ma:contentTypeScope="" ma:versionID="39149c71fb6814e9cd96bca5383bccad">
  <xsd:schema xmlns:xsd="http://www.w3.org/2001/XMLSchema" xmlns:xs="http://www.w3.org/2001/XMLSchema" xmlns:p="http://schemas.microsoft.com/office/2006/metadata/properties" xmlns:ns2="9c62a22c-cb76-48dc-acff-7f03cd5e6885" targetNamespace="http://schemas.microsoft.com/office/2006/metadata/properties" ma:root="true" ma:fieldsID="0b968b627e8f684d5fd3b0ec97399aa5" ns2:_="">
    <xsd:import namespace="9c62a22c-cb76-48dc-acff-7f03cd5e688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2a22c-cb76-48dc-acff-7f03cd5e68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F2F859-7E7E-403A-AFCC-53555049005A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9c62a22c-cb76-48dc-acff-7f03cd5e688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4B1D3B-4B34-4B55-B287-DD6F1C1C1B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638E62-E3BB-4CF8-9F78-4BD9BF1BF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62a22c-cb76-48dc-acff-7f03cd5e68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 BRAND_ENG 16_9</Template>
  <TotalTime>1091</TotalTime>
  <Words>200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Futura LT Pro Book</vt:lpstr>
      <vt:lpstr>Lato Medium</vt:lpstr>
      <vt:lpstr>Lato Regular</vt:lpstr>
      <vt:lpstr>Lato-Regular</vt:lpstr>
      <vt:lpstr>BRAND_THEME</vt:lpstr>
      <vt:lpstr>Treatment acute malnutrition with chw covid 19 emergency </vt:lpstr>
      <vt:lpstr>Objectives </vt:lpstr>
      <vt:lpstr>CASCADE TRAINING CHWS</vt:lpstr>
      <vt:lpstr>Cascade training CHW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Charle Cuellar</dc:creator>
  <cp:lastModifiedBy>Alessandro Iellamo</cp:lastModifiedBy>
  <cp:revision>38</cp:revision>
  <dcterms:created xsi:type="dcterms:W3CDTF">2017-05-05T09:53:39Z</dcterms:created>
  <dcterms:modified xsi:type="dcterms:W3CDTF">2020-04-08T12:29:52Z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0x010100943C208F2D9F3245A046A8980EE45F7A</vt:lpwstr>
  </property>
</Properties>
</file>