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0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Relationship Id="rId14" Type="http://schemas.openxmlformats.org/officeDocument/2006/relationships/customXml" Target="../customXml/item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54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82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05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38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07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66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78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89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46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1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1DCD3-B4B7-42C7-9B1C-B89B682011F0}" type="datetimeFigureOut">
              <a:rPr lang="en-GB" smtClean="0"/>
              <a:t>18/01/16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7DDD-1B83-44F4-B9F6-F1C3BE439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82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1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2187146"/>
            <a:ext cx="12192000" cy="2169825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13500" b="1" dirty="0" smtClean="0">
                <a:ln/>
                <a:solidFill>
                  <a:schemeClr val="bg1"/>
                </a:solidFill>
              </a:rPr>
              <a:t>VRAI</a:t>
            </a:r>
            <a:endParaRPr lang="en-GB" sz="13500" b="1" dirty="0">
              <a:ln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87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2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2211858"/>
            <a:ext cx="12192000" cy="2169825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13500" b="1" dirty="0" smtClean="0">
                <a:ln/>
                <a:solidFill>
                  <a:schemeClr val="bg1"/>
                </a:solidFill>
              </a:rPr>
              <a:t>FAUX</a:t>
            </a:r>
            <a:endParaRPr lang="en-GB" sz="13500" b="1" dirty="0">
              <a:ln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18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3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/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/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</documentManagement>
</p:properti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4265398-C769-426C-B1F7-37FEC875356E}"/>
</file>

<file path=customXml/itemProps2.xml><?xml version="1.0" encoding="utf-8"?>
<ds:datastoreItem xmlns:ds="http://schemas.openxmlformats.org/officeDocument/2006/customXml" ds:itemID="{A8B289D5-596F-467B-BB67-AA1F9D629717}"/>
</file>

<file path=customXml/itemProps3.xml><?xml version="1.0" encoding="utf-8"?>
<ds:datastoreItem xmlns:ds="http://schemas.openxmlformats.org/officeDocument/2006/customXml" ds:itemID="{5EC05C2A-0CCE-4F94-82EC-0AFE1DBCAC9C}"/>
</file>

<file path=customXml/itemProps4.xml><?xml version="1.0" encoding="utf-8"?>
<ds:datastoreItem xmlns:ds="http://schemas.openxmlformats.org/officeDocument/2006/customXml" ds:itemID="{06D2F2A1-B733-4164-958C-00CDC8674A18}"/>
</file>

<file path=customXml/itemProps5.xml><?xml version="1.0" encoding="utf-8"?>
<ds:datastoreItem xmlns:ds="http://schemas.openxmlformats.org/officeDocument/2006/customXml" ds:itemID="{5C4DCCF6-5D06-4C41-85B1-FD9C78CE34D8}"/>
</file>

<file path=customXml/itemProps6.xml><?xml version="1.0" encoding="utf-8"?>
<ds:datastoreItem xmlns:ds="http://schemas.openxmlformats.org/officeDocument/2006/customXml" ds:itemID="{0A745CBB-DCE9-4DDC-B5C9-8FB9B4FE68C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Oyon</dc:creator>
  <cp:lastModifiedBy>Montserrat Saboya</cp:lastModifiedBy>
  <cp:revision>2</cp:revision>
  <dcterms:created xsi:type="dcterms:W3CDTF">2016-01-04T09:35:03Z</dcterms:created>
  <dcterms:modified xsi:type="dcterms:W3CDTF">2016-01-18T15:37:45Z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/>
  </property>
</Properties>
</file>