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customXml" Target="../customXml/item5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1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9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0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4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4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5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5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4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9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CA3A-AA62-4BA9-AB0F-C9832FD4149B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28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fr-FR" sz="9600" b="1" dirty="0" smtClean="0"/>
              <a:t>Évaluation et analyse de besoins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113732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fr-FR" sz="9600" b="1" dirty="0" smtClean="0"/>
              <a:t>Planification stratégique </a:t>
            </a:r>
          </a:p>
        </p:txBody>
      </p:sp>
    </p:spTree>
    <p:extLst>
      <p:ext uri="{BB962C8B-B14F-4D97-AF65-F5344CB8AC3E}">
        <p14:creationId xmlns:p14="http://schemas.microsoft.com/office/powerpoint/2010/main" val="369353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fr-FR" sz="9600" b="1" dirty="0" smtClean="0"/>
              <a:t>Mobilisation de</a:t>
            </a:r>
            <a:r>
              <a:rPr lang="fr-FR" sz="9600" b="1" dirty="0"/>
              <a:t>s</a:t>
            </a:r>
            <a:r>
              <a:rPr lang="fr-FR" dirty="0"/>
              <a:t> </a:t>
            </a:r>
            <a:r>
              <a:rPr lang="fr-FR" sz="9600" b="1" dirty="0" smtClean="0"/>
              <a:t>ressources 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34825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fr-FR" sz="9600" b="1" dirty="0" smtClean="0"/>
              <a:t>Mise en œuvre et suivi </a:t>
            </a:r>
          </a:p>
        </p:txBody>
      </p:sp>
    </p:spTree>
    <p:extLst>
      <p:ext uri="{BB962C8B-B14F-4D97-AF65-F5344CB8AC3E}">
        <p14:creationId xmlns:p14="http://schemas.microsoft.com/office/powerpoint/2010/main" val="69339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511517"/>
            <a:ext cx="10721546" cy="2387600"/>
          </a:xfrm>
        </p:spPr>
        <p:txBody>
          <a:bodyPr>
            <a:noAutofit/>
          </a:bodyPr>
          <a:lstStyle/>
          <a:p>
            <a:r>
              <a:rPr lang="fr-FR" sz="9600" b="1" dirty="0" smtClean="0"/>
              <a:t>Revue opérationnelle par des pairs et évaluation </a:t>
            </a:r>
          </a:p>
        </p:txBody>
      </p:sp>
    </p:spTree>
    <p:extLst>
      <p:ext uri="{BB962C8B-B14F-4D97-AF65-F5344CB8AC3E}">
        <p14:creationId xmlns:p14="http://schemas.microsoft.com/office/powerpoint/2010/main" val="21173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/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0B32D9B-37AC-487E-BBBC-49711BD24BE9}"/>
</file>

<file path=customXml/itemProps2.xml><?xml version="1.0" encoding="utf-8"?>
<ds:datastoreItem xmlns:ds="http://schemas.openxmlformats.org/officeDocument/2006/customXml" ds:itemID="{8D759DC0-5C81-4B6B-9469-479D39D7CDF6}"/>
</file>

<file path=customXml/itemProps3.xml><?xml version="1.0" encoding="utf-8"?>
<ds:datastoreItem xmlns:ds="http://schemas.openxmlformats.org/officeDocument/2006/customXml" ds:itemID="{718207E9-C132-4C9C-82D7-D62173ECD6E4}"/>
</file>

<file path=customXml/itemProps4.xml><?xml version="1.0" encoding="utf-8"?>
<ds:datastoreItem xmlns:ds="http://schemas.openxmlformats.org/officeDocument/2006/customXml" ds:itemID="{DE5C4E4C-D6C2-4E20-B0A8-51CBB9BE9BB8}"/>
</file>

<file path=customXml/itemProps5.xml><?xml version="1.0" encoding="utf-8"?>
<ds:datastoreItem xmlns:ds="http://schemas.openxmlformats.org/officeDocument/2006/customXml" ds:itemID="{DBFBF54C-0E99-4E8A-B973-DB3C9C5E21D7}"/>
</file>

<file path=customXml/itemProps6.xml><?xml version="1.0" encoding="utf-8"?>
<ds:datastoreItem xmlns:ds="http://schemas.openxmlformats.org/officeDocument/2006/customXml" ds:itemID="{E0C8E797-1E05-4AC9-98A1-448FB0C2DB57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Évaluation et analyse de besoins</vt:lpstr>
      <vt:lpstr>Planification stratégique </vt:lpstr>
      <vt:lpstr>Mobilisation des ressources </vt:lpstr>
      <vt:lpstr>Mise en œuvre et suivi </vt:lpstr>
      <vt:lpstr>Revue opérationnelle par des pairs et évaluation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Assessment &amp; Analysis</dc:title>
  <dc:creator>Elena Oyon</dc:creator>
  <cp:lastModifiedBy>Joseph Shawyer</cp:lastModifiedBy>
  <cp:revision>5</cp:revision>
  <dcterms:created xsi:type="dcterms:W3CDTF">2016-01-04T15:22:04Z</dcterms:created>
  <dcterms:modified xsi:type="dcterms:W3CDTF">2016-02-22T12:19:13Z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</Properties>
</file>