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  <Override PartName="/customXml/itemProps6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6"/>
  </p:notesMasterIdLst>
  <p:handoutMasterIdLst>
    <p:handoutMasterId r:id="rId7"/>
  </p:handoutMasterIdLst>
  <p:sldIdLst>
    <p:sldId id="272" r:id="rId3"/>
    <p:sldId id="270" r:id="rId4"/>
    <p:sldId id="27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8DAA"/>
    <a:srgbClr val="808285"/>
    <a:srgbClr val="80C2DE"/>
    <a:srgbClr val="6BBEE1"/>
    <a:srgbClr val="87BDD5"/>
    <a:srgbClr val="82BBD4"/>
    <a:srgbClr val="94C5DA"/>
    <a:srgbClr val="7ECAEA"/>
    <a:srgbClr val="74C6E9"/>
    <a:srgbClr val="EE35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79" d="100"/>
          <a:sy n="79" d="100"/>
        </p:scale>
        <p:origin x="108" y="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936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openxmlformats.org/officeDocument/2006/relationships/customXml" Target="../customXml/item1.xml"/><Relationship Id="rId17" Type="http://schemas.openxmlformats.org/officeDocument/2006/relationships/customXml" Target="../customXml/item6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5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customXml" Target="../customXml/item4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04649-1601-437A-9AE0-5F90DB29EAA0}" type="datetimeFigureOut">
              <a:rPr lang="en-US" smtClean="0"/>
              <a:pPr/>
              <a:t>2/22/2016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D80AD-BAB5-4DCF-AE9E-63ECDE1CDE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34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9297F-2DE8-4147-809D-996B4483CB13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87CB3-11ED-6E4C-AE33-20321AD59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78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FD1C7B-A1B0-43FD-B82C-79C01743A10F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612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806817" y="3717032"/>
            <a:ext cx="5818398" cy="1367582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buNone/>
              <a:defRPr sz="3000" baseline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Bangkok, Thailand</a:t>
            </a:r>
          </a:p>
          <a:p>
            <a:pPr lvl="0"/>
            <a:r>
              <a:rPr lang="en-GB" dirty="0" smtClean="0"/>
              <a:t>28th September – 2nd October 2015 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619672" y="1694520"/>
            <a:ext cx="6192688" cy="1584176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algn="ctr">
              <a:buNone/>
              <a:defRPr sz="4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Nutrition Cluster Coordinator Training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286248" y="6315038"/>
            <a:ext cx="478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solidFill>
                  <a:schemeClr val="accent5"/>
                </a:solidFill>
              </a:rPr>
              <a:t>Registered Charity No 1079752</a:t>
            </a:r>
            <a:br>
              <a:rPr lang="en-GB" sz="1000" dirty="0" smtClean="0">
                <a:solidFill>
                  <a:schemeClr val="accent5"/>
                </a:solidFill>
              </a:rPr>
            </a:br>
            <a:r>
              <a:rPr lang="en-GB" sz="1000" dirty="0" smtClean="0">
                <a:solidFill>
                  <a:schemeClr val="accent5"/>
                </a:solidFill>
              </a:rPr>
              <a:t>RedR UK is a company limited by guarantee. Company Number 3929653</a:t>
            </a:r>
            <a:endParaRPr lang="en-GB" sz="10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NCC Training 2013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4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b"/>
          <a:lstStyle>
            <a:lvl1pPr algn="l">
              <a:defRPr sz="2000"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NCC Training 2013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496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NCC Training 2013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973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NCC Training 2013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879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1219200"/>
          </a:xfrm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000" y="1752600"/>
            <a:ext cx="8534400" cy="48768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CA" noProof="0" smtClean="0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20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81000"/>
            <a:ext cx="7867600" cy="6858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447800"/>
            <a:ext cx="41148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447800"/>
            <a:ext cx="41148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6597650"/>
            <a:ext cx="2895600" cy="1238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898FA0"/>
                </a:solidFill>
                <a:ea typeface="ＭＳ Ｐゴシック" pitchFamily="34" charset="-128"/>
                <a:cs typeface="+mn-cs"/>
              </a:defRPr>
            </a:lvl1pPr>
          </a:lstStyle>
          <a:p>
            <a:r>
              <a:rPr lang="fr-FR" smtClean="0"/>
              <a:t>NCC Training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973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NCC Training 2013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376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4054" y="870296"/>
            <a:ext cx="6186502" cy="582594"/>
          </a:xfrm>
          <a:prstGeom prst="rect">
            <a:avLst/>
          </a:prstGeom>
        </p:spPr>
        <p:txBody>
          <a:bodyPr wrap="none"/>
          <a:lstStyle>
            <a:lvl1pPr algn="l">
              <a:defRPr sz="4400"/>
            </a:lvl1pPr>
          </a:lstStyle>
          <a:p>
            <a:r>
              <a:rPr lang="en-GB" sz="5300" dirty="0" smtClean="0">
                <a:latin typeface="Century Gothic" charset="0"/>
                <a:ea typeface="ＭＳ Ｐゴシック" charset="0"/>
              </a:rPr>
              <a:t>Nutrition Cluster Coordinator Training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7272"/>
            <a:ext cx="8229600" cy="3778892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 typeface="Wingdings" pitchFamily="2" charset="2"/>
              <a:buChar char="§"/>
              <a:defRPr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6365" y="1864362"/>
            <a:ext cx="9144000" cy="71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6715124"/>
            <a:ext cx="9144000" cy="142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-32" y="6593306"/>
            <a:ext cx="9144000" cy="714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39" y="1198891"/>
            <a:ext cx="508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7584" y="404664"/>
            <a:ext cx="7772400" cy="2088232"/>
          </a:xfrm>
        </p:spPr>
        <p:txBody>
          <a:bodyPr>
            <a:normAutofit/>
          </a:bodyPr>
          <a:lstStyle>
            <a:lvl1pPr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Coordinated Assessments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9552" y="2780928"/>
            <a:ext cx="7232848" cy="13681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Nutrition Cluster Coordination Training</a:t>
            </a:r>
          </a:p>
          <a:p>
            <a:r>
              <a:rPr lang="en-US" dirty="0" smtClean="0"/>
              <a:t>Dakar, November 2013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NCC Training 2013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267" y="4581128"/>
            <a:ext cx="5688733" cy="161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814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54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Title of the slide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NCC Training 2013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223851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43608" y="648072"/>
            <a:ext cx="7949639" cy="5733256"/>
          </a:xfrm>
          <a:prstGeom prst="roundRect">
            <a:avLst>
              <a:gd name="adj" fmla="val 2327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47664" y="980728"/>
            <a:ext cx="7128792" cy="1143000"/>
          </a:xfrm>
          <a:noFill/>
        </p:spPr>
        <p:txBody>
          <a:bodyPr>
            <a:normAutofit/>
          </a:bodyPr>
          <a:lstStyle>
            <a:lvl1pPr>
              <a:defRPr sz="5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Group work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2204864"/>
            <a:ext cx="7344816" cy="3057203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pic>
        <p:nvPicPr>
          <p:cNvPr id="8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231"/>
            <a:ext cx="938266" cy="92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113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Sub-title sections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08F53-D6A3-47B1-B353-2E574F094E33}" type="datetime1">
              <a:rPr lang="fr-FR" smtClean="0"/>
              <a:t>22/02/2016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NCC Training 2013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165304"/>
            <a:ext cx="1835696" cy="67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3537"/>
            <a:ext cx="5617041" cy="162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807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NCC Training 2013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306437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NCC Training 2013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716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NCC Training 2013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7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8640"/>
            <a:ext cx="5145024" cy="6644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2E813-19BE-4CC6-A658-4178AF7EEFE5}" type="datetime1">
              <a:rPr lang="fr-FR" smtClean="0"/>
              <a:t>22/02/2016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NCC Training 2013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90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763688" y="4725714"/>
            <a:ext cx="5818398" cy="1367582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GB" sz="4400" i="1" dirty="0" smtClean="0"/>
              <a:t>Lieu</a:t>
            </a:r>
          </a:p>
          <a:p>
            <a:r>
              <a:rPr lang="en-GB" sz="2400" i="1" baseline="0" dirty="0" smtClean="0"/>
              <a:t>Date </a:t>
            </a:r>
            <a:endParaRPr lang="en-GB" sz="24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55576" y="1196752"/>
            <a:ext cx="7704856" cy="3312368"/>
          </a:xfrm>
          <a:solidFill>
            <a:schemeClr val="tx2"/>
          </a:solidFill>
        </p:spPr>
        <p:txBody>
          <a:bodyPr/>
          <a:lstStyle/>
          <a:p>
            <a:r>
              <a:rPr lang="fr-FR" sz="6000" dirty="0" smtClean="0">
                <a:ea typeface="ＭＳ Ｐゴシック" charset="0"/>
              </a:rPr>
              <a:t>Le Cluster Nutrition au Tchad</a:t>
            </a:r>
            <a:endParaRPr lang="fr-FR" sz="6000" dirty="0"/>
          </a:p>
        </p:txBody>
      </p:sp>
    </p:spTree>
    <p:extLst>
      <p:ext uri="{BB962C8B-B14F-4D97-AF65-F5344CB8AC3E}">
        <p14:creationId xmlns:p14="http://schemas.microsoft.com/office/powerpoint/2010/main" val="4255527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786" y="974198"/>
            <a:ext cx="6186502" cy="726610"/>
          </a:xfrm>
        </p:spPr>
        <p:txBody>
          <a:bodyPr/>
          <a:lstStyle/>
          <a:p>
            <a:r>
              <a:rPr lang="fr-FR" dirty="0" smtClean="0"/>
              <a:t>Objectifs de la </a:t>
            </a:r>
            <a:r>
              <a:rPr lang="fr-FR" dirty="0"/>
              <a:t>séance</a:t>
            </a:r>
            <a:endParaRPr lang="fr-FR" dirty="0"/>
          </a:p>
        </p:txBody>
      </p:sp>
      <p:sp>
        <p:nvSpPr>
          <p:cNvPr id="583682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2132856"/>
            <a:ext cx="8229600" cy="3778892"/>
          </a:xfrm>
        </p:spPr>
        <p:txBody>
          <a:bodyPr>
            <a:noAutofit/>
          </a:bodyPr>
          <a:lstStyle/>
          <a:p>
            <a:r>
              <a:rPr lang="fr-FR" sz="4000" dirty="0" smtClean="0"/>
              <a:t>Se familiariser avec l’organisation et le fonctionnement du cluster nutrition au Tchad, avec les partenaires du cluster et </a:t>
            </a:r>
            <a:r>
              <a:rPr lang="fr-FR" sz="4000" dirty="0"/>
              <a:t>d</a:t>
            </a:r>
            <a:r>
              <a:rPr lang="fr-FR" sz="4000" dirty="0" smtClean="0"/>
              <a:t>es clusters sous-nationaux </a:t>
            </a:r>
          </a:p>
          <a:p>
            <a:pPr marL="0" indent="0">
              <a:buNone/>
            </a:pPr>
            <a:r>
              <a:rPr lang="fr-FR" sz="4000" strike="sngStrike" dirty="0" smtClean="0"/>
              <a:t> </a:t>
            </a:r>
          </a:p>
          <a:p>
            <a:pPr marL="0" indent="0">
              <a:buNone/>
            </a:pPr>
            <a:endParaRPr lang="fr-FR" sz="4000" dirty="0" smtClean="0"/>
          </a:p>
          <a:p>
            <a:endParaRPr lang="fr-FR" sz="4000" dirty="0" smtClean="0"/>
          </a:p>
          <a:p>
            <a:pPr marL="512763" indent="-241300" defTabSz="449263" eaLnBrk="1" hangingPunct="1">
              <a:lnSpc>
                <a:spcPct val="130000"/>
              </a:lnSpc>
              <a:buFontTx/>
              <a:buNone/>
            </a:pPr>
            <a:endParaRPr lang="fr-FR" b="1" dirty="0" smtClean="0">
              <a:latin typeface="Trebuchet MS" pitchFamily="34" charset="0"/>
            </a:endParaRPr>
          </a:p>
        </p:txBody>
      </p:sp>
      <p:pic>
        <p:nvPicPr>
          <p:cNvPr id="5124" name="Picture 7" descr="objectiv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7637" y="5123928"/>
            <a:ext cx="21791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457200" y="6388100"/>
            <a:ext cx="2209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042988"/>
            <a:r>
              <a:rPr lang="en-GB" sz="900">
                <a:solidFill>
                  <a:schemeClr val="bg1"/>
                </a:solidFill>
                <a:latin typeface="Arial" pitchFamily="34" charset="0"/>
              </a:rPr>
              <a:t>2009	</a:t>
            </a:r>
            <a:endParaRPr lang="en-GB" sz="3900" b="1">
              <a:solidFill>
                <a:srgbClr val="000066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68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6186502" cy="792088"/>
          </a:xfrm>
        </p:spPr>
        <p:txBody>
          <a:bodyPr/>
          <a:lstStyle/>
          <a:p>
            <a:r>
              <a:rPr lang="fr-FR" dirty="0" smtClean="0"/>
              <a:t>Le cluster Nutrition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844824"/>
            <a:ext cx="8964488" cy="4320480"/>
          </a:xfrm>
        </p:spPr>
        <p:txBody>
          <a:bodyPr/>
          <a:lstStyle/>
          <a:p>
            <a:r>
              <a:rPr lang="fr-FR" sz="2800" dirty="0"/>
              <a:t>Conduit, de préférence</a:t>
            </a:r>
            <a:r>
              <a:rPr lang="fr-FR" sz="2800" dirty="0"/>
              <a:t>,</a:t>
            </a:r>
            <a:r>
              <a:rPr lang="fr-FR" sz="2800" dirty="0"/>
              <a:t> par un facilitateur externe, si possible le coordinateur du cluster nutrition (CCN) ou un partenaire clé du cluster</a:t>
            </a:r>
          </a:p>
          <a:p>
            <a:r>
              <a:rPr lang="fr-FR" sz="2800" dirty="0"/>
              <a:t>Durée recommandée : 15 min</a:t>
            </a:r>
          </a:p>
          <a:p>
            <a:r>
              <a:rPr lang="fr-FR" sz="2800" dirty="0"/>
              <a:t>Si </a:t>
            </a:r>
            <a:r>
              <a:rPr lang="fr-FR" sz="2800" dirty="0"/>
              <a:t>nécessaire</a:t>
            </a:r>
            <a:r>
              <a:rPr lang="fr-FR" sz="2800" dirty="0"/>
              <a:t>, montrez une carte du pays avec la localisation des différents acteurs et des autres clusters</a:t>
            </a:r>
          </a:p>
          <a:p>
            <a:r>
              <a:rPr lang="fr-FR" sz="2800" dirty="0"/>
              <a:t>Montrez des outils et les instruments produits par le cluster nutrition du pays et expliquez les mécanismes de coordination existants</a:t>
            </a:r>
            <a:endParaRPr lang="fr-F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A8DF2-A33D-47C5-8292-C15D51C2C28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732253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plate with examples">
  <a:themeElements>
    <a:clrScheme name="RedR Brand Theme">
      <a:dk1>
        <a:srgbClr val="231F20"/>
      </a:dk1>
      <a:lt1>
        <a:sysClr val="window" lastClr="FFFFFF"/>
      </a:lt1>
      <a:dk2>
        <a:srgbClr val="4A8DAA"/>
      </a:dk2>
      <a:lt2>
        <a:srgbClr val="EE3528"/>
      </a:lt2>
      <a:accent1>
        <a:srgbClr val="4A8DAA"/>
      </a:accent1>
      <a:accent2>
        <a:srgbClr val="EE3528"/>
      </a:accent2>
      <a:accent3>
        <a:srgbClr val="808285"/>
      </a:accent3>
      <a:accent4>
        <a:srgbClr val="1D5873"/>
      </a:accent4>
      <a:accent5>
        <a:srgbClr val="80C2DE"/>
      </a:accent5>
      <a:accent6>
        <a:srgbClr val="FFFFFF"/>
      </a:accent6>
      <a:hlink>
        <a:srgbClr val="EE3528"/>
      </a:hlink>
      <a:folHlink>
        <a:srgbClr val="4A8DAA"/>
      </a:folHlink>
    </a:clrScheme>
    <a:fontScheme name="Oswald and Roboto">
      <a:majorFont>
        <a:latin typeface="Oswald"/>
        <a:ea typeface=""/>
        <a:cs typeface=""/>
      </a:majorFont>
      <a:minorFont>
        <a:latin typeface="Roboto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ICEF Document" ma:contentTypeID="0x0101009BA85F8052A6DA4FA3E31FF9F74C6970006192CA8317E1FF49B6A7FEB870A3A8D6" ma:contentTypeVersion="35" ma:contentTypeDescription="" ma:contentTypeScope="" ma:versionID="12d1c3943addee87628e412199d83abd">
  <xsd:schema xmlns:xsd="http://www.w3.org/2001/XMLSchema" xmlns:xs="http://www.w3.org/2001/XMLSchema" xmlns:p="http://schemas.microsoft.com/office/2006/metadata/properties" xmlns:ns1="http://schemas.microsoft.com/sharepoint/v3" xmlns:ns2="ca283e0b-db31-4043-a2ef-b80661bf084a" xmlns:ns3="http://schemas.microsoft.com/sharepoint.v3" xmlns:ns4="http://schemas.microsoft.com/sharepoint/v4" xmlns:ns5="5858627f-d058-4b92-9b52-677b5fd7d454" xmlns:ns6="a438dd15-07ca-4cdc-82a3-f2206b92025e" targetNamespace="http://schemas.microsoft.com/office/2006/metadata/properties" ma:root="true" ma:fieldsID="e8e4805b8cc2face6d425e188d9577e3" ns1:_="" ns2:_="" ns3:_="" ns4:_="" ns5:_="" ns6:_="">
    <xsd:import namespace="http://schemas.microsoft.com/sharepoint/v3"/>
    <xsd:import namespace="ca283e0b-db31-4043-a2ef-b80661bf084a"/>
    <xsd:import namespace="http://schemas.microsoft.com/sharepoint.v3"/>
    <xsd:import namespace="http://schemas.microsoft.com/sharepoint/v4"/>
    <xsd:import namespace="5858627f-d058-4b92-9b52-677b5fd7d454"/>
    <xsd:import namespace="a438dd15-07ca-4cdc-82a3-f2206b92025e"/>
    <xsd:element name="properties">
      <xsd:complexType>
        <xsd:sequence>
          <xsd:element name="documentManagement">
            <xsd:complexType>
              <xsd:all>
                <xsd:element ref="ns2:WrittenBy" minOccurs="0"/>
                <xsd:element ref="ns2:ContentLanguage" minOccurs="0"/>
                <xsd:element ref="ns3:CategoryDescription" minOccurs="0"/>
                <xsd:element ref="ns2:RecipientsEmail" minOccurs="0"/>
                <xsd:element ref="ns2:SenderEmail" minOccurs="0"/>
                <xsd:element ref="ns2:DateTransmittedEmail" minOccurs="0"/>
                <xsd:element ref="ns2:k8c968e8c72a4eda96b7e8fdbe192be2" minOccurs="0"/>
                <xsd:element ref="ns2:ga975397408f43e4b84ec8e5a598e523" minOccurs="0"/>
                <xsd:element ref="ns2:mda26ace941f4791a7314a339fee829c" minOccurs="0"/>
                <xsd:element ref="ns2:TaxCatchAllLabel" minOccurs="0"/>
                <xsd:element ref="ns2:TaxCatchAll" minOccurs="0"/>
                <xsd:element ref="ns2:h6a71f3e574e4344bc34f3fc9dd20054" minOccurs="0"/>
                <xsd:element ref="ns2:ContentStatus" minOccurs="0"/>
                <xsd:element ref="ns4:IconOverlay" minOccurs="0"/>
                <xsd:element ref="ns1:_vti_ItemDeclaredRecord" minOccurs="0"/>
                <xsd:element ref="ns1:_vti_ItemHoldRecordStatus" minOccurs="0"/>
                <xsd:element ref="ns5:TaxKeywordTaxHTField" minOccurs="0"/>
                <xsd:element ref="ns6:MediaServiceMetadata" minOccurs="0"/>
                <xsd:element ref="ns6:MediaServiceFastMetadata" minOccurs="0"/>
                <xsd:element ref="ns6:MediaServiceDateTaken" minOccurs="0"/>
                <xsd:element ref="ns6:MediaServiceAutoTags" minOccurs="0"/>
                <xsd:element ref="ns6:MediaServiceGenerationTime" minOccurs="0"/>
                <xsd:element ref="ns6:MediaServiceEventHashCode" minOccurs="0"/>
                <xsd:element ref="ns6:MediaServiceOCR" minOccurs="0"/>
                <xsd:element ref="ns5:SharedWithUsers" minOccurs="0"/>
                <xsd:element ref="ns5:SharedWithDetails" minOccurs="0"/>
                <xsd:element ref="ns6:MediaServiceLocation" minOccurs="0"/>
                <xsd:element ref="ns5:_dlc_DocId" minOccurs="0"/>
                <xsd:element ref="ns5:_dlc_DocIdUrl" minOccurs="0"/>
                <xsd:element ref="ns5:_dlc_DocIdPersistId" minOccurs="0"/>
                <xsd:element ref="ns6:MediaServiceAutoKeyPoints" minOccurs="0"/>
                <xsd:element ref="ns6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27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28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WrittenBy" ma:index="3" nillable="true" ma:displayName="Written By" ma:description="‘Written By’ is auto-completed with the name of the uploader, but can be edited if you are uploading on behalf of someone else." ma:list="UserInfo" ma:SharePointGroup="0" ma:internalName="WrittenBy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tentLanguage" ma:index="4" nillable="true" ma:displayName="Content Language *" ma:default="English" ma:format="RadioButtons" ma:indexed="true" ma:internalName="ContentLanguage" ma:readOnly="false">
      <xsd:simpleType>
        <xsd:restriction base="dms:Choice">
          <xsd:enumeration value="English"/>
          <xsd:enumeration value="French"/>
          <xsd:enumeration value="Spanish"/>
          <xsd:enumeration value="Russian"/>
          <xsd:enumeration value="Chinese"/>
          <xsd:enumeration value="Arabic"/>
          <xsd:enumeration value="other"/>
        </xsd:restriction>
      </xsd:simpleType>
    </xsd:element>
    <xsd:element name="RecipientsEmail" ma:index="9" nillable="true" ma:displayName="Recipients (email)" ma:hidden="true" ma:internalName="RecipientsEmail" ma:readOnly="false">
      <xsd:simpleType>
        <xsd:restriction base="dms:Text">
          <xsd:maxLength value="255"/>
        </xsd:restriction>
      </xsd:simpleType>
    </xsd:element>
    <xsd:element name="SenderEmail" ma:index="10" nillable="true" ma:displayName="Sender (email)" ma:hidden="true" ma:internalName="SenderEmail" ma:readOnly="false">
      <xsd:simpleType>
        <xsd:restriction base="dms:Text">
          <xsd:maxLength value="255"/>
        </xsd:restriction>
      </xsd:simpleType>
    </xsd:element>
    <xsd:element name="DateTransmittedEmail" ma:index="11" nillable="true" ma:displayName="Date transmitted (email)" ma:format="DateTime" ma:hidden="true" ma:internalName="DateTransmittedEmail" ma:readOnly="false">
      <xsd:simpleType>
        <xsd:restriction base="dms:DateTime"/>
      </xsd:simpleType>
    </xsd:element>
    <xsd:element name="k8c968e8c72a4eda96b7e8fdbe192be2" ma:index="12" nillable="true" ma:taxonomy="true" ma:internalName="k8c968e8c72a4eda96b7e8fdbe192be2" ma:taxonomyFieldName="GeographicScope" ma:displayName="Geographic Scope" ma:default="" ma:fieldId="{48c968e8-c72a-4eda-96b7-e8fdbe192be2}" ma:taxonomyMulti="true" ma:sspId="73f51738-d318-4883-9d64-4f0bd0ccc55e" ma:termSetId="0a00fedf-defc-4fe3-a3bf-9929b29a638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a975397408f43e4b84ec8e5a598e523" ma:index="16" nillable="true" ma:taxonomy="true" ma:internalName="ga975397408f43e4b84ec8e5a598e523" ma:taxonomyFieldName="OfficeDivision" ma:displayName="Office/Division *" ma:default="32;#Office of Emergency Prog.-456F|98de697e-6403-48a0-9bce-654c90399d04" ma:fieldId="{0a975397-408f-43e4-b84e-c8e5a598e523}" ma:sspId="73f51738-d318-4883-9d64-4f0bd0ccc55e" ma:termSetId="1761a25e-44f4-4213-964a-f96c515e12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da26ace941f4791a7314a339fee829c" ma:index="17" nillable="true" ma:taxonomy="true" ma:internalName="mda26ace941f4791a7314a339fee829c" ma:taxonomyFieldName="DocumentType" ma:displayName="Document Type *" ma:indexed="true" ma:readOnly="false" ma:default="" ma:fieldId="{6da26ace-941f-4791-a731-4a339fee829c}" ma:sspId="73f51738-d318-4883-9d64-4f0bd0ccc55e" ma:termSetId="f93b6877-8902-4378-8587-5ec85f36e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8" nillable="true" ma:displayName="Taxonomy Catch All Column1" ma:hidden="true" ma:list="{e129f4a5-dc42-4d6e-b210-548907d0accc}" ma:internalName="TaxCatchAllLabel" ma:readOnly="true" ma:showField="CatchAllDataLabel" ma:web="5858627f-d058-4b92-9b52-677b5fd7d4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2" nillable="true" ma:displayName="Taxonomy Catch All Column" ma:hidden="true" ma:list="{e129f4a5-dc42-4d6e-b210-548907d0accc}" ma:internalName="TaxCatchAll" ma:showField="CatchAllData" ma:web="5858627f-d058-4b92-9b52-677b5fd7d4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6a71f3e574e4344bc34f3fc9dd20054" ma:index="23" nillable="true" ma:taxonomy="true" ma:internalName="h6a71f3e574e4344bc34f3fc9dd20054" ma:taxonomyFieldName="Topic" ma:displayName="Topic *" ma:readOnly="false" ma:default="" ma:fieldId="{16a71f3e-574e-4344-bc34-f3fc9dd20054}" ma:taxonomyMulti="true" ma:sspId="73f51738-d318-4883-9d64-4f0bd0ccc55e" ma:termSetId="9561e0e6-71cf-4f3c-87c3-08a6b5d907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tentStatus" ma:index="25" nillable="true" ma:displayName="Content Status" ma:description="Optional column to indicate document status: no status, draft, final or expired.​" ma:format="RadioButtons" ma:internalName="ContentStatus">
      <xsd:simpleType>
        <xsd:restriction base="dms:Choice">
          <xsd:enumeration value="­"/>
          <xsd:enumeration value="Draft"/>
          <xsd:enumeration value="Final"/>
          <xsd:enumeration value="Expir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internalName="Category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6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8627f-d058-4b92-9b52-677b5fd7d454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9" nillable="true" ma:taxonomy="true" ma:internalName="TaxKeywordTaxHTField" ma:taxonomyFieldName="TaxKeyword" ma:displayName="Enterprise Keywords" ma:fieldId="{23f27201-bee3-471e-b2e7-b64fd8b7ca38}" ma:taxonomyMulti="true" ma:sspId="73f51738-d318-4883-9d64-4f0bd0ccc55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3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4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4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8dd15-07ca-4cdc-82a3-f2206b9202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  <xsd:element name="MediaServiceAutoKeyPoints" ma:index="4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73f51738-d318-4883-9d64-4f0bd0ccc55e" ContentTypeId="0x0101009BA85F8052A6DA4FA3E31FF9F74C6970" PreviousValue="false"/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a975397408f43e4b84ec8e5a598e523 xmlns="ca283e0b-db31-4043-a2ef-b80661bf0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Office of Emergency Prog.-456F</TermName>
          <TermId xmlns="http://schemas.microsoft.com/office/infopath/2007/PartnerControls">98de697e-6403-48a0-9bce-654c90399d04</TermId>
        </TermInfo>
      </Terms>
    </ga975397408f43e4b84ec8e5a598e523>
    <TaxCatchAll xmlns="ca283e0b-db31-4043-a2ef-b80661bf084a">
      <Value>3</Value>
    </TaxCatchAll>
    <k8c968e8c72a4eda96b7e8fdbe192be2 xmlns="ca283e0b-db31-4043-a2ef-b80661bf084a">
      <Terms xmlns="http://schemas.microsoft.com/office/infopath/2007/PartnerControls"/>
    </k8c968e8c72a4eda96b7e8fdbe192be2>
    <ContentStatus xmlns="ca283e0b-db31-4043-a2ef-b80661bf084a" xsi:nil="true"/>
    <DateTransmittedEmail xmlns="ca283e0b-db31-4043-a2ef-b80661bf084a" xsi:nil="true"/>
    <SenderEmail xmlns="ca283e0b-db31-4043-a2ef-b80661bf084a" xsi:nil="true"/>
    <IconOverlay xmlns="http://schemas.microsoft.com/sharepoint/v4" xsi:nil="true"/>
    <ContentLanguage xmlns="ca283e0b-db31-4043-a2ef-b80661bf084a">English</ContentLanguage>
    <h6a71f3e574e4344bc34f3fc9dd20054 xmlns="ca283e0b-db31-4043-a2ef-b80661bf084a">
      <Terms xmlns="http://schemas.microsoft.com/office/infopath/2007/PartnerControls"/>
    </h6a71f3e574e4344bc34f3fc9dd20054>
    <TaxKeywordTaxHTField xmlns="5858627f-d058-4b92-9b52-677b5fd7d454">
      <Terms xmlns="http://schemas.microsoft.com/office/infopath/2007/PartnerControls"/>
    </TaxKeywordTaxHTField>
    <CategoryDescription xmlns="http://schemas.microsoft.com/sharepoint.v3" xsi:nil="true"/>
    <mda26ace941f4791a7314a339fee829c xmlns="ca283e0b-db31-4043-a2ef-b80661bf084a">
      <Terms xmlns="http://schemas.microsoft.com/office/infopath/2007/PartnerControls"/>
    </mda26ace941f4791a7314a339fee829c>
    <RecipientsEmail xmlns="ca283e0b-db31-4043-a2ef-b80661bf084a" xsi:nil="true"/>
    <WrittenBy xmlns="ca283e0b-db31-4043-a2ef-b80661bf084a">
      <UserInfo>
        <DisplayName/>
        <AccountId xsi:nil="true"/>
        <AccountType/>
      </UserInfo>
    </WrittenBy>
  </documentManagement>
</p:properties>
</file>

<file path=customXml/item6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584248A-2251-429D-A156-D79D3B32ACF7}"/>
</file>

<file path=customXml/itemProps2.xml><?xml version="1.0" encoding="utf-8"?>
<ds:datastoreItem xmlns:ds="http://schemas.openxmlformats.org/officeDocument/2006/customXml" ds:itemID="{45591137-5609-4E37-AE51-AB1372091EF6}"/>
</file>

<file path=customXml/itemProps3.xml><?xml version="1.0" encoding="utf-8"?>
<ds:datastoreItem xmlns:ds="http://schemas.openxmlformats.org/officeDocument/2006/customXml" ds:itemID="{336593C2-6156-471E-8956-3B20B1412870}"/>
</file>

<file path=customXml/itemProps4.xml><?xml version="1.0" encoding="utf-8"?>
<ds:datastoreItem xmlns:ds="http://schemas.openxmlformats.org/officeDocument/2006/customXml" ds:itemID="{30A9F71D-5977-445E-A01F-FC97A6D188CD}"/>
</file>

<file path=customXml/itemProps5.xml><?xml version="1.0" encoding="utf-8"?>
<ds:datastoreItem xmlns:ds="http://schemas.openxmlformats.org/officeDocument/2006/customXml" ds:itemID="{AE9036CB-D351-4D28-B297-5CDABFFAB4EC}"/>
</file>

<file path=customXml/itemProps6.xml><?xml version="1.0" encoding="utf-8"?>
<ds:datastoreItem xmlns:ds="http://schemas.openxmlformats.org/officeDocument/2006/customXml" ds:itemID="{D1B4C678-3BEC-42B4-AB61-784977F24E24}"/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with examples</Template>
  <TotalTime>134</TotalTime>
  <Words>109</Words>
  <Application>Microsoft Office PowerPoint</Application>
  <PresentationFormat>On-screen Show (4:3)</PresentationFormat>
  <Paragraphs>15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4" baseType="lpstr">
      <vt:lpstr>ＭＳ Ｐゴシック</vt:lpstr>
      <vt:lpstr>Arial</vt:lpstr>
      <vt:lpstr>Calibri</vt:lpstr>
      <vt:lpstr>Cambria</vt:lpstr>
      <vt:lpstr>Century Gothic</vt:lpstr>
      <vt:lpstr>Oswald</vt:lpstr>
      <vt:lpstr>Roboto Condensed</vt:lpstr>
      <vt:lpstr>Trebuchet MS</vt:lpstr>
      <vt:lpstr>Wingdings</vt:lpstr>
      <vt:lpstr>PowerPoint Template with examples</vt:lpstr>
      <vt:lpstr>1_Theme1</vt:lpstr>
      <vt:lpstr>PowerPoint Presentation</vt:lpstr>
      <vt:lpstr>Objectifs de la séance</vt:lpstr>
      <vt:lpstr>Le cluster Nutrition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amanda.ribbans</dc:creator>
  <cp:lastModifiedBy>Joseph Shawyer</cp:lastModifiedBy>
  <cp:revision>34</cp:revision>
  <cp:lastPrinted>2016-02-02T08:48:10Z</cp:lastPrinted>
  <dcterms:created xsi:type="dcterms:W3CDTF">2015-02-11T14:40:36Z</dcterms:created>
  <dcterms:modified xsi:type="dcterms:W3CDTF">2016-02-22T11:23:04Z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0x0101009BA85F8052A6DA4FA3E31FF9F74C6970006192CA8317E1FF49B6A7FEB870A3A8D6</vt:lpwstr>
  </property>
  <property fmtid="{D5CDD505-2E9C-101B-9397-08002B2CF9AE}" pid="3" name="OfficeDivision">
    <vt:lpwstr>3;#Office of Emergency Prog.-456F|98de697e-6403-48a0-9bce-654c90399d04</vt:lpwstr>
  </property>
  <property fmtid="{D5CDD505-2E9C-101B-9397-08002B2CF9AE}" pid="4" name="TaxKeyword">
    <vt:lpwstr/>
  </property>
</Properties>
</file>