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wmf" ContentType="image/x-wmf"/>
  <Default Extension="xml" ContentType="application/xml"/>
  <Default Extension="jpg" ContentType="image/jpeg"/>
  <Override PartName="/ppt/presentation.xml" ContentType="application/vnd.openxmlformats-officedocument.presentationml.presentation.main+xml"/>
  <Override PartName="/ppt/slides/slide4.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3.xml" ContentType="application/vnd.openxmlformats-officedocument.presentationml.notesSlide+xml"/>
  <Override PartName="/ppt/slideLayouts/slideLayout12.xml" ContentType="application/vnd.openxmlformats-officedocument.presentationml.slideLayout+xml"/>
  <Override PartName="/ppt/notesSlides/notesSlide2.xml" ContentType="application/vnd.openxmlformats-officedocument.presentationml.notesSlide+xml"/>
  <Override PartName="/ppt/slideLayouts/slideLayout13.xml" ContentType="application/vnd.openxmlformats-officedocument.presentationml.slideLayout+xml"/>
  <Override PartName="/ppt/notesSlides/notesSlide5.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notesSlides/notesSlide7.xml" ContentType="application/vnd.openxmlformats-officedocument.presentationml.notesSlide+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15.xml" ContentType="application/vnd.openxmlformats-officedocument.presentationml.slideLayout+xml"/>
  <Override PartName="/ppt/notesSlides/notesSlide6.xml" ContentType="application/vnd.openxmlformats-officedocument.presentationml.notesSlide+xml"/>
  <Override PartName="/ppt/slideLayouts/slideLayout16.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4.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4.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5.xml" ContentType="application/vnd.openxmlformats-officedocument.customXmlProperties+xml"/>
  <Override PartName="/docProps/custom.xml" ContentType="application/vnd.openxmlformats-officedocument.custom-properties+xml"/>
  <Override PartName="/customXml/itemProps6.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19"/>
  </p:notesMasterIdLst>
  <p:handoutMasterIdLst>
    <p:handoutMasterId r:id="rId20"/>
  </p:handoutMasterIdLst>
  <p:sldIdLst>
    <p:sldId id="268" r:id="rId3"/>
    <p:sldId id="270" r:id="rId4"/>
    <p:sldId id="271" r:id="rId5"/>
    <p:sldId id="272" r:id="rId6"/>
    <p:sldId id="273" r:id="rId7"/>
    <p:sldId id="274" r:id="rId8"/>
    <p:sldId id="275" r:id="rId9"/>
    <p:sldId id="276" r:id="rId10"/>
    <p:sldId id="277" r:id="rId11"/>
    <p:sldId id="278" r:id="rId12"/>
    <p:sldId id="281" r:id="rId13"/>
    <p:sldId id="284" r:id="rId14"/>
    <p:sldId id="285" r:id="rId15"/>
    <p:sldId id="283" r:id="rId16"/>
    <p:sldId id="286" r:id="rId17"/>
    <p:sldId id="27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8DAA"/>
    <a:srgbClr val="808285"/>
    <a:srgbClr val="80C2DE"/>
    <a:srgbClr val="6BBEE1"/>
    <a:srgbClr val="87BDD5"/>
    <a:srgbClr val="82BBD4"/>
    <a:srgbClr val="94C5DA"/>
    <a:srgbClr val="7ECAEA"/>
    <a:srgbClr val="74C6E9"/>
    <a:srgbClr val="EE35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autoAdjust="0"/>
    <p:restoredTop sz="94695" autoAdjust="0"/>
  </p:normalViewPr>
  <p:slideViewPr>
    <p:cSldViewPr>
      <p:cViewPr varScale="1">
        <p:scale>
          <a:sx n="81" d="100"/>
          <a:sy n="81" d="100"/>
        </p:scale>
        <p:origin x="1984"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93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8" Type="http://schemas.openxmlformats.org/officeDocument/2006/relationships/slide" Target="slides/slide6.xml"/><Relationship Id="rId26" Type="http://schemas.openxmlformats.org/officeDocument/2006/relationships/customXml" Target="../customXml/item2.xml"/><Relationship Id="rId2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7" Type="http://schemas.openxmlformats.org/officeDocument/2006/relationships/slide" Target="slides/slide5.xml"/><Relationship Id="rId25" Type="http://schemas.openxmlformats.org/officeDocument/2006/relationships/customXml" Target="../customXml/item1.xml"/><Relationship Id="rId20" Type="http://schemas.openxmlformats.org/officeDocument/2006/relationships/handoutMaster" Target="handoutMasters/handoutMaster1.xml"/><Relationship Id="rId16" Type="http://schemas.openxmlformats.org/officeDocument/2006/relationships/slide" Target="slides/slide14.xml"/><Relationship Id="rId2" Type="http://schemas.openxmlformats.org/officeDocument/2006/relationships/slideMaster" Target="slideMasters/slideMaster2.xml"/><Relationship Id="rId29" Type="http://schemas.openxmlformats.org/officeDocument/2006/relationships/customXml" Target="../customXml/item5.xml"/><Relationship Id="rId24" Type="http://schemas.openxmlformats.org/officeDocument/2006/relationships/tableStyles" Target="tableStyles.xml"/><Relationship Id="rId11" Type="http://schemas.openxmlformats.org/officeDocument/2006/relationships/slide" Target="slides/slide9.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theme" Target="theme/theme1.xml"/><Relationship Id="rId15" Type="http://schemas.openxmlformats.org/officeDocument/2006/relationships/slide" Target="slides/slide13.xml"/><Relationship Id="rId5" Type="http://schemas.openxmlformats.org/officeDocument/2006/relationships/slide" Target="slides/slide3.xml"/><Relationship Id="rId28" Type="http://schemas.openxmlformats.org/officeDocument/2006/relationships/customXml" Target="../customXml/item4.xml"/><Relationship Id="rId10" Type="http://schemas.openxmlformats.org/officeDocument/2006/relationships/slide" Target="slides/slide8.xml"/><Relationship Id="rId19" Type="http://schemas.openxmlformats.org/officeDocument/2006/relationships/notesMaster" Target="notesMasters/notesMaster1.xml"/><Relationship Id="rId9" Type="http://schemas.openxmlformats.org/officeDocument/2006/relationships/slide" Target="slides/slide7.xml"/><Relationship Id="rId22" Type="http://schemas.openxmlformats.org/officeDocument/2006/relationships/viewProps" Target="viewProps.xml"/><Relationship Id="rId14" Type="http://schemas.openxmlformats.org/officeDocument/2006/relationships/slide" Target="slides/slide12.xml"/><Relationship Id="rId4" Type="http://schemas.openxmlformats.org/officeDocument/2006/relationships/slide" Target="slides/slide2.xml"/><Relationship Id="rId27" Type="http://schemas.openxmlformats.org/officeDocument/2006/relationships/customXml" Target="../customXml/item3.xml"/><Relationship Id="rId30" Type="http://schemas.openxmlformats.org/officeDocument/2006/relationships/customXml" Target="../customXml/item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8D04649-1601-437A-9AE0-5F90DB29EAA0}" type="datetimeFigureOut">
              <a:rPr lang="en-US" smtClean="0"/>
              <a:pPr/>
              <a:t>2/23/16</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6BD80AD-BAB5-4DCF-AE9E-63ECDE1CDEB3}" type="slidenum">
              <a:rPr lang="en-GB" smtClean="0"/>
              <a:pPr/>
              <a:t>‹#›</a:t>
            </a:fld>
            <a:endParaRPr lang="en-GB"/>
          </a:p>
        </p:txBody>
      </p:sp>
    </p:spTree>
    <p:extLst>
      <p:ext uri="{BB962C8B-B14F-4D97-AF65-F5344CB8AC3E}">
        <p14:creationId xmlns:p14="http://schemas.microsoft.com/office/powerpoint/2010/main" val="237934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70A1CE-CA2C-DA45-B875-41BEFDEFAEE9}" type="datetimeFigureOut">
              <a:rPr lang="en-US" smtClean="0"/>
              <a:t>2/23/16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032CA1-4321-3E4C-A310-D885A0798E19}" type="slidenum">
              <a:rPr lang="en-US" smtClean="0"/>
              <a:t>‹#›</a:t>
            </a:fld>
            <a:endParaRPr lang="en-US"/>
          </a:p>
        </p:txBody>
      </p:sp>
    </p:spTree>
    <p:extLst>
      <p:ext uri="{BB962C8B-B14F-4D97-AF65-F5344CB8AC3E}">
        <p14:creationId xmlns:p14="http://schemas.microsoft.com/office/powerpoint/2010/main" val="196384211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900" b="1">
                <a:solidFill>
                  <a:srgbClr val="000066"/>
                </a:solidFill>
                <a:latin typeface="Arial" charset="0"/>
                <a:ea typeface="ＭＳ Ｐゴシック" charset="0"/>
                <a:cs typeface="Arial" charset="0"/>
              </a:defRPr>
            </a:lvl1pPr>
            <a:lvl2pPr marL="742950" indent="-285750" eaLnBrk="0" hangingPunct="0">
              <a:defRPr sz="3900" b="1">
                <a:solidFill>
                  <a:srgbClr val="000066"/>
                </a:solidFill>
                <a:latin typeface="Arial" charset="0"/>
                <a:ea typeface="Arial" charset="0"/>
                <a:cs typeface="Arial" charset="0"/>
              </a:defRPr>
            </a:lvl2pPr>
            <a:lvl3pPr marL="1143000" indent="-228600" eaLnBrk="0" hangingPunct="0">
              <a:defRPr sz="3900" b="1">
                <a:solidFill>
                  <a:srgbClr val="000066"/>
                </a:solidFill>
                <a:latin typeface="Arial" charset="0"/>
                <a:ea typeface="Arial" charset="0"/>
                <a:cs typeface="Arial" charset="0"/>
              </a:defRPr>
            </a:lvl3pPr>
            <a:lvl4pPr marL="1600200" indent="-228600" eaLnBrk="0" hangingPunct="0">
              <a:defRPr sz="3900" b="1">
                <a:solidFill>
                  <a:srgbClr val="000066"/>
                </a:solidFill>
                <a:latin typeface="Arial" charset="0"/>
                <a:ea typeface="Arial" charset="0"/>
                <a:cs typeface="Arial" charset="0"/>
              </a:defRPr>
            </a:lvl4pPr>
            <a:lvl5pPr marL="2057400" indent="-228600" eaLnBrk="0" hangingPunct="0">
              <a:defRPr sz="3900" b="1">
                <a:solidFill>
                  <a:srgbClr val="000066"/>
                </a:solidFill>
                <a:latin typeface="Arial" charset="0"/>
                <a:ea typeface="Arial" charset="0"/>
                <a:cs typeface="Arial" charset="0"/>
              </a:defRPr>
            </a:lvl5pPr>
            <a:lvl6pPr marL="2514600" indent="-228600" rtl="1" eaLnBrk="0" fontAlgn="base" hangingPunct="0">
              <a:spcBef>
                <a:spcPct val="0"/>
              </a:spcBef>
              <a:spcAft>
                <a:spcPct val="0"/>
              </a:spcAft>
              <a:defRPr sz="3900" b="1">
                <a:solidFill>
                  <a:srgbClr val="000066"/>
                </a:solidFill>
                <a:latin typeface="Arial" charset="0"/>
                <a:ea typeface="Arial" charset="0"/>
                <a:cs typeface="Arial" charset="0"/>
              </a:defRPr>
            </a:lvl6pPr>
            <a:lvl7pPr marL="2971800" indent="-228600" rtl="1" eaLnBrk="0" fontAlgn="base" hangingPunct="0">
              <a:spcBef>
                <a:spcPct val="0"/>
              </a:spcBef>
              <a:spcAft>
                <a:spcPct val="0"/>
              </a:spcAft>
              <a:defRPr sz="3900" b="1">
                <a:solidFill>
                  <a:srgbClr val="000066"/>
                </a:solidFill>
                <a:latin typeface="Arial" charset="0"/>
                <a:ea typeface="Arial" charset="0"/>
                <a:cs typeface="Arial" charset="0"/>
              </a:defRPr>
            </a:lvl7pPr>
            <a:lvl8pPr marL="3429000" indent="-228600" rtl="1" eaLnBrk="0" fontAlgn="base" hangingPunct="0">
              <a:spcBef>
                <a:spcPct val="0"/>
              </a:spcBef>
              <a:spcAft>
                <a:spcPct val="0"/>
              </a:spcAft>
              <a:defRPr sz="3900" b="1">
                <a:solidFill>
                  <a:srgbClr val="000066"/>
                </a:solidFill>
                <a:latin typeface="Arial" charset="0"/>
                <a:ea typeface="Arial" charset="0"/>
                <a:cs typeface="Arial" charset="0"/>
              </a:defRPr>
            </a:lvl8pPr>
            <a:lvl9pPr marL="3886200" indent="-228600" rtl="1" eaLnBrk="0" fontAlgn="base" hangingPunct="0">
              <a:spcBef>
                <a:spcPct val="0"/>
              </a:spcBef>
              <a:spcAft>
                <a:spcPct val="0"/>
              </a:spcAft>
              <a:defRPr sz="3900" b="1">
                <a:solidFill>
                  <a:srgbClr val="000066"/>
                </a:solidFill>
                <a:latin typeface="Arial" charset="0"/>
                <a:ea typeface="Arial" charset="0"/>
                <a:cs typeface="Arial" charset="0"/>
              </a:defRPr>
            </a:lvl9pPr>
          </a:lstStyle>
          <a:p>
            <a:pPr eaLnBrk="1" hangingPunct="1"/>
            <a:fld id="{CFD3B5F6-3CD0-B948-85C8-17D9B0D8EFCA}" type="slidenum">
              <a:rPr lang="en-GB" sz="1200" b="0">
                <a:solidFill>
                  <a:schemeClr val="tx1"/>
                </a:solidFill>
              </a:rPr>
              <a:pPr eaLnBrk="1" hangingPunct="1"/>
              <a:t>3</a:t>
            </a:fld>
            <a:endParaRPr lang="en-GB" sz="1200" b="0">
              <a:solidFill>
                <a:schemeClr val="tx1"/>
              </a:solidFill>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l" eaLnBrk="1" hangingPunct="1"/>
            <a:r>
              <a:rPr lang="en-GB" dirty="0"/>
              <a:t>What are we aiming to achieve over the next </a:t>
            </a:r>
            <a:r>
              <a:rPr lang="en-GB" dirty="0" smtClean="0"/>
              <a:t>3 </a:t>
            </a:r>
            <a:r>
              <a:rPr lang="en-GB" dirty="0"/>
              <a:t>days?</a:t>
            </a:r>
          </a:p>
        </p:txBody>
      </p:sp>
    </p:spTree>
    <p:extLst>
      <p:ext uri="{BB962C8B-B14F-4D97-AF65-F5344CB8AC3E}">
        <p14:creationId xmlns:p14="http://schemas.microsoft.com/office/powerpoint/2010/main" val="9200848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p>
            <a:fld id="{65001E2C-E8A0-4AB0-AEAD-C9E8A58339C5}" type="slidenum">
              <a:rPr lang="en-US" smtClean="0"/>
              <a:pPr/>
              <a:t>14</a:t>
            </a:fld>
            <a:endParaRPr lang="en-US" smtClean="0"/>
          </a:p>
        </p:txBody>
      </p:sp>
      <p:sp>
        <p:nvSpPr>
          <p:cNvPr id="19458" name="Rectangle 7"/>
          <p:cNvSpPr txBox="1">
            <a:spLocks noGrp="1" noChangeArrowheads="1"/>
          </p:cNvSpPr>
          <p:nvPr/>
        </p:nvSpPr>
        <p:spPr bwMode="auto">
          <a:xfrm>
            <a:off x="3885454" y="8686363"/>
            <a:ext cx="2972547" cy="457639"/>
          </a:xfrm>
          <a:prstGeom prst="rect">
            <a:avLst/>
          </a:prstGeom>
          <a:noFill/>
          <a:ln w="9525">
            <a:noFill/>
            <a:miter lim="800000"/>
            <a:headEnd/>
            <a:tailEnd/>
          </a:ln>
        </p:spPr>
        <p:txBody>
          <a:bodyPr lIns="93177" tIns="46589" rIns="93177" bIns="46589" anchor="b"/>
          <a:lstStyle/>
          <a:p>
            <a:pPr algn="r" defTabSz="931863" eaLnBrk="0" hangingPunct="0"/>
            <a:fld id="{547E2C13-5542-4917-8528-64389F52FD5B}" type="slidenum">
              <a:rPr lang="en-US" sz="1200">
                <a:latin typeface="Times New Roman" pitchFamily="18" charset="0"/>
              </a:rPr>
              <a:pPr algn="r" defTabSz="931863" eaLnBrk="0" hangingPunct="0"/>
              <a:t>14</a:t>
            </a:fld>
            <a:endParaRPr lang="en-US" sz="1200">
              <a:latin typeface="Times New Roman" pitchFamily="18" charset="0"/>
            </a:endParaRPr>
          </a:p>
        </p:txBody>
      </p:sp>
      <p:sp>
        <p:nvSpPr>
          <p:cNvPr id="19459" name="Rectangle 2"/>
          <p:cNvSpPr>
            <a:spLocks noGrp="1" noRot="1" noChangeAspect="1" noChangeArrowheads="1" noTextEdit="1"/>
          </p:cNvSpPr>
          <p:nvPr>
            <p:ph type="sldImg"/>
          </p:nvPr>
        </p:nvSpPr>
        <p:spPr>
          <a:xfrm>
            <a:off x="1144588" y="150813"/>
            <a:ext cx="4570412" cy="3429000"/>
          </a:xfrm>
          <a:ln/>
        </p:spPr>
      </p:sp>
      <p:sp>
        <p:nvSpPr>
          <p:cNvPr id="19460" name="Rectangle 3"/>
          <p:cNvSpPr>
            <a:spLocks noGrp="1" noChangeArrowheads="1"/>
          </p:cNvSpPr>
          <p:nvPr>
            <p:ph type="body" idx="1"/>
          </p:nvPr>
        </p:nvSpPr>
        <p:spPr>
          <a:xfrm>
            <a:off x="584580" y="3800012"/>
            <a:ext cx="5512665" cy="4658265"/>
          </a:xfrm>
          <a:noFill/>
          <a:ln/>
        </p:spPr>
        <p:txBody>
          <a:bodyPr lIns="93177" tIns="46589" rIns="93177" bIns="46589"/>
          <a:lstStyle/>
          <a:p>
            <a:pPr eaLnBrk="1" hangingPunct="1">
              <a:lnSpc>
                <a:spcPct val="80000"/>
              </a:lnSpc>
            </a:pPr>
            <a:endParaRPr lang="en-GB" sz="800" dirty="0" smtClean="0"/>
          </a:p>
        </p:txBody>
      </p:sp>
      <p:sp>
        <p:nvSpPr>
          <p:cNvPr id="2" name="Date Placeholder 1"/>
          <p:cNvSpPr>
            <a:spLocks noGrp="1"/>
          </p:cNvSpPr>
          <p:nvPr>
            <p:ph type="dt" idx="10"/>
          </p:nvPr>
        </p:nvSpPr>
        <p:spPr/>
        <p:txBody>
          <a:bodyPr/>
          <a:lstStyle/>
          <a:p>
            <a:pPr>
              <a:defRPr/>
            </a:pPr>
            <a:fld id="{9CAECA87-A79E-455F-85AD-81056D300CE1}" type="datetime1">
              <a:rPr lang="fr-FR" smtClean="0"/>
              <a:t>23/02/2016</a:t>
            </a:fld>
            <a:endParaRPr lang="en-US"/>
          </a:p>
        </p:txBody>
      </p:sp>
    </p:spTree>
    <p:extLst>
      <p:ext uri="{BB962C8B-B14F-4D97-AF65-F5344CB8AC3E}">
        <p14:creationId xmlns:p14="http://schemas.microsoft.com/office/powerpoint/2010/main" val="3442371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p>
            <a:fld id="{65001E2C-E8A0-4AB0-AEAD-C9E8A58339C5}" type="slidenum">
              <a:rPr lang="en-US" smtClean="0"/>
              <a:pPr/>
              <a:t>15</a:t>
            </a:fld>
            <a:endParaRPr lang="en-US" smtClean="0"/>
          </a:p>
        </p:txBody>
      </p:sp>
      <p:sp>
        <p:nvSpPr>
          <p:cNvPr id="19458" name="Rectangle 7"/>
          <p:cNvSpPr txBox="1">
            <a:spLocks noGrp="1" noChangeArrowheads="1"/>
          </p:cNvSpPr>
          <p:nvPr/>
        </p:nvSpPr>
        <p:spPr bwMode="auto">
          <a:xfrm>
            <a:off x="3885454" y="8686363"/>
            <a:ext cx="2972547" cy="457639"/>
          </a:xfrm>
          <a:prstGeom prst="rect">
            <a:avLst/>
          </a:prstGeom>
          <a:noFill/>
          <a:ln w="9525">
            <a:noFill/>
            <a:miter lim="800000"/>
            <a:headEnd/>
            <a:tailEnd/>
          </a:ln>
        </p:spPr>
        <p:txBody>
          <a:bodyPr lIns="93177" tIns="46589" rIns="93177" bIns="46589" anchor="b"/>
          <a:lstStyle/>
          <a:p>
            <a:pPr algn="r" defTabSz="931863" eaLnBrk="0" hangingPunct="0"/>
            <a:fld id="{547E2C13-5542-4917-8528-64389F52FD5B}" type="slidenum">
              <a:rPr lang="en-US" sz="1200">
                <a:latin typeface="Times New Roman" pitchFamily="18" charset="0"/>
              </a:rPr>
              <a:pPr algn="r" defTabSz="931863" eaLnBrk="0" hangingPunct="0"/>
              <a:t>15</a:t>
            </a:fld>
            <a:endParaRPr lang="en-US" sz="1200">
              <a:latin typeface="Times New Roman" pitchFamily="18" charset="0"/>
            </a:endParaRPr>
          </a:p>
        </p:txBody>
      </p:sp>
      <p:sp>
        <p:nvSpPr>
          <p:cNvPr id="19459" name="Rectangle 2"/>
          <p:cNvSpPr>
            <a:spLocks noGrp="1" noRot="1" noChangeAspect="1" noChangeArrowheads="1" noTextEdit="1"/>
          </p:cNvSpPr>
          <p:nvPr>
            <p:ph type="sldImg"/>
          </p:nvPr>
        </p:nvSpPr>
        <p:spPr>
          <a:xfrm>
            <a:off x="1144588" y="150813"/>
            <a:ext cx="4570412" cy="3429000"/>
          </a:xfrm>
          <a:ln/>
        </p:spPr>
      </p:sp>
      <p:sp>
        <p:nvSpPr>
          <p:cNvPr id="19460" name="Rectangle 3"/>
          <p:cNvSpPr>
            <a:spLocks noGrp="1" noChangeArrowheads="1"/>
          </p:cNvSpPr>
          <p:nvPr>
            <p:ph type="body" idx="1"/>
          </p:nvPr>
        </p:nvSpPr>
        <p:spPr>
          <a:xfrm>
            <a:off x="584580" y="3800012"/>
            <a:ext cx="5512665" cy="4658265"/>
          </a:xfrm>
          <a:noFill/>
          <a:ln/>
        </p:spPr>
        <p:txBody>
          <a:bodyPr lIns="93177" tIns="46589" rIns="93177" bIns="46589"/>
          <a:lstStyle/>
          <a:p>
            <a:pPr eaLnBrk="1" hangingPunct="1">
              <a:lnSpc>
                <a:spcPct val="80000"/>
              </a:lnSpc>
            </a:pPr>
            <a:endParaRPr lang="en-GB" sz="800" dirty="0" smtClean="0"/>
          </a:p>
        </p:txBody>
      </p:sp>
      <p:sp>
        <p:nvSpPr>
          <p:cNvPr id="2" name="Date Placeholder 1"/>
          <p:cNvSpPr>
            <a:spLocks noGrp="1"/>
          </p:cNvSpPr>
          <p:nvPr>
            <p:ph type="dt" idx="10"/>
          </p:nvPr>
        </p:nvSpPr>
        <p:spPr/>
        <p:txBody>
          <a:bodyPr/>
          <a:lstStyle/>
          <a:p>
            <a:pPr>
              <a:defRPr/>
            </a:pPr>
            <a:fld id="{9CAECA87-A79E-455F-85AD-81056D300CE1}" type="datetime1">
              <a:rPr lang="fr-FR" smtClean="0"/>
              <a:t>23/02/2016</a:t>
            </a:fld>
            <a:endParaRPr lang="en-US"/>
          </a:p>
        </p:txBody>
      </p:sp>
    </p:spTree>
    <p:extLst>
      <p:ext uri="{BB962C8B-B14F-4D97-AF65-F5344CB8AC3E}">
        <p14:creationId xmlns:p14="http://schemas.microsoft.com/office/powerpoint/2010/main" val="2365347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900" b="1">
                <a:solidFill>
                  <a:srgbClr val="000066"/>
                </a:solidFill>
                <a:latin typeface="Arial" charset="0"/>
                <a:ea typeface="ＭＳ Ｐゴシック" charset="0"/>
                <a:cs typeface="Arial" charset="0"/>
              </a:defRPr>
            </a:lvl1pPr>
            <a:lvl2pPr marL="742950" indent="-285750" eaLnBrk="0" hangingPunct="0">
              <a:defRPr sz="3900" b="1">
                <a:solidFill>
                  <a:srgbClr val="000066"/>
                </a:solidFill>
                <a:latin typeface="Arial" charset="0"/>
                <a:ea typeface="Arial" charset="0"/>
                <a:cs typeface="Arial" charset="0"/>
              </a:defRPr>
            </a:lvl2pPr>
            <a:lvl3pPr marL="1143000" indent="-228600" eaLnBrk="0" hangingPunct="0">
              <a:defRPr sz="3900" b="1">
                <a:solidFill>
                  <a:srgbClr val="000066"/>
                </a:solidFill>
                <a:latin typeface="Arial" charset="0"/>
                <a:ea typeface="Arial" charset="0"/>
                <a:cs typeface="Arial" charset="0"/>
              </a:defRPr>
            </a:lvl3pPr>
            <a:lvl4pPr marL="1600200" indent="-228600" eaLnBrk="0" hangingPunct="0">
              <a:defRPr sz="3900" b="1">
                <a:solidFill>
                  <a:srgbClr val="000066"/>
                </a:solidFill>
                <a:latin typeface="Arial" charset="0"/>
                <a:ea typeface="Arial" charset="0"/>
                <a:cs typeface="Arial" charset="0"/>
              </a:defRPr>
            </a:lvl4pPr>
            <a:lvl5pPr marL="2057400" indent="-228600" eaLnBrk="0" hangingPunct="0">
              <a:defRPr sz="3900" b="1">
                <a:solidFill>
                  <a:srgbClr val="000066"/>
                </a:solidFill>
                <a:latin typeface="Arial" charset="0"/>
                <a:ea typeface="Arial" charset="0"/>
                <a:cs typeface="Arial" charset="0"/>
              </a:defRPr>
            </a:lvl5pPr>
            <a:lvl6pPr marL="2514600" indent="-228600" rtl="1" eaLnBrk="0" fontAlgn="base" hangingPunct="0">
              <a:spcBef>
                <a:spcPct val="0"/>
              </a:spcBef>
              <a:spcAft>
                <a:spcPct val="0"/>
              </a:spcAft>
              <a:defRPr sz="3900" b="1">
                <a:solidFill>
                  <a:srgbClr val="000066"/>
                </a:solidFill>
                <a:latin typeface="Arial" charset="0"/>
                <a:ea typeface="Arial" charset="0"/>
                <a:cs typeface="Arial" charset="0"/>
              </a:defRPr>
            </a:lvl6pPr>
            <a:lvl7pPr marL="2971800" indent="-228600" rtl="1" eaLnBrk="0" fontAlgn="base" hangingPunct="0">
              <a:spcBef>
                <a:spcPct val="0"/>
              </a:spcBef>
              <a:spcAft>
                <a:spcPct val="0"/>
              </a:spcAft>
              <a:defRPr sz="3900" b="1">
                <a:solidFill>
                  <a:srgbClr val="000066"/>
                </a:solidFill>
                <a:latin typeface="Arial" charset="0"/>
                <a:ea typeface="Arial" charset="0"/>
                <a:cs typeface="Arial" charset="0"/>
              </a:defRPr>
            </a:lvl7pPr>
            <a:lvl8pPr marL="3429000" indent="-228600" rtl="1" eaLnBrk="0" fontAlgn="base" hangingPunct="0">
              <a:spcBef>
                <a:spcPct val="0"/>
              </a:spcBef>
              <a:spcAft>
                <a:spcPct val="0"/>
              </a:spcAft>
              <a:defRPr sz="3900" b="1">
                <a:solidFill>
                  <a:srgbClr val="000066"/>
                </a:solidFill>
                <a:latin typeface="Arial" charset="0"/>
                <a:ea typeface="Arial" charset="0"/>
                <a:cs typeface="Arial" charset="0"/>
              </a:defRPr>
            </a:lvl8pPr>
            <a:lvl9pPr marL="3886200" indent="-228600" rtl="1" eaLnBrk="0" fontAlgn="base" hangingPunct="0">
              <a:spcBef>
                <a:spcPct val="0"/>
              </a:spcBef>
              <a:spcAft>
                <a:spcPct val="0"/>
              </a:spcAft>
              <a:defRPr sz="3900" b="1">
                <a:solidFill>
                  <a:srgbClr val="000066"/>
                </a:solidFill>
                <a:latin typeface="Arial" charset="0"/>
                <a:ea typeface="Arial" charset="0"/>
                <a:cs typeface="Arial" charset="0"/>
              </a:defRPr>
            </a:lvl9pPr>
          </a:lstStyle>
          <a:p>
            <a:pPr eaLnBrk="1" hangingPunct="1"/>
            <a:fld id="{CFD3B5F6-3CD0-B948-85C8-17D9B0D8EFCA}" type="slidenum">
              <a:rPr lang="en-GB" sz="1200" b="0">
                <a:solidFill>
                  <a:schemeClr val="tx1"/>
                </a:solidFill>
              </a:rPr>
              <a:pPr eaLnBrk="1" hangingPunct="1"/>
              <a:t>4</a:t>
            </a:fld>
            <a:endParaRPr lang="en-GB" sz="1200" b="0">
              <a:solidFill>
                <a:schemeClr val="tx1"/>
              </a:solidFill>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l" eaLnBrk="1" hangingPunct="1"/>
            <a:endParaRPr lang="en-GB" dirty="0"/>
          </a:p>
        </p:txBody>
      </p:sp>
    </p:spTree>
    <p:extLst>
      <p:ext uri="{BB962C8B-B14F-4D97-AF65-F5344CB8AC3E}">
        <p14:creationId xmlns:p14="http://schemas.microsoft.com/office/powerpoint/2010/main" val="1718616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algn="l" rtl="0"/>
            <a:r>
              <a:rPr lang="en-GB" smtClean="0"/>
              <a:t>Explain that we will use a range of methods – but the aim is to involve them in sharing their experiences with each other as much as possible, and to ensure that they are engaged and interested throughout.</a:t>
            </a:r>
          </a:p>
        </p:txBody>
      </p:sp>
    </p:spTree>
    <p:extLst>
      <p:ext uri="{BB962C8B-B14F-4D97-AF65-F5344CB8AC3E}">
        <p14:creationId xmlns:p14="http://schemas.microsoft.com/office/powerpoint/2010/main" val="690137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algn="l" rtl="0"/>
            <a:r>
              <a:rPr lang="en-GB" smtClean="0"/>
              <a:t>Explain that we will use a range of methods – but the aim is to involve them in sharing their experiences with each other as much as possible, and to ensure that they are engaged and interested throughout.</a:t>
            </a:r>
          </a:p>
        </p:txBody>
      </p:sp>
    </p:spTree>
    <p:extLst>
      <p:ext uri="{BB962C8B-B14F-4D97-AF65-F5344CB8AC3E}">
        <p14:creationId xmlns:p14="http://schemas.microsoft.com/office/powerpoint/2010/main" val="23491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900" b="1">
                <a:solidFill>
                  <a:srgbClr val="000066"/>
                </a:solidFill>
                <a:latin typeface="Arial" charset="0"/>
                <a:ea typeface="ＭＳ Ｐゴシック" charset="0"/>
                <a:cs typeface="Arial" charset="0"/>
              </a:defRPr>
            </a:lvl1pPr>
            <a:lvl2pPr marL="742950" indent="-285750" eaLnBrk="0" hangingPunct="0">
              <a:defRPr sz="3900" b="1">
                <a:solidFill>
                  <a:srgbClr val="000066"/>
                </a:solidFill>
                <a:latin typeface="Arial" charset="0"/>
                <a:ea typeface="Arial" charset="0"/>
                <a:cs typeface="Arial" charset="0"/>
              </a:defRPr>
            </a:lvl2pPr>
            <a:lvl3pPr marL="1143000" indent="-228600" eaLnBrk="0" hangingPunct="0">
              <a:defRPr sz="3900" b="1">
                <a:solidFill>
                  <a:srgbClr val="000066"/>
                </a:solidFill>
                <a:latin typeface="Arial" charset="0"/>
                <a:ea typeface="Arial" charset="0"/>
                <a:cs typeface="Arial" charset="0"/>
              </a:defRPr>
            </a:lvl3pPr>
            <a:lvl4pPr marL="1600200" indent="-228600" eaLnBrk="0" hangingPunct="0">
              <a:defRPr sz="3900" b="1">
                <a:solidFill>
                  <a:srgbClr val="000066"/>
                </a:solidFill>
                <a:latin typeface="Arial" charset="0"/>
                <a:ea typeface="Arial" charset="0"/>
                <a:cs typeface="Arial" charset="0"/>
              </a:defRPr>
            </a:lvl4pPr>
            <a:lvl5pPr marL="2057400" indent="-228600" eaLnBrk="0" hangingPunct="0">
              <a:defRPr sz="3900" b="1">
                <a:solidFill>
                  <a:srgbClr val="000066"/>
                </a:solidFill>
                <a:latin typeface="Arial" charset="0"/>
                <a:ea typeface="Arial" charset="0"/>
                <a:cs typeface="Arial" charset="0"/>
              </a:defRPr>
            </a:lvl5pPr>
            <a:lvl6pPr marL="2514600" indent="-228600" rtl="1" eaLnBrk="0" fontAlgn="base" hangingPunct="0">
              <a:spcBef>
                <a:spcPct val="0"/>
              </a:spcBef>
              <a:spcAft>
                <a:spcPct val="0"/>
              </a:spcAft>
              <a:defRPr sz="3900" b="1">
                <a:solidFill>
                  <a:srgbClr val="000066"/>
                </a:solidFill>
                <a:latin typeface="Arial" charset="0"/>
                <a:ea typeface="Arial" charset="0"/>
                <a:cs typeface="Arial" charset="0"/>
              </a:defRPr>
            </a:lvl6pPr>
            <a:lvl7pPr marL="2971800" indent="-228600" rtl="1" eaLnBrk="0" fontAlgn="base" hangingPunct="0">
              <a:spcBef>
                <a:spcPct val="0"/>
              </a:spcBef>
              <a:spcAft>
                <a:spcPct val="0"/>
              </a:spcAft>
              <a:defRPr sz="3900" b="1">
                <a:solidFill>
                  <a:srgbClr val="000066"/>
                </a:solidFill>
                <a:latin typeface="Arial" charset="0"/>
                <a:ea typeface="Arial" charset="0"/>
                <a:cs typeface="Arial" charset="0"/>
              </a:defRPr>
            </a:lvl7pPr>
            <a:lvl8pPr marL="3429000" indent="-228600" rtl="1" eaLnBrk="0" fontAlgn="base" hangingPunct="0">
              <a:spcBef>
                <a:spcPct val="0"/>
              </a:spcBef>
              <a:spcAft>
                <a:spcPct val="0"/>
              </a:spcAft>
              <a:defRPr sz="3900" b="1">
                <a:solidFill>
                  <a:srgbClr val="000066"/>
                </a:solidFill>
                <a:latin typeface="Arial" charset="0"/>
                <a:ea typeface="Arial" charset="0"/>
                <a:cs typeface="Arial" charset="0"/>
              </a:defRPr>
            </a:lvl8pPr>
            <a:lvl9pPr marL="3886200" indent="-228600" rtl="1" eaLnBrk="0" fontAlgn="base" hangingPunct="0">
              <a:spcBef>
                <a:spcPct val="0"/>
              </a:spcBef>
              <a:spcAft>
                <a:spcPct val="0"/>
              </a:spcAft>
              <a:defRPr sz="3900" b="1">
                <a:solidFill>
                  <a:srgbClr val="000066"/>
                </a:solidFill>
                <a:latin typeface="Arial" charset="0"/>
                <a:ea typeface="Arial" charset="0"/>
                <a:cs typeface="Arial" charset="0"/>
              </a:defRPr>
            </a:lvl9pPr>
          </a:lstStyle>
          <a:p>
            <a:pPr eaLnBrk="1" hangingPunct="1"/>
            <a:fld id="{CFD3B5F6-3CD0-B948-85C8-17D9B0D8EFCA}" type="slidenum">
              <a:rPr lang="en-GB" sz="1200" b="0">
                <a:solidFill>
                  <a:schemeClr val="tx1"/>
                </a:solidFill>
              </a:rPr>
              <a:pPr eaLnBrk="1" hangingPunct="1"/>
              <a:t>8</a:t>
            </a:fld>
            <a:endParaRPr lang="en-GB" sz="1200" b="0">
              <a:solidFill>
                <a:schemeClr val="tx1"/>
              </a:solidFill>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l" eaLnBrk="1" hangingPunct="1"/>
            <a:r>
              <a:rPr lang="en-GB" dirty="0" smtClean="0"/>
              <a:t>In order for the facilitator</a:t>
            </a:r>
            <a:r>
              <a:rPr lang="en-GB" baseline="0" dirty="0" smtClean="0"/>
              <a:t>s to move the training we need help from participants.  Have them list some common ground rules </a:t>
            </a:r>
            <a:r>
              <a:rPr lang="en-US" baseline="0" dirty="0" smtClean="0"/>
              <a:t>–</a:t>
            </a:r>
            <a:r>
              <a:rPr lang="en-GB" baseline="0" dirty="0" smtClean="0"/>
              <a:t> phones on silent, no open computers/email, listen to others, respect time, etc.</a:t>
            </a:r>
          </a:p>
          <a:p>
            <a:pPr algn="l" eaLnBrk="1" hangingPunct="1"/>
            <a:r>
              <a:rPr lang="en-GB" baseline="0" dirty="0" smtClean="0"/>
              <a:t>And agreements on times, breaks, a time keeper and perhaps a person responsible for energisers if the groups starts to feel low in energy/</a:t>
            </a:r>
            <a:endParaRPr lang="en-GB" dirty="0"/>
          </a:p>
        </p:txBody>
      </p:sp>
    </p:spTree>
    <p:extLst>
      <p:ext uri="{BB962C8B-B14F-4D97-AF65-F5344CB8AC3E}">
        <p14:creationId xmlns:p14="http://schemas.microsoft.com/office/powerpoint/2010/main" val="244070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the room there will be space for making comments (‘post box’ or flipchart),</a:t>
            </a:r>
            <a:r>
              <a:rPr lang="en-GB" baseline="0" dirty="0" smtClean="0"/>
              <a:t> submitting requests or posing questions anonymously</a:t>
            </a:r>
          </a:p>
          <a:p>
            <a:endParaRPr lang="en-GB" baseline="0" dirty="0" smtClean="0"/>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2D283407-2411-40E7-977E-DEAC0869E54A}" type="slidenum">
              <a:rPr lang="fr-FR" smtClean="0"/>
              <a:t>9</a:t>
            </a:fld>
            <a:endParaRPr lang="fr-FR"/>
          </a:p>
        </p:txBody>
      </p:sp>
    </p:spTree>
    <p:extLst>
      <p:ext uri="{BB962C8B-B14F-4D97-AF65-F5344CB8AC3E}">
        <p14:creationId xmlns:p14="http://schemas.microsoft.com/office/powerpoint/2010/main" val="5544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l" rtl="0"/>
            <a:r>
              <a:rPr lang="en-GB"/>
              <a:t>Explain that in order to manage the time effectively, we will ‘park’ any unanswered questions, or topics which arise which are not directly covered in the training sessions.  There will be a flipchart on the wall, for people to add questions to, and we will clear these questions regularly throughout the training in the most effective way possible.</a:t>
            </a:r>
          </a:p>
        </p:txBody>
      </p:sp>
    </p:spTree>
    <p:extLst>
      <p:ext uri="{BB962C8B-B14F-4D97-AF65-F5344CB8AC3E}">
        <p14:creationId xmlns:p14="http://schemas.microsoft.com/office/powerpoint/2010/main" val="1740542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p>
            <a:fld id="{65001E2C-E8A0-4AB0-AEAD-C9E8A58339C5}" type="slidenum">
              <a:rPr lang="en-US" smtClean="0"/>
              <a:pPr/>
              <a:t>12</a:t>
            </a:fld>
            <a:endParaRPr lang="en-US" smtClean="0"/>
          </a:p>
        </p:txBody>
      </p:sp>
      <p:sp>
        <p:nvSpPr>
          <p:cNvPr id="19458" name="Rectangle 7"/>
          <p:cNvSpPr txBox="1">
            <a:spLocks noGrp="1" noChangeArrowheads="1"/>
          </p:cNvSpPr>
          <p:nvPr/>
        </p:nvSpPr>
        <p:spPr bwMode="auto">
          <a:xfrm>
            <a:off x="3885454" y="8686363"/>
            <a:ext cx="2972547" cy="457639"/>
          </a:xfrm>
          <a:prstGeom prst="rect">
            <a:avLst/>
          </a:prstGeom>
          <a:noFill/>
          <a:ln w="9525">
            <a:noFill/>
            <a:miter lim="800000"/>
            <a:headEnd/>
            <a:tailEnd/>
          </a:ln>
        </p:spPr>
        <p:txBody>
          <a:bodyPr lIns="93177" tIns="46589" rIns="93177" bIns="46589" anchor="b"/>
          <a:lstStyle/>
          <a:p>
            <a:pPr algn="r" defTabSz="931863" eaLnBrk="0" hangingPunct="0"/>
            <a:fld id="{547E2C13-5542-4917-8528-64389F52FD5B}" type="slidenum">
              <a:rPr lang="en-US" sz="1200">
                <a:latin typeface="Times New Roman" pitchFamily="18" charset="0"/>
              </a:rPr>
              <a:pPr algn="r" defTabSz="931863" eaLnBrk="0" hangingPunct="0"/>
              <a:t>12</a:t>
            </a:fld>
            <a:endParaRPr lang="en-US" sz="1200">
              <a:latin typeface="Times New Roman" pitchFamily="18" charset="0"/>
            </a:endParaRPr>
          </a:p>
        </p:txBody>
      </p:sp>
      <p:sp>
        <p:nvSpPr>
          <p:cNvPr id="19459" name="Rectangle 2"/>
          <p:cNvSpPr>
            <a:spLocks noGrp="1" noRot="1" noChangeAspect="1" noChangeArrowheads="1" noTextEdit="1"/>
          </p:cNvSpPr>
          <p:nvPr>
            <p:ph type="sldImg"/>
          </p:nvPr>
        </p:nvSpPr>
        <p:spPr>
          <a:xfrm>
            <a:off x="1144588" y="150813"/>
            <a:ext cx="4570412" cy="3429000"/>
          </a:xfrm>
          <a:ln/>
        </p:spPr>
      </p:sp>
      <p:sp>
        <p:nvSpPr>
          <p:cNvPr id="19460" name="Rectangle 3"/>
          <p:cNvSpPr>
            <a:spLocks noGrp="1" noChangeArrowheads="1"/>
          </p:cNvSpPr>
          <p:nvPr>
            <p:ph type="body" idx="1"/>
          </p:nvPr>
        </p:nvSpPr>
        <p:spPr>
          <a:xfrm>
            <a:off x="584580" y="3800012"/>
            <a:ext cx="5512665" cy="4658265"/>
          </a:xfrm>
          <a:noFill/>
          <a:ln/>
        </p:spPr>
        <p:txBody>
          <a:bodyPr lIns="93177" tIns="46589" rIns="93177" bIns="46589"/>
          <a:lstStyle/>
          <a:p>
            <a:pPr eaLnBrk="1" hangingPunct="1">
              <a:lnSpc>
                <a:spcPct val="80000"/>
              </a:lnSpc>
            </a:pPr>
            <a:endParaRPr lang="en-GB" sz="800" dirty="0" smtClean="0"/>
          </a:p>
        </p:txBody>
      </p:sp>
      <p:sp>
        <p:nvSpPr>
          <p:cNvPr id="2" name="Date Placeholder 1"/>
          <p:cNvSpPr>
            <a:spLocks noGrp="1"/>
          </p:cNvSpPr>
          <p:nvPr>
            <p:ph type="dt" idx="10"/>
          </p:nvPr>
        </p:nvSpPr>
        <p:spPr/>
        <p:txBody>
          <a:bodyPr/>
          <a:lstStyle/>
          <a:p>
            <a:pPr>
              <a:defRPr/>
            </a:pPr>
            <a:fld id="{9CAECA87-A79E-455F-85AD-81056D300CE1}" type="datetime1">
              <a:rPr lang="fr-FR" smtClean="0"/>
              <a:t>23/02/2016</a:t>
            </a:fld>
            <a:endParaRPr lang="en-US"/>
          </a:p>
        </p:txBody>
      </p:sp>
    </p:spTree>
    <p:extLst>
      <p:ext uri="{BB962C8B-B14F-4D97-AF65-F5344CB8AC3E}">
        <p14:creationId xmlns:p14="http://schemas.microsoft.com/office/powerpoint/2010/main" val="3742455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p>
            <a:fld id="{65001E2C-E8A0-4AB0-AEAD-C9E8A58339C5}" type="slidenum">
              <a:rPr lang="en-US" smtClean="0"/>
              <a:pPr/>
              <a:t>13</a:t>
            </a:fld>
            <a:endParaRPr lang="en-US" smtClean="0"/>
          </a:p>
        </p:txBody>
      </p:sp>
      <p:sp>
        <p:nvSpPr>
          <p:cNvPr id="19458" name="Rectangle 7"/>
          <p:cNvSpPr txBox="1">
            <a:spLocks noGrp="1" noChangeArrowheads="1"/>
          </p:cNvSpPr>
          <p:nvPr/>
        </p:nvSpPr>
        <p:spPr bwMode="auto">
          <a:xfrm>
            <a:off x="3885454" y="8686363"/>
            <a:ext cx="2972547" cy="457639"/>
          </a:xfrm>
          <a:prstGeom prst="rect">
            <a:avLst/>
          </a:prstGeom>
          <a:noFill/>
          <a:ln w="9525">
            <a:noFill/>
            <a:miter lim="800000"/>
            <a:headEnd/>
            <a:tailEnd/>
          </a:ln>
        </p:spPr>
        <p:txBody>
          <a:bodyPr lIns="93177" tIns="46589" rIns="93177" bIns="46589" anchor="b"/>
          <a:lstStyle/>
          <a:p>
            <a:pPr algn="r" defTabSz="931863" eaLnBrk="0" hangingPunct="0"/>
            <a:fld id="{547E2C13-5542-4917-8528-64389F52FD5B}" type="slidenum">
              <a:rPr lang="en-US" sz="1200">
                <a:latin typeface="Times New Roman" pitchFamily="18" charset="0"/>
              </a:rPr>
              <a:pPr algn="r" defTabSz="931863" eaLnBrk="0" hangingPunct="0"/>
              <a:t>13</a:t>
            </a:fld>
            <a:endParaRPr lang="en-US" sz="1200">
              <a:latin typeface="Times New Roman" pitchFamily="18" charset="0"/>
            </a:endParaRPr>
          </a:p>
        </p:txBody>
      </p:sp>
      <p:sp>
        <p:nvSpPr>
          <p:cNvPr id="19459" name="Rectangle 2"/>
          <p:cNvSpPr>
            <a:spLocks noGrp="1" noRot="1" noChangeAspect="1" noChangeArrowheads="1" noTextEdit="1"/>
          </p:cNvSpPr>
          <p:nvPr>
            <p:ph type="sldImg"/>
          </p:nvPr>
        </p:nvSpPr>
        <p:spPr>
          <a:xfrm>
            <a:off x="1144588" y="150813"/>
            <a:ext cx="4570412" cy="3429000"/>
          </a:xfrm>
          <a:ln/>
        </p:spPr>
      </p:sp>
      <p:sp>
        <p:nvSpPr>
          <p:cNvPr id="19460" name="Rectangle 3"/>
          <p:cNvSpPr>
            <a:spLocks noGrp="1" noChangeArrowheads="1"/>
          </p:cNvSpPr>
          <p:nvPr>
            <p:ph type="body" idx="1"/>
          </p:nvPr>
        </p:nvSpPr>
        <p:spPr>
          <a:xfrm>
            <a:off x="584580" y="3800012"/>
            <a:ext cx="5512665" cy="4658265"/>
          </a:xfrm>
          <a:noFill/>
          <a:ln/>
        </p:spPr>
        <p:txBody>
          <a:bodyPr lIns="93177" tIns="46589" rIns="93177" bIns="46589"/>
          <a:lstStyle/>
          <a:p>
            <a:pPr eaLnBrk="1" hangingPunct="1">
              <a:lnSpc>
                <a:spcPct val="80000"/>
              </a:lnSpc>
            </a:pPr>
            <a:endParaRPr lang="en-GB" sz="800" dirty="0" smtClean="0"/>
          </a:p>
        </p:txBody>
      </p:sp>
      <p:sp>
        <p:nvSpPr>
          <p:cNvPr id="2" name="Date Placeholder 1"/>
          <p:cNvSpPr>
            <a:spLocks noGrp="1"/>
          </p:cNvSpPr>
          <p:nvPr>
            <p:ph type="dt" idx="10"/>
          </p:nvPr>
        </p:nvSpPr>
        <p:spPr/>
        <p:txBody>
          <a:bodyPr/>
          <a:lstStyle/>
          <a:p>
            <a:pPr>
              <a:defRPr/>
            </a:pPr>
            <a:fld id="{9CAECA87-A79E-455F-85AD-81056D300CE1}" type="datetime1">
              <a:rPr lang="fr-FR" smtClean="0"/>
              <a:t>23/02/2016</a:t>
            </a:fld>
            <a:endParaRPr lang="en-US"/>
          </a:p>
        </p:txBody>
      </p:sp>
    </p:spTree>
    <p:extLst>
      <p:ext uri="{BB962C8B-B14F-4D97-AF65-F5344CB8AC3E}">
        <p14:creationId xmlns:p14="http://schemas.microsoft.com/office/powerpoint/2010/main" val="3962425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ext Placeholder 8"/>
          <p:cNvSpPr>
            <a:spLocks noGrp="1"/>
          </p:cNvSpPr>
          <p:nvPr>
            <p:ph type="body" sz="quarter" idx="14" hasCustomPrompt="1"/>
          </p:nvPr>
        </p:nvSpPr>
        <p:spPr>
          <a:xfrm>
            <a:off x="1806817" y="3717032"/>
            <a:ext cx="5818398" cy="1367582"/>
          </a:xfrm>
          <a:prstGeom prst="rect">
            <a:avLst/>
          </a:prstGeom>
          <a:solidFill>
            <a:schemeClr val="bg2"/>
          </a:solidFill>
        </p:spPr>
        <p:txBody>
          <a:bodyPr anchor="ctr">
            <a:normAutofit/>
          </a:bodyPr>
          <a:lstStyle>
            <a:lvl1pPr algn="ctr">
              <a:buNone/>
              <a:defRPr sz="3000" baseline="30000">
                <a:solidFill>
                  <a:schemeClr val="bg1"/>
                </a:solidFill>
                <a:latin typeface="+mj-lt"/>
              </a:defRPr>
            </a:lvl1pPr>
          </a:lstStyle>
          <a:p>
            <a:pPr lvl="0"/>
            <a:r>
              <a:rPr lang="en-GB" dirty="0" smtClean="0"/>
              <a:t>Bangkok, Thailand</a:t>
            </a:r>
          </a:p>
          <a:p>
            <a:pPr lvl="0"/>
            <a:r>
              <a:rPr lang="en-GB" dirty="0" smtClean="0"/>
              <a:t>28th September – 2nd October 2015 </a:t>
            </a:r>
            <a:endParaRPr lang="en-GB" dirty="0"/>
          </a:p>
        </p:txBody>
      </p:sp>
      <p:sp>
        <p:nvSpPr>
          <p:cNvPr id="11" name="Text Placeholder 10"/>
          <p:cNvSpPr>
            <a:spLocks noGrp="1"/>
          </p:cNvSpPr>
          <p:nvPr>
            <p:ph type="body" sz="quarter" idx="15" hasCustomPrompt="1"/>
          </p:nvPr>
        </p:nvSpPr>
        <p:spPr>
          <a:xfrm>
            <a:off x="1619672" y="1694520"/>
            <a:ext cx="6192688" cy="1584176"/>
          </a:xfrm>
          <a:prstGeom prst="rect">
            <a:avLst/>
          </a:prstGeom>
          <a:solidFill>
            <a:schemeClr val="tx2"/>
          </a:solidFill>
        </p:spPr>
        <p:txBody>
          <a:bodyPr anchor="ctr">
            <a:noAutofit/>
          </a:bodyPr>
          <a:lstStyle>
            <a:lvl1pPr algn="ctr">
              <a:buNone/>
              <a:defRPr sz="4000" baseline="0">
                <a:solidFill>
                  <a:schemeClr val="bg1"/>
                </a:solidFill>
                <a:latin typeface="+mj-lt"/>
              </a:defRPr>
            </a:lvl1pPr>
          </a:lstStyle>
          <a:p>
            <a:pPr lvl="0"/>
            <a:r>
              <a:rPr lang="en-GB" dirty="0" smtClean="0"/>
              <a:t>Nutrition Cluster Coordinator Training</a:t>
            </a:r>
            <a:endParaRPr lang="en-GB" dirty="0"/>
          </a:p>
        </p:txBody>
      </p:sp>
      <p:sp>
        <p:nvSpPr>
          <p:cNvPr id="14" name="TextBox 13"/>
          <p:cNvSpPr txBox="1"/>
          <p:nvPr userDrawn="1"/>
        </p:nvSpPr>
        <p:spPr>
          <a:xfrm>
            <a:off x="4286248" y="6315038"/>
            <a:ext cx="4786346" cy="400110"/>
          </a:xfrm>
          <a:prstGeom prst="rect">
            <a:avLst/>
          </a:prstGeom>
          <a:noFill/>
        </p:spPr>
        <p:txBody>
          <a:bodyPr wrap="square" rtlCol="0">
            <a:spAutoFit/>
          </a:bodyPr>
          <a:lstStyle/>
          <a:p>
            <a:pPr algn="r"/>
            <a:r>
              <a:rPr lang="en-GB" sz="1000" dirty="0" smtClean="0">
                <a:solidFill>
                  <a:schemeClr val="accent5"/>
                </a:solidFill>
              </a:rPr>
              <a:t>Registered Charity No 1079752</a:t>
            </a:r>
            <a:br>
              <a:rPr lang="en-GB" sz="1000" dirty="0" smtClean="0">
                <a:solidFill>
                  <a:schemeClr val="accent5"/>
                </a:solidFill>
              </a:rPr>
            </a:br>
            <a:r>
              <a:rPr lang="en-GB" sz="1000" dirty="0" smtClean="0">
                <a:solidFill>
                  <a:schemeClr val="accent5"/>
                </a:solidFill>
              </a:rPr>
              <a:t>RedR UK is a company limited by guarantee. Company Number 3929653</a:t>
            </a:r>
            <a:endParaRPr lang="en-GB" sz="1000" dirty="0">
              <a:solidFill>
                <a:schemeClr val="accent5"/>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lvl1pPr>
              <a:defRPr b="1">
                <a:effectLst/>
              </a:defRPr>
            </a:lvl1pPr>
          </a:lstStyle>
          <a:p>
            <a:r>
              <a:rPr lang="en-US" dirty="0" smtClean="0"/>
              <a:t>Click to edit Master title style</a:t>
            </a:r>
            <a:endParaRPr lang="fr-FR"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8" name="Footer Placeholder 7"/>
          <p:cNvSpPr>
            <a:spLocks noGrp="1"/>
          </p:cNvSpPr>
          <p:nvPr>
            <p:ph type="ftr" sz="quarter" idx="11"/>
          </p:nvPr>
        </p:nvSpPr>
        <p:spPr/>
        <p:txBody>
          <a:bodyPr/>
          <a:lstStyle/>
          <a:p>
            <a:r>
              <a:rPr lang="fr-FR" smtClean="0"/>
              <a:t>NCC Training 2013</a:t>
            </a:r>
            <a:endParaRPr lang="fr-FR"/>
          </a:p>
        </p:txBody>
      </p:sp>
      <p:sp>
        <p:nvSpPr>
          <p:cNvPr id="9" name="Slide Number Placeholder 8"/>
          <p:cNvSpPr>
            <a:spLocks noGrp="1"/>
          </p:cNvSpPr>
          <p:nvPr>
            <p:ph type="sldNum" sz="quarter" idx="12"/>
          </p:nvPr>
        </p:nvSpPr>
        <p:spPr/>
        <p:txBody>
          <a:bodyPr/>
          <a:lstStyle/>
          <a:p>
            <a:fld id="{463A8DF2-A33D-47C5-8292-C15D51C2C28A}" type="slidenum">
              <a:rPr lang="fr-FR" smtClean="0"/>
              <a:t>‹#›</a:t>
            </a:fld>
            <a:endParaRPr lang="fr-FR"/>
          </a:p>
        </p:txBody>
      </p:sp>
    </p:spTree>
    <p:extLst>
      <p:ext uri="{BB962C8B-B14F-4D97-AF65-F5344CB8AC3E}">
        <p14:creationId xmlns:p14="http://schemas.microsoft.com/office/powerpoint/2010/main" val="788716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lvl1pPr>
              <a:defRPr b="1">
                <a:effectLst/>
              </a:defRPr>
            </a:lvl1pPr>
          </a:lstStyle>
          <a:p>
            <a:r>
              <a:rPr lang="en-US" dirty="0" smtClean="0"/>
              <a:t>Click to edit Master title style</a:t>
            </a:r>
            <a:endParaRPr lang="fr-FR" dirty="0"/>
          </a:p>
        </p:txBody>
      </p:sp>
      <p:sp>
        <p:nvSpPr>
          <p:cNvPr id="4" name="Footer Placeholder 3"/>
          <p:cNvSpPr>
            <a:spLocks noGrp="1"/>
          </p:cNvSpPr>
          <p:nvPr>
            <p:ph type="ftr" sz="quarter" idx="11"/>
          </p:nvPr>
        </p:nvSpPr>
        <p:spPr/>
        <p:txBody>
          <a:bodyPr/>
          <a:lstStyle/>
          <a:p>
            <a:r>
              <a:rPr lang="fr-FR" smtClean="0"/>
              <a:t>NCC Training 2013</a:t>
            </a:r>
            <a:endParaRPr lang="fr-FR"/>
          </a:p>
        </p:txBody>
      </p:sp>
      <p:sp>
        <p:nvSpPr>
          <p:cNvPr id="5" name="Slide Number Placeholder 4"/>
          <p:cNvSpPr>
            <a:spLocks noGrp="1"/>
          </p:cNvSpPr>
          <p:nvPr>
            <p:ph type="sldNum" sz="quarter" idx="12"/>
          </p:nvPr>
        </p:nvSpPr>
        <p:spPr/>
        <p:txBody>
          <a:bodyPr/>
          <a:lstStyle/>
          <a:p>
            <a:fld id="{463A8DF2-A33D-47C5-8292-C15D51C2C28A}" type="slidenum">
              <a:rPr lang="fr-FR" smtClean="0"/>
              <a:t>‹#›</a:t>
            </a:fld>
            <a:endParaRPr lang="fr-FR"/>
          </a:p>
        </p:txBody>
      </p:sp>
    </p:spTree>
    <p:extLst>
      <p:ext uri="{BB962C8B-B14F-4D97-AF65-F5344CB8AC3E}">
        <p14:creationId xmlns:p14="http://schemas.microsoft.com/office/powerpoint/2010/main" val="275279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r-FR" smtClean="0"/>
              <a:t>NCC Training 2013</a:t>
            </a:r>
            <a:endParaRPr lang="fr-FR"/>
          </a:p>
        </p:txBody>
      </p:sp>
      <p:sp>
        <p:nvSpPr>
          <p:cNvPr id="4" name="Slide Number Placeholder 3"/>
          <p:cNvSpPr>
            <a:spLocks noGrp="1"/>
          </p:cNvSpPr>
          <p:nvPr>
            <p:ph type="sldNum" sz="quarter" idx="12"/>
          </p:nvPr>
        </p:nvSpPr>
        <p:spPr/>
        <p:txBody>
          <a:bodyPr/>
          <a:lstStyle/>
          <a:p>
            <a:fld id="{463A8DF2-A33D-47C5-8292-C15D51C2C28A}" type="slidenum">
              <a:rPr lang="fr-FR" smtClean="0"/>
              <a:t>‹#›</a:t>
            </a:fld>
            <a:endParaRPr lang="fr-FR"/>
          </a:p>
        </p:txBody>
      </p:sp>
    </p:spTree>
    <p:extLst>
      <p:ext uri="{BB962C8B-B14F-4D97-AF65-F5344CB8AC3E}">
        <p14:creationId xmlns:p14="http://schemas.microsoft.com/office/powerpoint/2010/main" val="2245443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solidFill>
            <a:schemeClr val="accent3">
              <a:lumMod val="40000"/>
              <a:lumOff val="60000"/>
            </a:schemeClr>
          </a:solidFill>
        </p:spPr>
        <p:txBody>
          <a:bodyPr anchor="b"/>
          <a:lstStyle>
            <a:lvl1pPr algn="l">
              <a:defRPr sz="2000" b="1">
                <a:effectLst/>
              </a:defRPr>
            </a:lvl1pPr>
          </a:lstStyle>
          <a:p>
            <a:r>
              <a:rPr lang="en-US" dirty="0" smtClean="0"/>
              <a:t>Click to edit Master title style</a:t>
            </a:r>
            <a:endParaRPr lang="fr-FR"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fr-FR" smtClean="0"/>
              <a:t>NCC Training 2013</a:t>
            </a:r>
            <a:endParaRPr lang="fr-FR"/>
          </a:p>
        </p:txBody>
      </p:sp>
      <p:sp>
        <p:nvSpPr>
          <p:cNvPr id="7" name="Slide Number Placeholder 6"/>
          <p:cNvSpPr>
            <a:spLocks noGrp="1"/>
          </p:cNvSpPr>
          <p:nvPr>
            <p:ph type="sldNum" sz="quarter" idx="12"/>
          </p:nvPr>
        </p:nvSpPr>
        <p:spPr/>
        <p:txBody>
          <a:bodyPr/>
          <a:lstStyle/>
          <a:p>
            <a:fld id="{463A8DF2-A33D-47C5-8292-C15D51C2C28A}" type="slidenum">
              <a:rPr lang="fr-FR" smtClean="0"/>
              <a:t>‹#›</a:t>
            </a:fld>
            <a:endParaRPr lang="fr-FR"/>
          </a:p>
        </p:txBody>
      </p:sp>
    </p:spTree>
    <p:extLst>
      <p:ext uri="{BB962C8B-B14F-4D97-AF65-F5344CB8AC3E}">
        <p14:creationId xmlns:p14="http://schemas.microsoft.com/office/powerpoint/2010/main" val="33464961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solidFill>
            <a:schemeClr val="accent3">
              <a:lumMod val="40000"/>
              <a:lumOff val="60000"/>
            </a:schemeClr>
          </a:solidFill>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fr-FR" smtClean="0"/>
              <a:t>NCC Training 2013</a:t>
            </a:r>
            <a:endParaRPr lang="fr-FR"/>
          </a:p>
        </p:txBody>
      </p:sp>
      <p:sp>
        <p:nvSpPr>
          <p:cNvPr id="7" name="Slide Number Placeholder 6"/>
          <p:cNvSpPr>
            <a:spLocks noGrp="1"/>
          </p:cNvSpPr>
          <p:nvPr>
            <p:ph type="sldNum" sz="quarter" idx="12"/>
          </p:nvPr>
        </p:nvSpPr>
        <p:spPr/>
        <p:txBody>
          <a:bodyPr/>
          <a:lstStyle/>
          <a:p>
            <a:fld id="{463A8DF2-A33D-47C5-8292-C15D51C2C28A}" type="slidenum">
              <a:rPr lang="fr-FR" smtClean="0"/>
              <a:t>‹#›</a:t>
            </a:fld>
            <a:endParaRPr lang="fr-FR"/>
          </a:p>
        </p:txBody>
      </p:sp>
    </p:spTree>
    <p:extLst>
      <p:ext uri="{BB962C8B-B14F-4D97-AF65-F5344CB8AC3E}">
        <p14:creationId xmlns:p14="http://schemas.microsoft.com/office/powerpoint/2010/main" val="10239734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solidFill>
            <a:schemeClr val="accent3">
              <a:lumMod val="40000"/>
              <a:lumOff val="60000"/>
            </a:schemeClr>
          </a:solidFill>
        </p:spPr>
        <p:txBody>
          <a:bodyPr/>
          <a:lstStyle>
            <a:lvl1pPr>
              <a:defRPr b="1"/>
            </a:lvl1p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495800"/>
          </a:xfrm>
        </p:spPr>
        <p:txBody>
          <a:bodyPr/>
          <a:lstStyle/>
          <a:p>
            <a:pPr lvl="0"/>
            <a:r>
              <a:rPr lang="en-US" noProof="0" smtClean="0"/>
              <a:t>Click icon to add table</a:t>
            </a:r>
            <a:endParaRPr lang="en-GB" noProof="0"/>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r>
              <a:rPr lang="fr-FR" smtClean="0"/>
              <a:t>NCC Training 2013</a:t>
            </a:r>
            <a:endParaRPr lang="fr-FR"/>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463A8DF2-A33D-47C5-8292-C15D51C2C28A}" type="slidenum">
              <a:rPr lang="fr-FR" smtClean="0"/>
              <a:t>‹#›</a:t>
            </a:fld>
            <a:endParaRPr lang="fr-FR"/>
          </a:p>
        </p:txBody>
      </p:sp>
    </p:spTree>
    <p:extLst>
      <p:ext uri="{BB962C8B-B14F-4D97-AF65-F5344CB8AC3E}">
        <p14:creationId xmlns:p14="http://schemas.microsoft.com/office/powerpoint/2010/main" val="31608794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458200" cy="1219200"/>
          </a:xfrm>
        </p:spPr>
        <p:txBody>
          <a:bodyPr/>
          <a:lstStyle>
            <a:lvl1pPr>
              <a:defRPr b="1">
                <a:effectLst/>
              </a:defRPr>
            </a:lvl1pPr>
          </a:lstStyle>
          <a:p>
            <a:r>
              <a:rPr lang="en-US" smtClean="0"/>
              <a:t>Click to edit Master title style</a:t>
            </a:r>
            <a:endParaRPr lang="en-CA"/>
          </a:p>
        </p:txBody>
      </p:sp>
      <p:sp>
        <p:nvSpPr>
          <p:cNvPr id="3" name="Chart Placeholder 2"/>
          <p:cNvSpPr>
            <a:spLocks noGrp="1"/>
          </p:cNvSpPr>
          <p:nvPr>
            <p:ph type="chart" idx="1"/>
          </p:nvPr>
        </p:nvSpPr>
        <p:spPr>
          <a:xfrm>
            <a:off x="381000" y="1752600"/>
            <a:ext cx="8534400" cy="4876800"/>
          </a:xfrm>
        </p:spPr>
        <p:txBody>
          <a:bodyPr/>
          <a:lstStyle/>
          <a:p>
            <a:pPr lvl="0"/>
            <a:r>
              <a:rPr lang="en-US" noProof="0" smtClean="0"/>
              <a:t>Click icon to add chart</a:t>
            </a:r>
            <a:endParaRPr lang="en-CA" noProof="0" smtClean="0"/>
          </a:p>
        </p:txBody>
      </p:sp>
      <p:sp>
        <p:nvSpPr>
          <p:cNvPr id="4" name="Rectangle 1030"/>
          <p:cNvSpPr>
            <a:spLocks noGrp="1" noChangeArrowheads="1"/>
          </p:cNvSpPr>
          <p:nvPr>
            <p:ph type="sldNum" sz="quarter" idx="10"/>
          </p:nvPr>
        </p:nvSpPr>
        <p:spPr/>
        <p:txBody>
          <a:bodyPr/>
          <a:lstStyle>
            <a:lvl1pPr>
              <a:defRPr/>
            </a:lvl1pPr>
          </a:lstStyle>
          <a:p>
            <a:fld id="{463A8DF2-A33D-47C5-8292-C15D51C2C28A}" type="slidenum">
              <a:rPr lang="fr-FR" smtClean="0"/>
              <a:t>‹#›</a:t>
            </a:fld>
            <a:endParaRPr lang="fr-FR"/>
          </a:p>
        </p:txBody>
      </p:sp>
    </p:spTree>
    <p:extLst>
      <p:ext uri="{BB962C8B-B14F-4D97-AF65-F5344CB8AC3E}">
        <p14:creationId xmlns:p14="http://schemas.microsoft.com/office/powerpoint/2010/main" val="2534204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71600" y="381000"/>
            <a:ext cx="7867600" cy="685800"/>
          </a:xfrm>
        </p:spPr>
        <p:txBody>
          <a:bodyPr/>
          <a:lstStyle>
            <a:lvl1pPr>
              <a:defRPr b="1"/>
            </a:lvl1pPr>
          </a:lstStyle>
          <a:p>
            <a:r>
              <a:rPr lang="en-US" dirty="0" smtClean="0"/>
              <a:t>Click to edit Master title style</a:t>
            </a:r>
            <a:endParaRPr lang="en-CA" dirty="0"/>
          </a:p>
        </p:txBody>
      </p:sp>
      <p:sp>
        <p:nvSpPr>
          <p:cNvPr id="3" name="Text Placeholder 2"/>
          <p:cNvSpPr>
            <a:spLocks noGrp="1"/>
          </p:cNvSpPr>
          <p:nvPr>
            <p:ph type="body" sz="half" idx="1"/>
          </p:nvPr>
        </p:nvSpPr>
        <p:spPr>
          <a:xfrm>
            <a:off x="533400" y="1447800"/>
            <a:ext cx="41148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800600" y="1447800"/>
            <a:ext cx="41148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Rectangle 10"/>
          <p:cNvSpPr>
            <a:spLocks noGrp="1" noChangeArrowheads="1"/>
          </p:cNvSpPr>
          <p:nvPr>
            <p:ph type="sldNum" sz="quarter" idx="11"/>
          </p:nvPr>
        </p:nvSpPr>
        <p:spPr/>
        <p:txBody>
          <a:bodyPr/>
          <a:lstStyle>
            <a:lvl1pPr>
              <a:defRPr/>
            </a:lvl1pPr>
          </a:lstStyle>
          <a:p>
            <a:fld id="{463A8DF2-A33D-47C5-8292-C15D51C2C28A}" type="slidenum">
              <a:rPr lang="fr-FR" smtClean="0"/>
              <a:t>‹#›</a:t>
            </a:fld>
            <a:endParaRPr lang="fr-FR"/>
          </a:p>
        </p:txBody>
      </p:sp>
      <p:sp>
        <p:nvSpPr>
          <p:cNvPr id="7" name="Footer Placeholder 11"/>
          <p:cNvSpPr>
            <a:spLocks noGrp="1"/>
          </p:cNvSpPr>
          <p:nvPr>
            <p:ph type="ftr" sz="quarter" idx="12"/>
          </p:nvPr>
        </p:nvSpPr>
        <p:spPr>
          <a:xfrm>
            <a:off x="3124200" y="6597650"/>
            <a:ext cx="2895600" cy="123825"/>
          </a:xfrm>
          <a:prstGeom prst="rect">
            <a:avLst/>
          </a:prstGeom>
        </p:spPr>
        <p:txBody>
          <a:bodyPr/>
          <a:lstStyle>
            <a:lvl1pPr algn="ctr">
              <a:defRPr>
                <a:solidFill>
                  <a:srgbClr val="898FA0"/>
                </a:solidFill>
                <a:ea typeface="ＭＳ Ｐゴシック" pitchFamily="34" charset="-128"/>
                <a:cs typeface="+mn-cs"/>
              </a:defRPr>
            </a:lvl1pPr>
          </a:lstStyle>
          <a:p>
            <a:r>
              <a:rPr lang="fr-FR" smtClean="0"/>
              <a:t>NCC Training 2013</a:t>
            </a:r>
            <a:endParaRPr lang="fr-FR"/>
          </a:p>
        </p:txBody>
      </p:sp>
    </p:spTree>
    <p:extLst>
      <p:ext uri="{BB962C8B-B14F-4D97-AF65-F5344CB8AC3E}">
        <p14:creationId xmlns:p14="http://schemas.microsoft.com/office/powerpoint/2010/main" val="9919735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fr-FR" dirty="0"/>
          </a:p>
        </p:txBody>
      </p:sp>
      <p:sp>
        <p:nvSpPr>
          <p:cNvPr id="4" name="Footer Placeholder 3"/>
          <p:cNvSpPr>
            <a:spLocks noGrp="1"/>
          </p:cNvSpPr>
          <p:nvPr>
            <p:ph type="ftr" sz="quarter" idx="11"/>
          </p:nvPr>
        </p:nvSpPr>
        <p:spPr/>
        <p:txBody>
          <a:bodyPr/>
          <a:lstStyle/>
          <a:p>
            <a:r>
              <a:rPr lang="fr-FR" smtClean="0"/>
              <a:t>NCC Training 2013</a:t>
            </a:r>
            <a:endParaRPr lang="fr-FR"/>
          </a:p>
        </p:txBody>
      </p:sp>
      <p:sp>
        <p:nvSpPr>
          <p:cNvPr id="5" name="Slide Number Placeholder 4"/>
          <p:cNvSpPr>
            <a:spLocks noGrp="1"/>
          </p:cNvSpPr>
          <p:nvPr>
            <p:ph type="sldNum" sz="quarter" idx="12"/>
          </p:nvPr>
        </p:nvSpPr>
        <p:spPr/>
        <p:txBody>
          <a:bodyPr/>
          <a:lstStyle/>
          <a:p>
            <a:fld id="{463A8DF2-A33D-47C5-8292-C15D51C2C28A}" type="slidenum">
              <a:rPr lang="fr-FR" smtClean="0"/>
              <a:t>‹#›</a:t>
            </a:fld>
            <a:endParaRPr lang="fr-FR"/>
          </a:p>
        </p:txBody>
      </p:sp>
    </p:spTree>
    <p:extLst>
      <p:ext uri="{BB962C8B-B14F-4D97-AF65-F5344CB8AC3E}">
        <p14:creationId xmlns:p14="http://schemas.microsoft.com/office/powerpoint/2010/main" val="3343766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4054" y="870296"/>
            <a:ext cx="6186502" cy="582594"/>
          </a:xfrm>
          <a:prstGeom prst="rect">
            <a:avLst/>
          </a:prstGeom>
        </p:spPr>
        <p:txBody>
          <a:bodyPr wrap="none"/>
          <a:lstStyle>
            <a:lvl1pPr algn="l">
              <a:defRPr sz="4400"/>
            </a:lvl1pPr>
          </a:lstStyle>
          <a:p>
            <a:r>
              <a:rPr lang="en-GB" sz="5300" dirty="0" smtClean="0">
                <a:latin typeface="Century Gothic" charset="0"/>
                <a:ea typeface="ＭＳ Ｐゴシック" charset="0"/>
              </a:rPr>
              <a:t>Nutrition Cluster Coordinator Training</a:t>
            </a:r>
            <a:endParaRPr lang="en-GB" dirty="0"/>
          </a:p>
        </p:txBody>
      </p:sp>
      <p:sp>
        <p:nvSpPr>
          <p:cNvPr id="3" name="Content Placeholder 2"/>
          <p:cNvSpPr>
            <a:spLocks noGrp="1"/>
          </p:cNvSpPr>
          <p:nvPr>
            <p:ph idx="1"/>
          </p:nvPr>
        </p:nvSpPr>
        <p:spPr>
          <a:xfrm>
            <a:off x="457200" y="2347272"/>
            <a:ext cx="8229600" cy="3778892"/>
          </a:xfrm>
          <a:prstGeom prst="rect">
            <a:avLst/>
          </a:prstGeom>
        </p:spPr>
        <p:txBody>
          <a:bodyPr/>
          <a:lstStyle>
            <a:lvl1pPr>
              <a:buClr>
                <a:schemeClr val="tx2"/>
              </a:buClr>
              <a:buFont typeface="Wingdings" pitchFamily="2" charset="2"/>
              <a:buChar char="§"/>
              <a:defRPr/>
            </a:lvl1pPr>
            <a:lvl2pPr>
              <a:buFontTx/>
              <a:buNone/>
              <a:defRPr/>
            </a:lvl2pPr>
            <a:lvl3pPr>
              <a:buFontTx/>
              <a:buNone/>
              <a:defRPr/>
            </a:lvl3pPr>
            <a:lvl4pPr>
              <a:buFontTx/>
              <a:buNone/>
              <a:defRPr/>
            </a:lvl4pPr>
            <a:lvl5pPr>
              <a:buFontTx/>
              <a:buNone/>
              <a:defRPr/>
            </a:lvl5pPr>
          </a:lstStyle>
          <a:p>
            <a:pPr lvl="0"/>
            <a:r>
              <a:rPr lang="en-US" dirty="0" smtClean="0"/>
              <a:t>Click to edit Master text styles</a:t>
            </a:r>
          </a:p>
        </p:txBody>
      </p:sp>
      <p:sp>
        <p:nvSpPr>
          <p:cNvPr id="7" name="Rectangle 6"/>
          <p:cNvSpPr/>
          <p:nvPr userDrawn="1"/>
        </p:nvSpPr>
        <p:spPr>
          <a:xfrm>
            <a:off x="26365" y="1413346"/>
            <a:ext cx="9144000" cy="714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userDrawn="1"/>
        </p:nvSpPr>
        <p:spPr>
          <a:xfrm>
            <a:off x="0" y="6715124"/>
            <a:ext cx="9144000" cy="142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userDrawn="1"/>
        </p:nvSpPr>
        <p:spPr>
          <a:xfrm>
            <a:off x="-32" y="6593306"/>
            <a:ext cx="9144000" cy="714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3" name="Picture 5"/>
          <p:cNvPicPr>
            <a:picLocks noChangeAspect="1" noChangeArrowheads="1"/>
          </p:cNvPicPr>
          <p:nvPr userDrawn="1"/>
        </p:nvPicPr>
        <p:blipFill>
          <a:blip r:embed="rId2" cstate="print"/>
          <a:srcRect/>
          <a:stretch>
            <a:fillRect/>
          </a:stretch>
        </p:blipFill>
        <p:spPr bwMode="auto">
          <a:xfrm>
            <a:off x="23839" y="836712"/>
            <a:ext cx="508000" cy="254000"/>
          </a:xfrm>
          <a:prstGeom prst="rect">
            <a:avLst/>
          </a:prstGeom>
          <a:noFill/>
          <a:ln w="9525">
            <a:noFill/>
            <a:miter lim="800000"/>
            <a:headEnd/>
            <a:tailEnd/>
          </a:ln>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574675" y="304800"/>
            <a:ext cx="8001000" cy="1216025"/>
          </a:xfrm>
          <a:prstGeom prst="rect">
            <a:avLst/>
          </a:prstGeo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566738" y="1752600"/>
            <a:ext cx="3924300" cy="2057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3438" y="1752600"/>
            <a:ext cx="3924300" cy="2057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566738" y="3962400"/>
            <a:ext cx="3924300" cy="2057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3438" y="3962400"/>
            <a:ext cx="3924300" cy="2057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noChangeArrowheads="1"/>
          </p:cNvSpPr>
          <p:nvPr>
            <p:ph type="dt" sz="half" idx="10"/>
          </p:nvPr>
        </p:nvSpPr>
        <p:spPr>
          <a:xfrm>
            <a:off x="457200" y="6356350"/>
            <a:ext cx="2133600" cy="365125"/>
          </a:xfrm>
          <a:prstGeom prst="rect">
            <a:avLst/>
          </a:prstGeom>
          <a:ln/>
        </p:spPr>
        <p:txBody>
          <a:bodyPr/>
          <a:lstStyle>
            <a:lvl1pPr>
              <a:defRPr/>
            </a:lvl1pPr>
          </a:lstStyle>
          <a:p>
            <a:pPr>
              <a:defRPr/>
            </a:pPr>
            <a:endParaRPr lang="en-US"/>
          </a:p>
        </p:txBody>
      </p:sp>
      <p:sp>
        <p:nvSpPr>
          <p:cNvPr id="8" name="Footer Placeholder 7"/>
          <p:cNvSpPr>
            <a:spLocks noGrp="1" noChangeArrowheads="1"/>
          </p:cNvSpPr>
          <p:nvPr>
            <p:ph type="ftr" sz="quarter" idx="11"/>
          </p:nvPr>
        </p:nvSpPr>
        <p:spPr>
          <a:xfrm>
            <a:off x="3124200" y="6356350"/>
            <a:ext cx="2895600" cy="365125"/>
          </a:xfrm>
          <a:prstGeom prst="rect">
            <a:avLst/>
          </a:prstGeom>
          <a:ln/>
        </p:spPr>
        <p:txBody>
          <a:bodyPr/>
          <a:lstStyle>
            <a:lvl1pPr>
              <a:defRPr/>
            </a:lvl1pPr>
          </a:lstStyle>
          <a:p>
            <a:pPr>
              <a:defRPr/>
            </a:pPr>
            <a:endParaRPr lang="en-US"/>
          </a:p>
        </p:txBody>
      </p:sp>
      <p:sp>
        <p:nvSpPr>
          <p:cNvPr id="9" name="Slide Number Placeholder 8"/>
          <p:cNvSpPr>
            <a:spLocks noGrp="1" noChangeArrowheads="1"/>
          </p:cNvSpPr>
          <p:nvPr>
            <p:ph type="sldNum" sz="quarter" idx="12"/>
          </p:nvPr>
        </p:nvSpPr>
        <p:spPr>
          <a:xfrm>
            <a:off x="6553200" y="6356350"/>
            <a:ext cx="2133600" cy="365125"/>
          </a:xfrm>
          <a:prstGeom prst="rect">
            <a:avLst/>
          </a:prstGeom>
          <a:ln/>
        </p:spPr>
        <p:txBody>
          <a:bodyPr/>
          <a:lstStyle>
            <a:lvl1pPr>
              <a:defRPr/>
            </a:lvl1pPr>
          </a:lstStyle>
          <a:p>
            <a:pPr>
              <a:defRPr/>
            </a:pPr>
            <a:fld id="{1EC58C60-622D-4A0E-964B-114AB9EA157F}" type="slidenum">
              <a:rPr lang="en-US"/>
              <a:pPr>
                <a:defRPr/>
              </a:pPr>
              <a:t>‹#›</a:t>
            </a:fld>
            <a:endParaRPr lang="en-US"/>
          </a:p>
        </p:txBody>
      </p:sp>
    </p:spTree>
    <p:extLst>
      <p:ext uri="{BB962C8B-B14F-4D97-AF65-F5344CB8AC3E}">
        <p14:creationId xmlns:p14="http://schemas.microsoft.com/office/powerpoint/2010/main" val="195271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prstGeom prst="rect">
            <a:avLst/>
          </a:prstGeom>
        </p:spPr>
        <p:txBody>
          <a:bodyPr lIns="80147" tIns="40074" rIns="80147" bIns="40074"/>
          <a:lstStyle/>
          <a:p>
            <a:r>
              <a:rPr lang="en-US" smtClean="0"/>
              <a:t>Click to edit Master title style</a:t>
            </a:r>
            <a:endParaRPr lang="fr-FR"/>
          </a:p>
        </p:txBody>
      </p:sp>
      <p:sp>
        <p:nvSpPr>
          <p:cNvPr id="3" name="Subtitle 2"/>
          <p:cNvSpPr>
            <a:spLocks noGrp="1"/>
          </p:cNvSpPr>
          <p:nvPr>
            <p:ph type="subTitle" idx="1"/>
          </p:nvPr>
        </p:nvSpPr>
        <p:spPr>
          <a:xfrm>
            <a:off x="1371600" y="3886201"/>
            <a:ext cx="6400800" cy="1752600"/>
          </a:xfrm>
          <a:prstGeom prst="rect">
            <a:avLst/>
          </a:prstGeom>
        </p:spPr>
        <p:txBody>
          <a:bodyPr lIns="80147" tIns="40074" rIns="80147" bIns="40074"/>
          <a:lstStyle>
            <a:lvl1pPr marL="0" indent="0" algn="ctr">
              <a:buNone/>
              <a:defRPr>
                <a:solidFill>
                  <a:schemeClr val="tx1">
                    <a:tint val="75000"/>
                  </a:schemeClr>
                </a:solidFill>
              </a:defRPr>
            </a:lvl1pPr>
            <a:lvl2pPr marL="457119" indent="0" algn="ctr">
              <a:buNone/>
              <a:defRPr>
                <a:solidFill>
                  <a:schemeClr val="tx1">
                    <a:tint val="75000"/>
                  </a:schemeClr>
                </a:solidFill>
              </a:defRPr>
            </a:lvl2pPr>
            <a:lvl3pPr marL="914239" indent="0" algn="ctr">
              <a:buNone/>
              <a:defRPr>
                <a:solidFill>
                  <a:schemeClr val="tx1">
                    <a:tint val="75000"/>
                  </a:schemeClr>
                </a:solidFill>
              </a:defRPr>
            </a:lvl3pPr>
            <a:lvl4pPr marL="1371358" indent="0" algn="ctr">
              <a:buNone/>
              <a:defRPr>
                <a:solidFill>
                  <a:schemeClr val="tx1">
                    <a:tint val="75000"/>
                  </a:schemeClr>
                </a:solidFill>
              </a:defRPr>
            </a:lvl4pPr>
            <a:lvl5pPr marL="1828477" indent="0" algn="ctr">
              <a:buNone/>
              <a:defRPr>
                <a:solidFill>
                  <a:schemeClr val="tx1">
                    <a:tint val="75000"/>
                  </a:schemeClr>
                </a:solidFill>
              </a:defRPr>
            </a:lvl5pPr>
            <a:lvl6pPr marL="2285596" indent="0" algn="ctr">
              <a:buNone/>
              <a:defRPr>
                <a:solidFill>
                  <a:schemeClr val="tx1">
                    <a:tint val="75000"/>
                  </a:schemeClr>
                </a:solidFill>
              </a:defRPr>
            </a:lvl6pPr>
            <a:lvl7pPr marL="2742716" indent="0" algn="ctr">
              <a:buNone/>
              <a:defRPr>
                <a:solidFill>
                  <a:schemeClr val="tx1">
                    <a:tint val="75000"/>
                  </a:schemeClr>
                </a:solidFill>
              </a:defRPr>
            </a:lvl7pPr>
            <a:lvl8pPr marL="3199835" indent="0" algn="ctr">
              <a:buNone/>
              <a:defRPr>
                <a:solidFill>
                  <a:schemeClr val="tx1">
                    <a:tint val="75000"/>
                  </a:schemeClr>
                </a:solidFill>
              </a:defRPr>
            </a:lvl8pPr>
            <a:lvl9pPr marL="3656954"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a:xfrm>
            <a:off x="457201" y="6356351"/>
            <a:ext cx="2133600" cy="365125"/>
          </a:xfrm>
          <a:prstGeom prst="rect">
            <a:avLst/>
          </a:prstGeom>
        </p:spPr>
        <p:txBody>
          <a:bodyPr lIns="91424" tIns="45712" rIns="91424" bIns="45712"/>
          <a:lstStyle/>
          <a:p>
            <a:fld id="{A518850B-11C7-4AD6-92ED-18B22EE5C912}" type="datetimeFigureOut">
              <a:rPr lang="fr-FR" smtClean="0"/>
              <a:t>23/02/2016</a:t>
            </a:fld>
            <a:endParaRPr lang="fr-FR"/>
          </a:p>
        </p:txBody>
      </p:sp>
      <p:sp>
        <p:nvSpPr>
          <p:cNvPr id="5" name="Footer Placeholder 4"/>
          <p:cNvSpPr>
            <a:spLocks noGrp="1"/>
          </p:cNvSpPr>
          <p:nvPr>
            <p:ph type="ftr" sz="quarter" idx="11"/>
          </p:nvPr>
        </p:nvSpPr>
        <p:spPr>
          <a:xfrm>
            <a:off x="3124201" y="6356351"/>
            <a:ext cx="2895600" cy="365125"/>
          </a:xfrm>
          <a:prstGeom prst="rect">
            <a:avLst/>
          </a:prstGeom>
        </p:spPr>
        <p:txBody>
          <a:bodyPr lIns="91424" tIns="45712" rIns="91424" bIns="45712"/>
          <a:lstStyle/>
          <a:p>
            <a:endParaRPr lang="fr-FR"/>
          </a:p>
        </p:txBody>
      </p:sp>
      <p:sp>
        <p:nvSpPr>
          <p:cNvPr id="6" name="Slide Number Placeholder 5"/>
          <p:cNvSpPr>
            <a:spLocks noGrp="1"/>
          </p:cNvSpPr>
          <p:nvPr>
            <p:ph type="sldNum" sz="quarter" idx="12"/>
          </p:nvPr>
        </p:nvSpPr>
        <p:spPr>
          <a:xfrm>
            <a:off x="6553200" y="6356351"/>
            <a:ext cx="2133600" cy="365125"/>
          </a:xfrm>
          <a:prstGeom prst="rect">
            <a:avLst/>
          </a:prstGeom>
        </p:spPr>
        <p:txBody>
          <a:bodyPr lIns="91424" tIns="45712" rIns="91424" bIns="45712"/>
          <a:lstStyle/>
          <a:p>
            <a:fld id="{FA8A1F31-52E8-434C-865A-C6F72F224834}" type="slidenum">
              <a:rPr lang="fr-FR" smtClean="0"/>
              <a:t>‹#›</a:t>
            </a:fld>
            <a:endParaRPr lang="fr-FR"/>
          </a:p>
        </p:txBody>
      </p:sp>
    </p:spTree>
    <p:extLst>
      <p:ext uri="{BB962C8B-B14F-4D97-AF65-F5344CB8AC3E}">
        <p14:creationId xmlns:p14="http://schemas.microsoft.com/office/powerpoint/2010/main" val="3257716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27584" y="404664"/>
            <a:ext cx="7772400" cy="2088232"/>
          </a:xfrm>
        </p:spPr>
        <p:txBody>
          <a:bodyPr>
            <a:normAutofit/>
          </a:bodyPr>
          <a:lstStyle>
            <a:lvl1pPr>
              <a:defRPr sz="6000">
                <a:effectLst>
                  <a:outerShdw blurRad="38100" dist="38100" dir="2700000" algn="tl">
                    <a:srgbClr val="000000">
                      <a:alpha val="43137"/>
                    </a:srgbClr>
                  </a:outerShdw>
                </a:effectLst>
              </a:defRPr>
            </a:lvl1pPr>
          </a:lstStyle>
          <a:p>
            <a:r>
              <a:rPr lang="en-US" dirty="0" smtClean="0"/>
              <a:t>Coordinated Assessments</a:t>
            </a:r>
            <a:endParaRPr lang="fr-FR" dirty="0"/>
          </a:p>
        </p:txBody>
      </p:sp>
      <p:sp>
        <p:nvSpPr>
          <p:cNvPr id="3" name="Subtitle 2"/>
          <p:cNvSpPr>
            <a:spLocks noGrp="1"/>
          </p:cNvSpPr>
          <p:nvPr>
            <p:ph type="subTitle" idx="1" hasCustomPrompt="1"/>
          </p:nvPr>
        </p:nvSpPr>
        <p:spPr>
          <a:xfrm>
            <a:off x="939552" y="2780928"/>
            <a:ext cx="7232848" cy="1368152"/>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Nutrition Cluster Coordination Training</a:t>
            </a:r>
          </a:p>
          <a:p>
            <a:r>
              <a:rPr lang="en-US" dirty="0" smtClean="0"/>
              <a:t>Dakar, November 2013</a:t>
            </a:r>
            <a:endParaRPr lang="fr-FR" dirty="0"/>
          </a:p>
        </p:txBody>
      </p:sp>
      <p:sp>
        <p:nvSpPr>
          <p:cNvPr id="5" name="Footer Placeholder 4"/>
          <p:cNvSpPr>
            <a:spLocks noGrp="1"/>
          </p:cNvSpPr>
          <p:nvPr>
            <p:ph type="ftr" sz="quarter" idx="11"/>
          </p:nvPr>
        </p:nvSpPr>
        <p:spPr/>
        <p:txBody>
          <a:bodyPr/>
          <a:lstStyle/>
          <a:p>
            <a:r>
              <a:rPr lang="fr-FR" smtClean="0"/>
              <a:t>NCC Training 2013</a:t>
            </a:r>
            <a:endParaRPr lang="fr-FR" dirty="0"/>
          </a:p>
        </p:txBody>
      </p:sp>
      <p:sp>
        <p:nvSpPr>
          <p:cNvPr id="6" name="Slide Number Placeholder 5"/>
          <p:cNvSpPr>
            <a:spLocks noGrp="1"/>
          </p:cNvSpPr>
          <p:nvPr>
            <p:ph type="sldNum" sz="quarter" idx="12"/>
          </p:nvPr>
        </p:nvSpPr>
        <p:spPr/>
        <p:txBody>
          <a:bodyPr/>
          <a:lstStyle/>
          <a:p>
            <a:fld id="{463A8DF2-A33D-47C5-8292-C15D51C2C28A}" type="slidenum">
              <a:rPr lang="fr-FR" smtClean="0"/>
              <a:pPr/>
              <a:t>‹#›</a:t>
            </a:fld>
            <a:endParaRPr lang="fr-FR" dirty="0"/>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55267" y="4581128"/>
            <a:ext cx="5688733" cy="16140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0814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solidFill>
            <a:schemeClr val="accent3">
              <a:lumMod val="40000"/>
              <a:lumOff val="60000"/>
            </a:schemeClr>
          </a:solidFill>
        </p:spPr>
        <p:txBody>
          <a:bodyPr>
            <a:normAutofit/>
          </a:bodyPr>
          <a:lstStyle>
            <a:lvl1pPr>
              <a:defRPr sz="5400" b="1">
                <a:solidFill>
                  <a:schemeClr val="tx1"/>
                </a:solidFill>
                <a:effectLst/>
              </a:defRPr>
            </a:lvl1pPr>
          </a:lstStyle>
          <a:p>
            <a:r>
              <a:rPr lang="en-US" dirty="0" smtClean="0"/>
              <a:t>Title of the slide</a:t>
            </a:r>
            <a:endParaRPr lang="fr-FR"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sp>
        <p:nvSpPr>
          <p:cNvPr id="5" name="Footer Placeholder 4"/>
          <p:cNvSpPr>
            <a:spLocks noGrp="1"/>
          </p:cNvSpPr>
          <p:nvPr>
            <p:ph type="ftr" sz="quarter" idx="11"/>
          </p:nvPr>
        </p:nvSpPr>
        <p:spPr/>
        <p:txBody>
          <a:bodyPr/>
          <a:lstStyle/>
          <a:p>
            <a:r>
              <a:rPr lang="fr-FR" smtClean="0"/>
              <a:t>NCC Training 2013</a:t>
            </a:r>
            <a:endParaRPr lang="fr-FR"/>
          </a:p>
        </p:txBody>
      </p:sp>
      <p:sp>
        <p:nvSpPr>
          <p:cNvPr id="6" name="Slide Number Placeholder 5"/>
          <p:cNvSpPr>
            <a:spLocks noGrp="1"/>
          </p:cNvSpPr>
          <p:nvPr>
            <p:ph type="sldNum" sz="quarter" idx="12"/>
          </p:nvPr>
        </p:nvSpPr>
        <p:spPr/>
        <p:txBody>
          <a:bodyPr/>
          <a:lstStyle/>
          <a:p>
            <a:fld id="{463A8DF2-A33D-47C5-8292-C15D51C2C28A}" type="slidenum">
              <a:rPr lang="fr-FR" smtClean="0"/>
              <a:t>‹#›</a:t>
            </a:fld>
            <a:endParaRPr lang="fr-FR"/>
          </a:p>
        </p:txBody>
      </p:sp>
    </p:spTree>
    <p:extLst>
      <p:ext uri="{BB962C8B-B14F-4D97-AF65-F5344CB8AC3E}">
        <p14:creationId xmlns:p14="http://schemas.microsoft.com/office/powerpoint/2010/main" val="913223851"/>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ounded Rectangle 6"/>
          <p:cNvSpPr/>
          <p:nvPr/>
        </p:nvSpPr>
        <p:spPr>
          <a:xfrm>
            <a:off x="1043608" y="648072"/>
            <a:ext cx="7949639" cy="5733256"/>
          </a:xfrm>
          <a:prstGeom prst="roundRect">
            <a:avLst>
              <a:gd name="adj" fmla="val 2327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le 1"/>
          <p:cNvSpPr>
            <a:spLocks noGrp="1"/>
          </p:cNvSpPr>
          <p:nvPr>
            <p:ph type="title" hasCustomPrompt="1"/>
          </p:nvPr>
        </p:nvSpPr>
        <p:spPr>
          <a:xfrm>
            <a:off x="1547664" y="980728"/>
            <a:ext cx="7128792" cy="1143000"/>
          </a:xfrm>
          <a:noFill/>
        </p:spPr>
        <p:txBody>
          <a:bodyPr>
            <a:normAutofit/>
          </a:bodyPr>
          <a:lstStyle>
            <a:lvl1pPr>
              <a:defRPr sz="5400" b="1">
                <a:solidFill>
                  <a:schemeClr val="tx1"/>
                </a:solidFill>
                <a:effectLst>
                  <a:outerShdw blurRad="38100" dist="38100" dir="2700000" algn="tl">
                    <a:srgbClr val="000000">
                      <a:alpha val="43137"/>
                    </a:srgbClr>
                  </a:outerShdw>
                </a:effectLst>
              </a:defRPr>
            </a:lvl1pPr>
          </a:lstStyle>
          <a:p>
            <a:r>
              <a:rPr lang="en-US" dirty="0" smtClean="0"/>
              <a:t>Group work</a:t>
            </a:r>
            <a:endParaRPr lang="fr-FR" dirty="0"/>
          </a:p>
        </p:txBody>
      </p:sp>
      <p:sp>
        <p:nvSpPr>
          <p:cNvPr id="3" name="Content Placeholder 2"/>
          <p:cNvSpPr>
            <a:spLocks noGrp="1"/>
          </p:cNvSpPr>
          <p:nvPr>
            <p:ph idx="1"/>
          </p:nvPr>
        </p:nvSpPr>
        <p:spPr>
          <a:xfrm>
            <a:off x="1475656" y="2204864"/>
            <a:ext cx="7344816" cy="3057203"/>
          </a:xfrm>
        </p:spPr>
        <p:txBody>
          <a:bodyPr/>
          <a:lstStyle>
            <a:lvl1pPr>
              <a:defRPr>
                <a:solidFill>
                  <a:schemeClr val="accent2">
                    <a:lumMod val="75000"/>
                  </a:schemeClr>
                </a:solidFill>
              </a:defRPr>
            </a:lvl1pPr>
            <a:lvl2pPr>
              <a:defRPr>
                <a:solidFill>
                  <a:schemeClr val="accent2">
                    <a:lumMod val="75000"/>
                  </a:schemeClr>
                </a:solidFill>
              </a:defRPr>
            </a:lvl2pPr>
            <a:lvl3pPr>
              <a:defRPr>
                <a:solidFill>
                  <a:schemeClr val="accent2">
                    <a:lumMod val="75000"/>
                  </a:schemeClr>
                </a:solidFill>
              </a:defRPr>
            </a:lvl3pPr>
            <a:lvl4pPr>
              <a:defRPr>
                <a:solidFill>
                  <a:schemeClr val="accent2">
                    <a:lumMod val="75000"/>
                  </a:schemeClr>
                </a:solidFill>
              </a:defRPr>
            </a:lvl4pPr>
            <a:lvl5pPr>
              <a:defRPr>
                <a:solidFill>
                  <a:schemeClr val="accent2">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pic>
        <p:nvPicPr>
          <p:cNvPr id="8" name="Imag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64231"/>
            <a:ext cx="938266" cy="9258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3113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0" cap="all">
                <a:effectLst>
                  <a:outerShdw blurRad="38100" dist="38100" dir="2700000" algn="tl">
                    <a:srgbClr val="000000">
                      <a:alpha val="43137"/>
                    </a:srgbClr>
                  </a:outerShdw>
                </a:effectLst>
              </a:defRPr>
            </a:lvl1pPr>
          </a:lstStyle>
          <a:p>
            <a:r>
              <a:rPr lang="en-US" dirty="0" smtClean="0"/>
              <a:t>Sub-title sections</a:t>
            </a:r>
            <a:endParaRPr lang="fr-F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C08F53-D6A3-47B1-B353-2E574F094E33}" type="datetime1">
              <a:rPr lang="fr-FR" smtClean="0"/>
              <a:t>23/02/2016</a:t>
            </a:fld>
            <a:endParaRPr lang="fr-FR"/>
          </a:p>
        </p:txBody>
      </p:sp>
      <p:sp>
        <p:nvSpPr>
          <p:cNvPr id="5" name="Footer Placeholder 4"/>
          <p:cNvSpPr>
            <a:spLocks noGrp="1"/>
          </p:cNvSpPr>
          <p:nvPr>
            <p:ph type="ftr" sz="quarter" idx="11"/>
          </p:nvPr>
        </p:nvSpPr>
        <p:spPr/>
        <p:txBody>
          <a:bodyPr/>
          <a:lstStyle/>
          <a:p>
            <a:r>
              <a:rPr lang="fr-FR" smtClean="0"/>
              <a:t>NCC Training 2013</a:t>
            </a:r>
            <a:endParaRPr lang="fr-FR"/>
          </a:p>
        </p:txBody>
      </p:sp>
      <p:sp>
        <p:nvSpPr>
          <p:cNvPr id="6" name="Slide Number Placeholder 5"/>
          <p:cNvSpPr>
            <a:spLocks noGrp="1"/>
          </p:cNvSpPr>
          <p:nvPr>
            <p:ph type="sldNum" sz="quarter" idx="12"/>
          </p:nvPr>
        </p:nvSpPr>
        <p:spPr/>
        <p:txBody>
          <a:bodyPr/>
          <a:lstStyle/>
          <a:p>
            <a:fld id="{463A8DF2-A33D-47C5-8292-C15D51C2C28A}" type="slidenum">
              <a:rPr lang="fr-FR" smtClean="0"/>
              <a:t>‹#›</a:t>
            </a:fld>
            <a:endParaRPr lang="fr-FR"/>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496" y="6165304"/>
            <a:ext cx="1835696" cy="6751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03848" y="363537"/>
            <a:ext cx="5617041" cy="16253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3807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lvl1pPr>
              <a:defRPr b="1">
                <a:effectLst/>
              </a:defRPr>
            </a:lvl1pPr>
          </a:lstStyle>
          <a:p>
            <a:r>
              <a:rPr lang="en-US" dirty="0" smtClean="0"/>
              <a:t>Click to edit Master title style</a:t>
            </a:r>
            <a:endParaRPr lang="fr-FR"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11"/>
          </p:nvPr>
        </p:nvSpPr>
        <p:spPr/>
        <p:txBody>
          <a:bodyPr/>
          <a:lstStyle/>
          <a:p>
            <a:r>
              <a:rPr lang="fr-FR" smtClean="0"/>
              <a:t>NCC Training 2013</a:t>
            </a:r>
            <a:endParaRPr lang="fr-FR"/>
          </a:p>
        </p:txBody>
      </p:sp>
      <p:sp>
        <p:nvSpPr>
          <p:cNvPr id="7" name="Slide Number Placeholder 6"/>
          <p:cNvSpPr>
            <a:spLocks noGrp="1"/>
          </p:cNvSpPr>
          <p:nvPr>
            <p:ph type="sldNum" sz="quarter" idx="12"/>
          </p:nvPr>
        </p:nvSpPr>
        <p:spPr/>
        <p:txBody>
          <a:bodyPr/>
          <a:lstStyle/>
          <a:p>
            <a:fld id="{463A8DF2-A33D-47C5-8292-C15D51C2C28A}" type="slidenum">
              <a:rPr lang="fr-FR" smtClean="0"/>
              <a:t>‹#›</a:t>
            </a:fld>
            <a:endParaRPr lang="fr-FR"/>
          </a:p>
        </p:txBody>
      </p:sp>
    </p:spTree>
    <p:extLst>
      <p:ext uri="{BB962C8B-B14F-4D97-AF65-F5344CB8AC3E}">
        <p14:creationId xmlns:p14="http://schemas.microsoft.com/office/powerpoint/2010/main" val="4014306437"/>
      </p:ext>
    </p:extLst>
  </p:cSld>
  <p:clrMapOvr>
    <a:masterClrMapping/>
  </p:clrMapOvr>
  <p:hf hd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5.xml"/><Relationship Id="rId12" Type="http://schemas.openxmlformats.org/officeDocument/2006/relationships/slideLayout" Target="../slideLayouts/slideLayout16.xml"/><Relationship Id="rId13" Type="http://schemas.openxmlformats.org/officeDocument/2006/relationships/slideLayout" Target="../slideLayouts/slideLayout17.xml"/><Relationship Id="rId14" Type="http://schemas.openxmlformats.org/officeDocument/2006/relationships/slideLayout" Target="../slideLayouts/slideLayout18.xml"/><Relationship Id="rId15" Type="http://schemas.openxmlformats.org/officeDocument/2006/relationships/theme" Target="../theme/theme2.xml"/><Relationship Id="rId1" Type="http://schemas.openxmlformats.org/officeDocument/2006/relationships/slideLayout" Target="../slideLayouts/slideLayout5.xml"/><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slideLayout" Target="../slideLayouts/slideLayout9.xml"/><Relationship Id="rId6" Type="http://schemas.openxmlformats.org/officeDocument/2006/relationships/slideLayout" Target="../slideLayouts/slideLayout10.xml"/><Relationship Id="rId7" Type="http://schemas.openxmlformats.org/officeDocument/2006/relationships/slideLayout" Target="../slideLayouts/slideLayout11.xml"/><Relationship Id="rId8" Type="http://schemas.openxmlformats.org/officeDocument/2006/relationships/slideLayout" Target="../slideLayouts/slideLayout12.xml"/><Relationship Id="rId9" Type="http://schemas.openxmlformats.org/officeDocument/2006/relationships/slideLayout" Target="../slideLayouts/slideLayout13.xml"/><Relationship Id="rId10"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79712" y="188640"/>
            <a:ext cx="5145024" cy="664464"/>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94" r:id="rId3"/>
    <p:sldLayoutId id="2147483695" r:id="rId4"/>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chemeClr val="accent3">
              <a:lumMod val="40000"/>
              <a:lumOff val="60000"/>
            </a:schemeClr>
          </a:solidFill>
        </p:spPr>
        <p:txBody>
          <a:bodyPr vert="horz" lIns="91440" tIns="45720" rIns="91440" bIns="45720" rtlCol="0" anchor="ctr">
            <a:normAutofit/>
          </a:bodyPr>
          <a:lstStyle/>
          <a:p>
            <a:r>
              <a:rPr lang="en-US" dirty="0" smtClean="0"/>
              <a:t>Click to edit Master title style</a:t>
            </a:r>
            <a:endParaRPr lang="fr-FR"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92E813-19BE-4CC6-A658-4178AF7EEFE5}" type="datetime1">
              <a:rPr lang="fr-FR" smtClean="0"/>
              <a:t>23/02/2016</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NCC Training 2013</a:t>
            </a:r>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3A8DF2-A33D-47C5-8292-C15D51C2C28A}" type="slidenum">
              <a:rPr lang="fr-FR" smtClean="0"/>
              <a:t>‹#›</a:t>
            </a:fld>
            <a:endParaRPr lang="fr-FR"/>
          </a:p>
        </p:txBody>
      </p:sp>
    </p:spTree>
    <p:extLst>
      <p:ext uri="{BB962C8B-B14F-4D97-AF65-F5344CB8AC3E}">
        <p14:creationId xmlns:p14="http://schemas.microsoft.com/office/powerpoint/2010/main" val="130690655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7"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jpeg"/><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pn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1806817" y="4509690"/>
            <a:ext cx="5818398" cy="1367582"/>
          </a:xfrm>
          <a:solidFill>
            <a:schemeClr val="tx2"/>
          </a:solidFill>
          <a:ln>
            <a:solidFill>
              <a:schemeClr val="tx2"/>
            </a:solidFill>
          </a:ln>
        </p:spPr>
        <p:txBody>
          <a:bodyPr>
            <a:normAutofit/>
          </a:bodyPr>
          <a:lstStyle/>
          <a:p>
            <a:r>
              <a:rPr lang="en-GB" sz="4400" i="1" dirty="0" smtClean="0"/>
              <a:t>Lieu</a:t>
            </a:r>
          </a:p>
          <a:p>
            <a:r>
              <a:rPr lang="en-GB" sz="2400" i="1" baseline="0" dirty="0" smtClean="0"/>
              <a:t>Date </a:t>
            </a:r>
            <a:endParaRPr lang="en-GB" sz="2400" i="1" dirty="0"/>
          </a:p>
        </p:txBody>
      </p:sp>
      <p:sp>
        <p:nvSpPr>
          <p:cNvPr id="3" name="Text Placeholder 2"/>
          <p:cNvSpPr>
            <a:spLocks noGrp="1"/>
          </p:cNvSpPr>
          <p:nvPr>
            <p:ph type="body" sz="quarter" idx="15"/>
          </p:nvPr>
        </p:nvSpPr>
        <p:spPr>
          <a:xfrm>
            <a:off x="827584" y="1268760"/>
            <a:ext cx="7776864" cy="2664296"/>
          </a:xfrm>
          <a:solidFill>
            <a:schemeClr val="tx2"/>
          </a:solidFill>
        </p:spPr>
        <p:txBody>
          <a:bodyPr/>
          <a:lstStyle/>
          <a:p>
            <a:r>
              <a:rPr lang="fr-FR" sz="4800" dirty="0" smtClean="0">
                <a:ea typeface="ＭＳ Ｐゴシック" charset="0"/>
              </a:rPr>
              <a:t>Les partenaires et la coordination du Cluster Nutrition</a:t>
            </a:r>
            <a:endParaRPr lang="fr-FR" sz="4800" dirty="0"/>
          </a:p>
        </p:txBody>
      </p:sp>
    </p:spTree>
    <p:extLst>
      <p:ext uri="{BB962C8B-B14F-4D97-AF65-F5344CB8AC3E}">
        <p14:creationId xmlns:p14="http://schemas.microsoft.com/office/powerpoint/2010/main" val="748251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9" descr="Metra%20lot%20wCa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5" y="2204864"/>
            <a:ext cx="5941045" cy="360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18"/>
          <p:cNvSpPr txBox="1">
            <a:spLocks noChangeArrowheads="1"/>
          </p:cNvSpPr>
          <p:nvPr/>
        </p:nvSpPr>
        <p:spPr>
          <a:xfrm>
            <a:off x="539552" y="692696"/>
            <a:ext cx="8604447" cy="670970"/>
          </a:xfrm>
          <a:prstGeom prst="rect">
            <a:avLst/>
          </a:prstGeom>
          <a:noFill/>
          <a:ln>
            <a:noFill/>
          </a:ln>
        </p:spPr>
        <p:txBody>
          <a:bodyPr lIns="80147" tIns="40074" rIns="80147" bIns="40074"/>
          <a:lstStyle/>
          <a:p>
            <a:pPr defTabSz="914077">
              <a:defRPr/>
            </a:pPr>
            <a:r>
              <a:rPr lang="fr-CA" sz="4000" dirty="0"/>
              <a:t>Parking</a:t>
            </a:r>
            <a:r>
              <a:rPr lang="fr-CA" sz="3900" dirty="0" smtClean="0">
                <a:latin typeface="+mj-lt"/>
                <a:ea typeface="+mj-ea"/>
                <a:cs typeface="+mj-cs"/>
              </a:rPr>
              <a:t> – Questions en suspens</a:t>
            </a:r>
            <a:endParaRPr lang="fr-CA" sz="3900" dirty="0">
              <a:latin typeface="+mj-lt"/>
              <a:ea typeface="+mj-ea"/>
              <a:cs typeface="+mj-cs"/>
            </a:endParaRPr>
          </a:p>
        </p:txBody>
      </p:sp>
    </p:spTree>
    <p:extLst>
      <p:ext uri="{BB962C8B-B14F-4D97-AF65-F5344CB8AC3E}">
        <p14:creationId xmlns:p14="http://schemas.microsoft.com/office/powerpoint/2010/main" val="18895170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0000677">
            <a:off x="685800" y="1637941"/>
            <a:ext cx="7772400" cy="1470025"/>
          </a:xfrm>
        </p:spPr>
        <p:txBody>
          <a:bodyPr>
            <a:noAutofit/>
          </a:bodyPr>
          <a:lstStyle/>
          <a:p>
            <a:r>
              <a:rPr lang="fr-FR" sz="9600" b="1" dirty="0" smtClean="0">
                <a:effectLst>
                  <a:outerShdw blurRad="38100" dist="38100" dir="2700000" algn="tl">
                    <a:srgbClr val="000000">
                      <a:alpha val="43137"/>
                    </a:srgbClr>
                  </a:outerShdw>
                </a:effectLst>
              </a:rPr>
              <a:t>Français???</a:t>
            </a:r>
            <a:endParaRPr lang="fr-FR" sz="9600" b="1" dirty="0">
              <a:effectLst>
                <a:outerShdw blurRad="38100" dist="38100" dir="2700000" algn="tl">
                  <a:srgbClr val="000000">
                    <a:alpha val="43137"/>
                  </a:srgbClr>
                </a:outerShdw>
              </a:effectLst>
            </a:endParaRPr>
          </a:p>
        </p:txBody>
      </p:sp>
      <p:sp>
        <p:nvSpPr>
          <p:cNvPr id="4" name="Rectangle 3"/>
          <p:cNvSpPr/>
          <p:nvPr/>
        </p:nvSpPr>
        <p:spPr>
          <a:xfrm rot="1500209">
            <a:off x="1184644" y="2132931"/>
            <a:ext cx="6394216" cy="1446534"/>
          </a:xfrm>
          <a:prstGeom prst="rect">
            <a:avLst/>
          </a:prstGeom>
        </p:spPr>
        <p:txBody>
          <a:bodyPr wrap="none" lIns="91424" tIns="45712" rIns="91424" bIns="45712">
            <a:spAutoFit/>
          </a:bodyPr>
          <a:lstStyle/>
          <a:p>
            <a:r>
              <a:rPr lang="fr-FR" sz="8800" dirty="0" smtClean="0"/>
              <a:t>ENGLISH??</a:t>
            </a:r>
            <a:endParaRPr lang="fr-FR" sz="8800" dirty="0"/>
          </a:p>
        </p:txBody>
      </p:sp>
      <p:pic>
        <p:nvPicPr>
          <p:cNvPr id="1028" name="Picture 4" descr="C:\Users\Montse\AppData\Local\Microsoft\Windows\Temporary Internet Files\Content.IE5\YPG3OTOY\MC90005614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692696"/>
            <a:ext cx="7560840" cy="576064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Subtitle 4"/>
          <p:cNvSpPr>
            <a:spLocks noGrp="1"/>
          </p:cNvSpPr>
          <p:nvPr>
            <p:ph type="subTitle" idx="1"/>
          </p:nvPr>
        </p:nvSpPr>
        <p:spPr/>
        <p:txBody>
          <a:bodyPr/>
          <a:lstStyle/>
          <a:p>
            <a:endParaRPr lang="fr-FR"/>
          </a:p>
        </p:txBody>
      </p:sp>
    </p:spTree>
    <p:extLst>
      <p:ext uri="{BB962C8B-B14F-4D97-AF65-F5344CB8AC3E}">
        <p14:creationId xmlns:p14="http://schemas.microsoft.com/office/powerpoint/2010/main" val="887660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Date Placeholder 3"/>
          <p:cNvSpPr txBox="1">
            <a:spLocks noGrp="1"/>
          </p:cNvSpPr>
          <p:nvPr/>
        </p:nvSpPr>
        <p:spPr bwMode="auto">
          <a:xfrm>
            <a:off x="6588125" y="6619875"/>
            <a:ext cx="2209800" cy="476250"/>
          </a:xfrm>
          <a:prstGeom prst="rect">
            <a:avLst/>
          </a:prstGeom>
          <a:noFill/>
          <a:ln w="9525">
            <a:noFill/>
            <a:miter lim="800000"/>
            <a:headEnd/>
            <a:tailEnd/>
          </a:ln>
        </p:spPr>
        <p:txBody>
          <a:bodyPr lIns="91413" tIns="45707" rIns="91413" bIns="45707"/>
          <a:lstStyle/>
          <a:p>
            <a:pPr>
              <a:tabLst>
                <a:tab pos="1950460" algn="r"/>
              </a:tabLst>
            </a:pPr>
            <a:r>
              <a:rPr lang="en-US" sz="900">
                <a:solidFill>
                  <a:schemeClr val="bg1"/>
                </a:solidFill>
              </a:rPr>
              <a:t>2008	</a:t>
            </a:r>
          </a:p>
        </p:txBody>
      </p:sp>
      <p:sp>
        <p:nvSpPr>
          <p:cNvPr id="18434" name="Footer Placeholder 4"/>
          <p:cNvSpPr txBox="1">
            <a:spLocks noGrp="1"/>
          </p:cNvSpPr>
          <p:nvPr/>
        </p:nvSpPr>
        <p:spPr bwMode="auto">
          <a:xfrm>
            <a:off x="2743200" y="6629400"/>
            <a:ext cx="3810000" cy="476250"/>
          </a:xfrm>
          <a:prstGeom prst="rect">
            <a:avLst/>
          </a:prstGeom>
          <a:noFill/>
          <a:ln w="9525">
            <a:noFill/>
            <a:miter lim="800000"/>
            <a:headEnd/>
            <a:tailEnd/>
          </a:ln>
        </p:spPr>
        <p:txBody>
          <a:bodyPr lIns="91413" tIns="45707" rIns="91413" bIns="45707"/>
          <a:lstStyle/>
          <a:p>
            <a:pPr algn="ctr"/>
            <a:r>
              <a:rPr lang="en-US" sz="900">
                <a:solidFill>
                  <a:schemeClr val="bg1"/>
                </a:solidFill>
              </a:rPr>
              <a:t>Nutrition Cluster Coordination Training</a:t>
            </a:r>
          </a:p>
        </p:txBody>
      </p:sp>
      <p:sp>
        <p:nvSpPr>
          <p:cNvPr id="18435" name="Text Box 2"/>
          <p:cNvSpPr txBox="1">
            <a:spLocks noChangeArrowheads="1"/>
          </p:cNvSpPr>
          <p:nvPr/>
        </p:nvSpPr>
        <p:spPr bwMode="auto">
          <a:xfrm>
            <a:off x="0" y="2"/>
            <a:ext cx="9144000" cy="1365653"/>
          </a:xfrm>
          <a:prstGeom prst="rect">
            <a:avLst/>
          </a:prstGeom>
          <a:noFill/>
          <a:ln w="9525">
            <a:noFill/>
            <a:miter lim="800000"/>
            <a:headEnd/>
            <a:tailEnd/>
          </a:ln>
        </p:spPr>
        <p:txBody>
          <a:bodyPr lIns="91413" tIns="45707" rIns="91413" bIns="45707">
            <a:spAutoFit/>
          </a:bodyPr>
          <a:lstStyle/>
          <a:p>
            <a:pPr algn="ctr"/>
            <a:endParaRPr lang="fr-FR" sz="1600" dirty="0">
              <a:solidFill>
                <a:schemeClr val="tx2"/>
              </a:solidFill>
            </a:endParaRPr>
          </a:p>
          <a:p>
            <a:pPr algn="ctr"/>
            <a:r>
              <a:rPr lang="fr-FR" sz="3600" dirty="0">
                <a:solidFill>
                  <a:schemeClr val="bg1"/>
                </a:solidFill>
                <a:latin typeface="Trebuchet MS" pitchFamily="34" charset="0"/>
              </a:rPr>
              <a:t>Global Nutrition Cluster Lead supports..</a:t>
            </a:r>
          </a:p>
          <a:p>
            <a:pPr algn="ctr"/>
            <a:endParaRPr lang="fr-FR" sz="2800" dirty="0">
              <a:solidFill>
                <a:schemeClr val="tx2"/>
              </a:solidFill>
            </a:endParaRPr>
          </a:p>
        </p:txBody>
      </p:sp>
      <p:sp>
        <p:nvSpPr>
          <p:cNvPr id="7" name="Rectangle 2"/>
          <p:cNvSpPr txBox="1">
            <a:spLocks noChangeArrowheads="1"/>
          </p:cNvSpPr>
          <p:nvPr/>
        </p:nvSpPr>
        <p:spPr>
          <a:xfrm>
            <a:off x="611560" y="836712"/>
            <a:ext cx="6706274" cy="576064"/>
          </a:xfrm>
          <a:prstGeom prst="rect">
            <a:avLst/>
          </a:prstGeom>
          <a:solidFill>
            <a:srgbClr val="FFFFFF"/>
          </a:solidFill>
        </p:spPr>
        <p:txBody>
          <a:bodyPr lIns="91413" tIns="45707" rIns="91413" bIns="45707">
            <a:normAutofit fontScale="92500" lnSpcReduction="20000"/>
          </a:bodyPr>
          <a:lstStyle/>
          <a:p>
            <a:pPr defTabSz="1041091">
              <a:lnSpc>
                <a:spcPct val="90000"/>
              </a:lnSpc>
              <a:defRPr/>
            </a:pPr>
            <a:r>
              <a:rPr lang="fr-FR" sz="4400" dirty="0">
                <a:solidFill>
                  <a:srgbClr val="231F20"/>
                </a:solidFill>
                <a:latin typeface="+mj-lt"/>
                <a:ea typeface="MS Gothic" pitchFamily="49" charset="-128"/>
                <a:cs typeface="Century Gothic"/>
              </a:rPr>
              <a:t>Terminologie</a:t>
            </a:r>
            <a:r>
              <a:rPr lang="fr-FR" sz="4400" dirty="0">
                <a:solidFill>
                  <a:srgbClr val="231F20"/>
                </a:solidFill>
                <a:latin typeface="+mj-lt"/>
                <a:ea typeface="MS Gothic" pitchFamily="49" charset="-128"/>
              </a:rPr>
              <a:t> </a:t>
            </a:r>
            <a:endParaRPr lang="fr-FR" sz="4000" dirty="0">
              <a:solidFill>
                <a:srgbClr val="231F20"/>
              </a:solidFill>
              <a:latin typeface="+mj-lt"/>
              <a:ea typeface="MS Gothic" pitchFamily="49" charset="-128"/>
            </a:endParaRPr>
          </a:p>
        </p:txBody>
      </p:sp>
      <p:sp>
        <p:nvSpPr>
          <p:cNvPr id="3" name="Content Placeholder 2"/>
          <p:cNvSpPr>
            <a:spLocks noGrp="1"/>
          </p:cNvSpPr>
          <p:nvPr>
            <p:ph idx="1"/>
          </p:nvPr>
        </p:nvSpPr>
        <p:spPr>
          <a:xfrm>
            <a:off x="457472" y="1628800"/>
            <a:ext cx="8229057" cy="4680520"/>
          </a:xfrm>
        </p:spPr>
        <p:txBody>
          <a:bodyPr lIns="80147" tIns="40074" rIns="80147" bIns="40074"/>
          <a:lstStyle/>
          <a:p>
            <a:r>
              <a:rPr lang="fr-FR" dirty="0" smtClean="0"/>
              <a:t>Une grande partie des documents de référence sur la Coordination Cluster </a:t>
            </a:r>
            <a:r>
              <a:rPr lang="fr-FR" dirty="0"/>
              <a:t>n’existent qu’en </a:t>
            </a:r>
            <a:r>
              <a:rPr lang="fr-FR" dirty="0" smtClean="0"/>
              <a:t>anglais.</a:t>
            </a:r>
          </a:p>
          <a:p>
            <a:r>
              <a:rPr lang="fr-FR" dirty="0" smtClean="0"/>
              <a:t>Les documents qui vous seront distribués pendant les </a:t>
            </a:r>
            <a:r>
              <a:rPr lang="fr-FR" dirty="0"/>
              <a:t>séances</a:t>
            </a:r>
            <a:r>
              <a:rPr lang="fr-FR" dirty="0" smtClean="0"/>
              <a:t> ont été, pour la plupart, traduits pour cette formation</a:t>
            </a:r>
          </a:p>
          <a:p>
            <a:r>
              <a:rPr lang="fr-FR" dirty="0" smtClean="0"/>
              <a:t>Mais </a:t>
            </a:r>
            <a:r>
              <a:rPr lang="fr-FR" dirty="0"/>
              <a:t>ceux que vous recevrez </a:t>
            </a:r>
            <a:r>
              <a:rPr lang="fr-FR" dirty="0" smtClean="0"/>
              <a:t>avec les clés USB sont majoritairement en anglais</a:t>
            </a:r>
          </a:p>
        </p:txBody>
      </p:sp>
    </p:spTree>
    <p:extLst>
      <p:ext uri="{BB962C8B-B14F-4D97-AF65-F5344CB8AC3E}">
        <p14:creationId xmlns:p14="http://schemas.microsoft.com/office/powerpoint/2010/main" val="31863378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Date Placeholder 3"/>
          <p:cNvSpPr txBox="1">
            <a:spLocks noGrp="1"/>
          </p:cNvSpPr>
          <p:nvPr/>
        </p:nvSpPr>
        <p:spPr bwMode="auto">
          <a:xfrm>
            <a:off x="6588125" y="6619875"/>
            <a:ext cx="2209800" cy="476250"/>
          </a:xfrm>
          <a:prstGeom prst="rect">
            <a:avLst/>
          </a:prstGeom>
          <a:noFill/>
          <a:ln w="9525">
            <a:noFill/>
            <a:miter lim="800000"/>
            <a:headEnd/>
            <a:tailEnd/>
          </a:ln>
        </p:spPr>
        <p:txBody>
          <a:bodyPr lIns="91413" tIns="45707" rIns="91413" bIns="45707"/>
          <a:lstStyle/>
          <a:p>
            <a:pPr>
              <a:tabLst>
                <a:tab pos="1950460" algn="r"/>
              </a:tabLst>
            </a:pPr>
            <a:r>
              <a:rPr lang="en-US" sz="900">
                <a:solidFill>
                  <a:schemeClr val="bg1"/>
                </a:solidFill>
              </a:rPr>
              <a:t>2008	</a:t>
            </a:r>
          </a:p>
        </p:txBody>
      </p:sp>
      <p:sp>
        <p:nvSpPr>
          <p:cNvPr id="18434" name="Footer Placeholder 4"/>
          <p:cNvSpPr txBox="1">
            <a:spLocks noGrp="1"/>
          </p:cNvSpPr>
          <p:nvPr/>
        </p:nvSpPr>
        <p:spPr bwMode="auto">
          <a:xfrm>
            <a:off x="2743200" y="6629400"/>
            <a:ext cx="3810000" cy="476250"/>
          </a:xfrm>
          <a:prstGeom prst="rect">
            <a:avLst/>
          </a:prstGeom>
          <a:noFill/>
          <a:ln w="9525">
            <a:noFill/>
            <a:miter lim="800000"/>
            <a:headEnd/>
            <a:tailEnd/>
          </a:ln>
        </p:spPr>
        <p:txBody>
          <a:bodyPr lIns="91413" tIns="45707" rIns="91413" bIns="45707"/>
          <a:lstStyle/>
          <a:p>
            <a:pPr algn="ctr"/>
            <a:r>
              <a:rPr lang="en-US" sz="900">
                <a:solidFill>
                  <a:schemeClr val="bg1"/>
                </a:solidFill>
              </a:rPr>
              <a:t>Nutrition Cluster Coordination Training</a:t>
            </a:r>
          </a:p>
        </p:txBody>
      </p:sp>
      <p:sp>
        <p:nvSpPr>
          <p:cNvPr id="18435" name="Text Box 2"/>
          <p:cNvSpPr txBox="1">
            <a:spLocks noChangeArrowheads="1"/>
          </p:cNvSpPr>
          <p:nvPr/>
        </p:nvSpPr>
        <p:spPr bwMode="auto">
          <a:xfrm>
            <a:off x="0" y="2"/>
            <a:ext cx="9144000" cy="1365653"/>
          </a:xfrm>
          <a:prstGeom prst="rect">
            <a:avLst/>
          </a:prstGeom>
          <a:noFill/>
          <a:ln w="9525">
            <a:noFill/>
            <a:miter lim="800000"/>
            <a:headEnd/>
            <a:tailEnd/>
          </a:ln>
        </p:spPr>
        <p:txBody>
          <a:bodyPr lIns="91413" tIns="45707" rIns="91413" bIns="45707">
            <a:spAutoFit/>
          </a:bodyPr>
          <a:lstStyle/>
          <a:p>
            <a:pPr algn="ctr"/>
            <a:endParaRPr lang="fr-FR" sz="1600" dirty="0">
              <a:solidFill>
                <a:schemeClr val="tx2"/>
              </a:solidFill>
            </a:endParaRPr>
          </a:p>
          <a:p>
            <a:pPr algn="ctr"/>
            <a:r>
              <a:rPr lang="fr-FR" sz="3600" dirty="0">
                <a:solidFill>
                  <a:schemeClr val="bg1"/>
                </a:solidFill>
                <a:latin typeface="Trebuchet MS" pitchFamily="34" charset="0"/>
              </a:rPr>
              <a:t>Global Nutrition Cluster Lead supports..</a:t>
            </a:r>
          </a:p>
          <a:p>
            <a:pPr algn="ctr"/>
            <a:endParaRPr lang="fr-FR" sz="2800" dirty="0">
              <a:solidFill>
                <a:schemeClr val="tx2"/>
              </a:solidFill>
            </a:endParaRPr>
          </a:p>
        </p:txBody>
      </p:sp>
      <p:sp>
        <p:nvSpPr>
          <p:cNvPr id="7" name="Rectangle 2"/>
          <p:cNvSpPr txBox="1">
            <a:spLocks noChangeArrowheads="1"/>
          </p:cNvSpPr>
          <p:nvPr/>
        </p:nvSpPr>
        <p:spPr>
          <a:xfrm>
            <a:off x="611560" y="836712"/>
            <a:ext cx="6706274" cy="576064"/>
          </a:xfrm>
          <a:prstGeom prst="rect">
            <a:avLst/>
          </a:prstGeom>
          <a:solidFill>
            <a:srgbClr val="FFFFFF"/>
          </a:solidFill>
        </p:spPr>
        <p:txBody>
          <a:bodyPr lIns="91413" tIns="45707" rIns="91413" bIns="45707">
            <a:normAutofit fontScale="92500" lnSpcReduction="20000"/>
          </a:bodyPr>
          <a:lstStyle/>
          <a:p>
            <a:pPr defTabSz="1041091">
              <a:lnSpc>
                <a:spcPct val="90000"/>
              </a:lnSpc>
              <a:defRPr/>
            </a:pPr>
            <a:r>
              <a:rPr lang="fr-FR" sz="4400" dirty="0">
                <a:solidFill>
                  <a:srgbClr val="231F20"/>
                </a:solidFill>
                <a:latin typeface="+mj-lt"/>
                <a:ea typeface="MS Gothic" pitchFamily="49" charset="-128"/>
                <a:cs typeface="Century Gothic"/>
              </a:rPr>
              <a:t>Terminologie</a:t>
            </a:r>
            <a:r>
              <a:rPr lang="fr-FR" sz="4400" dirty="0">
                <a:solidFill>
                  <a:srgbClr val="231F20"/>
                </a:solidFill>
                <a:latin typeface="+mj-lt"/>
                <a:ea typeface="MS Gothic" pitchFamily="49" charset="-128"/>
              </a:rPr>
              <a:t> </a:t>
            </a:r>
            <a:endParaRPr lang="fr-FR" sz="4000" dirty="0">
              <a:solidFill>
                <a:srgbClr val="231F20"/>
              </a:solidFill>
              <a:latin typeface="+mj-lt"/>
              <a:ea typeface="MS Gothic" pitchFamily="49" charset="-128"/>
            </a:endParaRPr>
          </a:p>
        </p:txBody>
      </p:sp>
      <p:sp>
        <p:nvSpPr>
          <p:cNvPr id="3" name="Content Placeholder 2"/>
          <p:cNvSpPr>
            <a:spLocks noGrp="1"/>
          </p:cNvSpPr>
          <p:nvPr>
            <p:ph idx="1"/>
          </p:nvPr>
        </p:nvSpPr>
        <p:spPr>
          <a:xfrm>
            <a:off x="179512" y="1556792"/>
            <a:ext cx="8856984" cy="4680520"/>
          </a:xfrm>
        </p:spPr>
        <p:txBody>
          <a:bodyPr lIns="80147" tIns="40074" rIns="80147" bIns="40074"/>
          <a:lstStyle/>
          <a:p>
            <a:r>
              <a:rPr lang="fr-FR" dirty="0" smtClean="0"/>
              <a:t>Dans les présentations, </a:t>
            </a:r>
          </a:p>
          <a:p>
            <a:pPr lvl="1"/>
            <a:r>
              <a:rPr lang="fr-FR" dirty="0" smtClean="0"/>
              <a:t>certaines abréviations, acronymes ou expressions ont été </a:t>
            </a:r>
            <a:r>
              <a:rPr lang="fr-FR" dirty="0"/>
              <a:t>traduits ou adaptés, mais </a:t>
            </a:r>
          </a:p>
          <a:p>
            <a:pPr lvl="1"/>
            <a:r>
              <a:rPr lang="fr-FR" dirty="0"/>
              <a:t>D’autres ont été gardés en anglais parce que c’est sous cette forme qu’ils sont les plus connus.</a:t>
            </a:r>
          </a:p>
          <a:p>
            <a:pPr lvl="1"/>
            <a:endParaRPr lang="fr-FR" dirty="0"/>
          </a:p>
          <a:p>
            <a:pPr marL="514350" indent="-457200">
              <a:buFont typeface="Arial"/>
              <a:buChar char="•"/>
            </a:pPr>
            <a:r>
              <a:rPr lang="fr-FR" i="1" dirty="0" smtClean="0"/>
              <a:t>Quelques exemples…</a:t>
            </a:r>
          </a:p>
        </p:txBody>
      </p:sp>
    </p:spTree>
    <p:extLst>
      <p:ext uri="{BB962C8B-B14F-4D97-AF65-F5344CB8AC3E}">
        <p14:creationId xmlns:p14="http://schemas.microsoft.com/office/powerpoint/2010/main" val="33167687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Date Placeholder 3"/>
          <p:cNvSpPr txBox="1">
            <a:spLocks noGrp="1"/>
          </p:cNvSpPr>
          <p:nvPr/>
        </p:nvSpPr>
        <p:spPr bwMode="auto">
          <a:xfrm>
            <a:off x="6588125" y="6619875"/>
            <a:ext cx="2209800" cy="476250"/>
          </a:xfrm>
          <a:prstGeom prst="rect">
            <a:avLst/>
          </a:prstGeom>
          <a:noFill/>
          <a:ln w="9525">
            <a:noFill/>
            <a:miter lim="800000"/>
            <a:headEnd/>
            <a:tailEnd/>
          </a:ln>
        </p:spPr>
        <p:txBody>
          <a:bodyPr lIns="91413" tIns="45707" rIns="91413" bIns="45707"/>
          <a:lstStyle/>
          <a:p>
            <a:pPr>
              <a:tabLst>
                <a:tab pos="1950460" algn="r"/>
              </a:tabLst>
            </a:pPr>
            <a:r>
              <a:rPr lang="en-US" sz="900">
                <a:solidFill>
                  <a:schemeClr val="bg1"/>
                </a:solidFill>
              </a:rPr>
              <a:t>2008	</a:t>
            </a:r>
          </a:p>
        </p:txBody>
      </p:sp>
      <p:sp>
        <p:nvSpPr>
          <p:cNvPr id="18434" name="Footer Placeholder 4"/>
          <p:cNvSpPr txBox="1">
            <a:spLocks noGrp="1"/>
          </p:cNvSpPr>
          <p:nvPr/>
        </p:nvSpPr>
        <p:spPr bwMode="auto">
          <a:xfrm>
            <a:off x="2743200" y="6629400"/>
            <a:ext cx="3810000" cy="476250"/>
          </a:xfrm>
          <a:prstGeom prst="rect">
            <a:avLst/>
          </a:prstGeom>
          <a:noFill/>
          <a:ln w="9525">
            <a:noFill/>
            <a:miter lim="800000"/>
            <a:headEnd/>
            <a:tailEnd/>
          </a:ln>
        </p:spPr>
        <p:txBody>
          <a:bodyPr lIns="91413" tIns="45707" rIns="91413" bIns="45707"/>
          <a:lstStyle/>
          <a:p>
            <a:pPr algn="ctr"/>
            <a:r>
              <a:rPr lang="en-US" sz="900">
                <a:solidFill>
                  <a:schemeClr val="bg1"/>
                </a:solidFill>
              </a:rPr>
              <a:t>Nutrition Cluster Coordination Training</a:t>
            </a:r>
          </a:p>
        </p:txBody>
      </p:sp>
      <p:sp>
        <p:nvSpPr>
          <p:cNvPr id="18435" name="Text Box 2"/>
          <p:cNvSpPr txBox="1">
            <a:spLocks noChangeArrowheads="1"/>
          </p:cNvSpPr>
          <p:nvPr/>
        </p:nvSpPr>
        <p:spPr bwMode="auto">
          <a:xfrm>
            <a:off x="0" y="2"/>
            <a:ext cx="9144000" cy="1365653"/>
          </a:xfrm>
          <a:prstGeom prst="rect">
            <a:avLst/>
          </a:prstGeom>
          <a:noFill/>
          <a:ln w="9525">
            <a:noFill/>
            <a:miter lim="800000"/>
            <a:headEnd/>
            <a:tailEnd/>
          </a:ln>
        </p:spPr>
        <p:txBody>
          <a:bodyPr lIns="91413" tIns="45707" rIns="91413" bIns="45707">
            <a:spAutoFit/>
          </a:bodyPr>
          <a:lstStyle/>
          <a:p>
            <a:pPr algn="ctr"/>
            <a:endParaRPr lang="fr-FR" sz="1600" dirty="0">
              <a:solidFill>
                <a:schemeClr val="tx2"/>
              </a:solidFill>
            </a:endParaRPr>
          </a:p>
          <a:p>
            <a:pPr algn="ctr"/>
            <a:r>
              <a:rPr lang="fr-FR" sz="3600" dirty="0">
                <a:solidFill>
                  <a:schemeClr val="bg1"/>
                </a:solidFill>
                <a:latin typeface="Trebuchet MS" pitchFamily="34" charset="0"/>
              </a:rPr>
              <a:t>Global Nutrition Cluster Lead supports..</a:t>
            </a:r>
          </a:p>
          <a:p>
            <a:pPr algn="ctr"/>
            <a:endParaRPr lang="fr-FR" sz="2800" dirty="0">
              <a:solidFill>
                <a:schemeClr val="tx2"/>
              </a:solidFill>
            </a:endParaRPr>
          </a:p>
        </p:txBody>
      </p:sp>
      <p:sp>
        <p:nvSpPr>
          <p:cNvPr id="7" name="Rectangle 2"/>
          <p:cNvSpPr txBox="1">
            <a:spLocks noChangeArrowheads="1"/>
          </p:cNvSpPr>
          <p:nvPr/>
        </p:nvSpPr>
        <p:spPr>
          <a:xfrm>
            <a:off x="1106086" y="1052736"/>
            <a:ext cx="6706274" cy="576064"/>
          </a:xfrm>
          <a:prstGeom prst="rect">
            <a:avLst/>
          </a:prstGeom>
          <a:solidFill>
            <a:srgbClr val="FFFFFF"/>
          </a:solidFill>
        </p:spPr>
        <p:txBody>
          <a:bodyPr lIns="91413" tIns="45707" rIns="91413" bIns="45707">
            <a:normAutofit fontScale="92500" lnSpcReduction="20000"/>
          </a:bodyPr>
          <a:lstStyle/>
          <a:p>
            <a:pPr algn="ctr" defTabSz="1041091">
              <a:lnSpc>
                <a:spcPct val="90000"/>
              </a:lnSpc>
              <a:defRPr/>
            </a:pPr>
            <a:r>
              <a:rPr lang="fr-FR" sz="4400" dirty="0" smtClean="0">
                <a:solidFill>
                  <a:srgbClr val="231F20"/>
                </a:solidFill>
                <a:latin typeface="+mj-lt"/>
                <a:ea typeface="MS Gothic" pitchFamily="49" charset="-128"/>
                <a:cs typeface="Century Gothic"/>
              </a:rPr>
              <a:t>Abréviations </a:t>
            </a:r>
            <a:endParaRPr lang="fr-FR" sz="4000" dirty="0">
              <a:solidFill>
                <a:srgbClr val="231F20"/>
              </a:solidFill>
              <a:latin typeface="+mj-lt"/>
              <a:ea typeface="MS Gothic" pitchFamily="49" charset="-128"/>
            </a:endParaRPr>
          </a:p>
        </p:txBody>
      </p:sp>
      <p:sp>
        <p:nvSpPr>
          <p:cNvPr id="3" name="Content Placeholder 2"/>
          <p:cNvSpPr>
            <a:spLocks noGrp="1"/>
          </p:cNvSpPr>
          <p:nvPr>
            <p:ph sz="quarter" idx="1"/>
          </p:nvPr>
        </p:nvSpPr>
        <p:spPr>
          <a:xfrm>
            <a:off x="566738" y="1752600"/>
            <a:ext cx="3924300" cy="4700736"/>
          </a:xfrm>
        </p:spPr>
        <p:txBody>
          <a:bodyPr lIns="80147" tIns="40074" rIns="80147" bIns="40074"/>
          <a:lstStyle/>
          <a:p>
            <a:pPr marL="0" indent="0">
              <a:buNone/>
            </a:pPr>
            <a:r>
              <a:rPr lang="fr-FR" b="1" dirty="0" smtClean="0"/>
              <a:t>TRADUITES</a:t>
            </a:r>
          </a:p>
          <a:p>
            <a:r>
              <a:rPr lang="fr-FR" sz="2400" dirty="0" smtClean="0"/>
              <a:t>CCN – PCN</a:t>
            </a:r>
          </a:p>
          <a:p>
            <a:r>
              <a:rPr lang="fr-FR" sz="2400" dirty="0" smtClean="0"/>
              <a:t>GI</a:t>
            </a:r>
          </a:p>
          <a:p>
            <a:r>
              <a:rPr lang="fr-FR" sz="2400" dirty="0" smtClean="0"/>
              <a:t>EHP</a:t>
            </a:r>
          </a:p>
          <a:p>
            <a:r>
              <a:rPr lang="fr-FR" sz="2400" dirty="0" smtClean="0"/>
              <a:t>CPH</a:t>
            </a:r>
          </a:p>
          <a:p>
            <a:r>
              <a:rPr lang="fr-FR" sz="2400" dirty="0" smtClean="0"/>
              <a:t>PRH</a:t>
            </a:r>
          </a:p>
          <a:p>
            <a:endParaRPr lang="fr-FR" sz="2400" dirty="0" smtClean="0"/>
          </a:p>
          <a:p>
            <a:endParaRPr lang="fr-FR" dirty="0" smtClean="0"/>
          </a:p>
          <a:p>
            <a:endParaRPr lang="fr-FR" dirty="0" smtClean="0"/>
          </a:p>
          <a:p>
            <a:endParaRPr lang="fr-FR" dirty="0"/>
          </a:p>
        </p:txBody>
      </p:sp>
      <p:sp>
        <p:nvSpPr>
          <p:cNvPr id="4" name="Content Placeholder 3"/>
          <p:cNvSpPr>
            <a:spLocks noGrp="1"/>
          </p:cNvSpPr>
          <p:nvPr>
            <p:ph sz="quarter" idx="2"/>
          </p:nvPr>
        </p:nvSpPr>
        <p:spPr>
          <a:xfrm>
            <a:off x="4643438" y="1752600"/>
            <a:ext cx="3924300" cy="4412704"/>
          </a:xfrm>
        </p:spPr>
        <p:txBody>
          <a:bodyPr/>
          <a:lstStyle/>
          <a:p>
            <a:pPr marL="0" indent="0">
              <a:buNone/>
            </a:pPr>
            <a:r>
              <a:rPr lang="fr-FR" b="1" dirty="0"/>
              <a:t>NON</a:t>
            </a:r>
            <a:r>
              <a:rPr lang="fr-FR" b="1" dirty="0" smtClean="0"/>
              <a:t> TRADUITES</a:t>
            </a:r>
          </a:p>
          <a:p>
            <a:r>
              <a:rPr lang="fr-FR" sz="2400" dirty="0" smtClean="0"/>
              <a:t>IASC</a:t>
            </a:r>
          </a:p>
          <a:p>
            <a:r>
              <a:rPr lang="fr-FR" sz="2400" dirty="0" smtClean="0"/>
              <a:t>CLA</a:t>
            </a:r>
          </a:p>
          <a:p>
            <a:r>
              <a:rPr lang="fr-FR" sz="2400" dirty="0" smtClean="0"/>
              <a:t>ERP</a:t>
            </a:r>
          </a:p>
          <a:p>
            <a:r>
              <a:rPr lang="fr-FR" sz="2400" dirty="0" smtClean="0"/>
              <a:t>SAG</a:t>
            </a:r>
          </a:p>
          <a:p>
            <a:r>
              <a:rPr lang="fr-FR" sz="2400" dirty="0" smtClean="0"/>
              <a:t>HNO</a:t>
            </a:r>
            <a:endParaRPr lang="fr-FR" sz="2400" dirty="0"/>
          </a:p>
        </p:txBody>
      </p:sp>
    </p:spTree>
    <p:extLst>
      <p:ext uri="{BB962C8B-B14F-4D97-AF65-F5344CB8AC3E}">
        <p14:creationId xmlns:p14="http://schemas.microsoft.com/office/powerpoint/2010/main" val="8056377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Date Placeholder 3"/>
          <p:cNvSpPr txBox="1">
            <a:spLocks noGrp="1"/>
          </p:cNvSpPr>
          <p:nvPr/>
        </p:nvSpPr>
        <p:spPr bwMode="auto">
          <a:xfrm>
            <a:off x="6588125" y="6619875"/>
            <a:ext cx="2209800" cy="476250"/>
          </a:xfrm>
          <a:prstGeom prst="rect">
            <a:avLst/>
          </a:prstGeom>
          <a:noFill/>
          <a:ln w="9525">
            <a:noFill/>
            <a:miter lim="800000"/>
            <a:headEnd/>
            <a:tailEnd/>
          </a:ln>
        </p:spPr>
        <p:txBody>
          <a:bodyPr lIns="91413" tIns="45707" rIns="91413" bIns="45707"/>
          <a:lstStyle/>
          <a:p>
            <a:pPr>
              <a:tabLst>
                <a:tab pos="1950460" algn="r"/>
              </a:tabLst>
            </a:pPr>
            <a:r>
              <a:rPr lang="en-US" sz="900">
                <a:solidFill>
                  <a:schemeClr val="bg1"/>
                </a:solidFill>
              </a:rPr>
              <a:t>2008	</a:t>
            </a:r>
          </a:p>
        </p:txBody>
      </p:sp>
      <p:sp>
        <p:nvSpPr>
          <p:cNvPr id="18434" name="Footer Placeholder 4"/>
          <p:cNvSpPr txBox="1">
            <a:spLocks noGrp="1"/>
          </p:cNvSpPr>
          <p:nvPr/>
        </p:nvSpPr>
        <p:spPr bwMode="auto">
          <a:xfrm>
            <a:off x="2743200" y="6629400"/>
            <a:ext cx="3810000" cy="476250"/>
          </a:xfrm>
          <a:prstGeom prst="rect">
            <a:avLst/>
          </a:prstGeom>
          <a:noFill/>
          <a:ln w="9525">
            <a:noFill/>
            <a:miter lim="800000"/>
            <a:headEnd/>
            <a:tailEnd/>
          </a:ln>
        </p:spPr>
        <p:txBody>
          <a:bodyPr lIns="91413" tIns="45707" rIns="91413" bIns="45707"/>
          <a:lstStyle/>
          <a:p>
            <a:pPr algn="ctr"/>
            <a:r>
              <a:rPr lang="en-US" sz="900">
                <a:solidFill>
                  <a:schemeClr val="bg1"/>
                </a:solidFill>
              </a:rPr>
              <a:t>Nutrition Cluster Coordination Training</a:t>
            </a:r>
          </a:p>
        </p:txBody>
      </p:sp>
      <p:sp>
        <p:nvSpPr>
          <p:cNvPr id="18435" name="Text Box 2"/>
          <p:cNvSpPr txBox="1">
            <a:spLocks noChangeArrowheads="1"/>
          </p:cNvSpPr>
          <p:nvPr/>
        </p:nvSpPr>
        <p:spPr bwMode="auto">
          <a:xfrm>
            <a:off x="0" y="2"/>
            <a:ext cx="9144000" cy="1365653"/>
          </a:xfrm>
          <a:prstGeom prst="rect">
            <a:avLst/>
          </a:prstGeom>
          <a:noFill/>
          <a:ln w="9525">
            <a:noFill/>
            <a:miter lim="800000"/>
            <a:headEnd/>
            <a:tailEnd/>
          </a:ln>
        </p:spPr>
        <p:txBody>
          <a:bodyPr lIns="91413" tIns="45707" rIns="91413" bIns="45707">
            <a:spAutoFit/>
          </a:bodyPr>
          <a:lstStyle/>
          <a:p>
            <a:pPr algn="ctr"/>
            <a:endParaRPr lang="fr-FR" sz="1600" dirty="0">
              <a:solidFill>
                <a:schemeClr val="tx2"/>
              </a:solidFill>
            </a:endParaRPr>
          </a:p>
          <a:p>
            <a:pPr algn="ctr"/>
            <a:r>
              <a:rPr lang="fr-FR" sz="3600" dirty="0">
                <a:solidFill>
                  <a:schemeClr val="bg1"/>
                </a:solidFill>
                <a:latin typeface="Trebuchet MS" pitchFamily="34" charset="0"/>
              </a:rPr>
              <a:t>Global Nutrition Cluster Lead supports..</a:t>
            </a:r>
          </a:p>
          <a:p>
            <a:pPr algn="ctr"/>
            <a:endParaRPr lang="fr-FR" sz="2800" dirty="0">
              <a:solidFill>
                <a:schemeClr val="tx2"/>
              </a:solidFill>
            </a:endParaRPr>
          </a:p>
        </p:txBody>
      </p:sp>
      <p:sp>
        <p:nvSpPr>
          <p:cNvPr id="7" name="Rectangle 2"/>
          <p:cNvSpPr txBox="1">
            <a:spLocks noChangeArrowheads="1"/>
          </p:cNvSpPr>
          <p:nvPr/>
        </p:nvSpPr>
        <p:spPr>
          <a:xfrm>
            <a:off x="611560" y="836712"/>
            <a:ext cx="6706274" cy="576064"/>
          </a:xfrm>
          <a:prstGeom prst="rect">
            <a:avLst/>
          </a:prstGeom>
          <a:solidFill>
            <a:srgbClr val="FFFFFF"/>
          </a:solidFill>
        </p:spPr>
        <p:txBody>
          <a:bodyPr lIns="91413" tIns="45707" rIns="91413" bIns="45707">
            <a:normAutofit fontScale="92500" lnSpcReduction="20000"/>
          </a:bodyPr>
          <a:lstStyle/>
          <a:p>
            <a:pPr defTabSz="1041091">
              <a:lnSpc>
                <a:spcPct val="90000"/>
              </a:lnSpc>
              <a:defRPr/>
            </a:pPr>
            <a:r>
              <a:rPr lang="fr-FR" sz="4400" dirty="0">
                <a:solidFill>
                  <a:srgbClr val="231F20"/>
                </a:solidFill>
                <a:latin typeface="+mj-lt"/>
                <a:ea typeface="MS Gothic" pitchFamily="49" charset="-128"/>
                <a:cs typeface="Century Gothic"/>
              </a:rPr>
              <a:t>Terminologie</a:t>
            </a:r>
            <a:r>
              <a:rPr lang="fr-FR" sz="4400" dirty="0">
                <a:solidFill>
                  <a:srgbClr val="231F20"/>
                </a:solidFill>
                <a:latin typeface="+mj-lt"/>
                <a:ea typeface="MS Gothic" pitchFamily="49" charset="-128"/>
              </a:rPr>
              <a:t> </a:t>
            </a:r>
            <a:endParaRPr lang="fr-FR" sz="4000" dirty="0">
              <a:solidFill>
                <a:srgbClr val="231F20"/>
              </a:solidFill>
              <a:latin typeface="+mj-lt"/>
              <a:ea typeface="MS Gothic" pitchFamily="49" charset="-128"/>
            </a:endParaRPr>
          </a:p>
        </p:txBody>
      </p:sp>
      <p:sp>
        <p:nvSpPr>
          <p:cNvPr id="3" name="Content Placeholder 2"/>
          <p:cNvSpPr>
            <a:spLocks noGrp="1"/>
          </p:cNvSpPr>
          <p:nvPr>
            <p:ph idx="1"/>
          </p:nvPr>
        </p:nvSpPr>
        <p:spPr>
          <a:xfrm>
            <a:off x="179512" y="1556792"/>
            <a:ext cx="8856984" cy="4680520"/>
          </a:xfrm>
        </p:spPr>
        <p:txBody>
          <a:bodyPr lIns="80147" tIns="40074" rIns="80147" bIns="40074"/>
          <a:lstStyle/>
          <a:p>
            <a:pPr marL="514350" indent="-457200">
              <a:buFont typeface="Arial"/>
              <a:buChar char="•"/>
            </a:pPr>
            <a:r>
              <a:rPr lang="fr-FR" dirty="0"/>
              <a:t>Un tableau </a:t>
            </a:r>
            <a:r>
              <a:rPr lang="fr-FR" dirty="0" smtClean="0"/>
              <a:t>multi feuillés </a:t>
            </a:r>
            <a:r>
              <a:rPr lang="fr-FR" dirty="0"/>
              <a:t>restera au mur les deux jours de la formation avec ces exemples (et d’autres). N'hésitez pas à compléter cette liste ou à y ajouter les acronymes, abréviations ou expressions que vous n’avez pas compris pendant les séances pour </a:t>
            </a:r>
            <a:r>
              <a:rPr lang="fr-FR" dirty="0" smtClean="0"/>
              <a:t>nous demander de les clarifier.</a:t>
            </a:r>
          </a:p>
        </p:txBody>
      </p:sp>
    </p:spTree>
    <p:extLst>
      <p:ext uri="{BB962C8B-B14F-4D97-AF65-F5344CB8AC3E}">
        <p14:creationId xmlns:p14="http://schemas.microsoft.com/office/powerpoint/2010/main" val="40047283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3568" y="620688"/>
            <a:ext cx="6618550" cy="792088"/>
          </a:xfrm>
        </p:spPr>
        <p:txBody>
          <a:bodyPr/>
          <a:lstStyle/>
          <a:p>
            <a:r>
              <a:rPr lang="fr-FR" dirty="0" smtClean="0">
                <a:cs typeface="Century Gothic"/>
              </a:rPr>
              <a:t>Se présenter …</a:t>
            </a:r>
            <a:endParaRPr lang="fr-FR" dirty="0">
              <a:cs typeface="Century Gothic"/>
            </a:endParaRPr>
          </a:p>
        </p:txBody>
      </p:sp>
      <p:sp>
        <p:nvSpPr>
          <p:cNvPr id="7" name="Content Placeholder 6"/>
          <p:cNvSpPr>
            <a:spLocks noGrp="1"/>
          </p:cNvSpPr>
          <p:nvPr>
            <p:ph idx="1"/>
          </p:nvPr>
        </p:nvSpPr>
        <p:spPr>
          <a:xfrm>
            <a:off x="5652120" y="1988840"/>
            <a:ext cx="3034680" cy="3778892"/>
          </a:xfrm>
        </p:spPr>
        <p:txBody>
          <a:bodyPr/>
          <a:lstStyle/>
          <a:p>
            <a:pPr marL="0" indent="0" algn="ctr">
              <a:buNone/>
            </a:pPr>
            <a:r>
              <a:rPr lang="fr-FR" dirty="0" smtClean="0"/>
              <a:t>Tous debout!!!</a:t>
            </a:r>
            <a:endParaRPr lang="fr-FR" dirty="0"/>
          </a:p>
        </p:txBody>
      </p:sp>
      <p:sp>
        <p:nvSpPr>
          <p:cNvPr id="5" name="Slide Number Placeholder 4"/>
          <p:cNvSpPr>
            <a:spLocks noGrp="1"/>
          </p:cNvSpPr>
          <p:nvPr>
            <p:ph type="sldNum" sz="quarter" idx="4294967295"/>
          </p:nvPr>
        </p:nvSpPr>
        <p:spPr>
          <a:xfrm>
            <a:off x="7010400" y="6356350"/>
            <a:ext cx="2133600" cy="365125"/>
          </a:xfrm>
          <a:prstGeom prst="rect">
            <a:avLst/>
          </a:prstGeom>
        </p:spPr>
        <p:txBody>
          <a:bodyPr/>
          <a:lstStyle/>
          <a:p>
            <a:fld id="{463A8DF2-A33D-47C5-8292-C15D51C2C28A}" type="slidenum">
              <a:rPr lang="fr-FR" smtClean="0"/>
              <a:t>16</a:t>
            </a:fld>
            <a:endParaRPr lang="fr-FR"/>
          </a:p>
        </p:txBody>
      </p:sp>
      <p:pic>
        <p:nvPicPr>
          <p:cNvPr id="8" name="Picture 7"/>
          <p:cNvPicPr>
            <a:picLocks noChangeAspect="1"/>
          </p:cNvPicPr>
          <p:nvPr/>
        </p:nvPicPr>
        <p:blipFill>
          <a:blip r:embed="rId2"/>
          <a:stretch>
            <a:fillRect/>
          </a:stretch>
        </p:blipFill>
        <p:spPr>
          <a:xfrm>
            <a:off x="467544" y="2276872"/>
            <a:ext cx="4636120" cy="2980363"/>
          </a:xfrm>
          <a:prstGeom prst="rect">
            <a:avLst/>
          </a:prstGeom>
        </p:spPr>
      </p:pic>
      <p:sp>
        <p:nvSpPr>
          <p:cNvPr id="3" name="TextBox 2"/>
          <p:cNvSpPr txBox="1"/>
          <p:nvPr/>
        </p:nvSpPr>
        <p:spPr>
          <a:xfrm>
            <a:off x="3995936" y="4365104"/>
            <a:ext cx="4896544" cy="1323439"/>
          </a:xfrm>
          <a:prstGeom prst="rect">
            <a:avLst/>
          </a:prstGeom>
          <a:noFill/>
        </p:spPr>
        <p:txBody>
          <a:bodyPr wrap="square" rtlCol="0">
            <a:spAutoFit/>
          </a:bodyPr>
          <a:lstStyle/>
          <a:p>
            <a:pPr algn="r"/>
            <a:r>
              <a:rPr lang="en-US" sz="4000" i="1" dirty="0" smtClean="0"/>
              <a:t>Fiches avec questions</a:t>
            </a:r>
          </a:p>
        </p:txBody>
      </p:sp>
    </p:spTree>
    <p:extLst>
      <p:ext uri="{BB962C8B-B14F-4D97-AF65-F5344CB8AC3E}">
        <p14:creationId xmlns:p14="http://schemas.microsoft.com/office/powerpoint/2010/main" val="2337482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20688"/>
            <a:ext cx="6186502" cy="798618"/>
          </a:xfrm>
        </p:spPr>
        <p:txBody>
          <a:bodyPr/>
          <a:lstStyle/>
          <a:p>
            <a:r>
              <a:rPr lang="fr-FR" dirty="0" smtClean="0">
                <a:cs typeface="Century Gothic"/>
              </a:rPr>
              <a:t>Facilitateurs</a:t>
            </a:r>
            <a:endParaRPr lang="fr-FR" dirty="0">
              <a:cs typeface="Century Gothic"/>
            </a:endParaRPr>
          </a:p>
        </p:txBody>
      </p:sp>
      <p:sp>
        <p:nvSpPr>
          <p:cNvPr id="3" name="Content Placeholder 2"/>
          <p:cNvSpPr>
            <a:spLocks noGrp="1"/>
          </p:cNvSpPr>
          <p:nvPr>
            <p:ph idx="1"/>
          </p:nvPr>
        </p:nvSpPr>
        <p:spPr>
          <a:noFill/>
          <a:effectLst>
            <a:glow rad="139700">
              <a:schemeClr val="accent4">
                <a:satMod val="175000"/>
                <a:alpha val="40000"/>
              </a:schemeClr>
            </a:glow>
          </a:effectLst>
        </p:spPr>
        <p:txBody>
          <a:bodyPr/>
          <a:lstStyle/>
          <a:p>
            <a:r>
              <a:rPr lang="fr-FR" i="1" dirty="0" smtClean="0">
                <a:solidFill>
                  <a:schemeClr val="accent3">
                    <a:lumMod val="50000"/>
                  </a:schemeClr>
                </a:solidFill>
              </a:rPr>
              <a:t>Noms </a:t>
            </a:r>
          </a:p>
          <a:p>
            <a:r>
              <a:rPr lang="fr-FR" i="1" dirty="0" smtClean="0"/>
              <a:t>Deux lignes sur le </a:t>
            </a:r>
            <a:r>
              <a:rPr lang="fr-FR" i="1" dirty="0"/>
              <a:t>parcours</a:t>
            </a:r>
            <a:r>
              <a:rPr lang="fr-FR" i="1" dirty="0" smtClean="0"/>
              <a:t> de chacun</a:t>
            </a:r>
            <a:endParaRPr lang="fr-FR" i="1" dirty="0"/>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463A8DF2-A33D-47C5-8292-C15D51C2C28A}" type="slidenum">
              <a:rPr lang="fr-FR" smtClean="0"/>
              <a:t>2</a:t>
            </a:fld>
            <a:endParaRPr lang="fr-FR"/>
          </a:p>
        </p:txBody>
      </p:sp>
    </p:spTree>
    <p:extLst>
      <p:ext uri="{BB962C8B-B14F-4D97-AF65-F5344CB8AC3E}">
        <p14:creationId xmlns:p14="http://schemas.microsoft.com/office/powerpoint/2010/main" val="3224116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9552" y="692696"/>
            <a:ext cx="6186502" cy="582594"/>
          </a:xfrm>
          <a:noFill/>
        </p:spPr>
        <p:txBody>
          <a:bodyPr rtlCol="0">
            <a:normAutofit fontScale="90000"/>
          </a:bodyPr>
          <a:lstStyle/>
          <a:p>
            <a:pPr algn="l" defTabSz="914077">
              <a:defRPr/>
            </a:pPr>
            <a:r>
              <a:rPr lang="fr-FR" dirty="0" smtClean="0">
                <a:ea typeface="MS Gothic" pitchFamily="49" charset="-128"/>
                <a:cs typeface="Arial" pitchFamily="34" charset="0"/>
              </a:rPr>
              <a:t>Objectifs de la formation</a:t>
            </a:r>
          </a:p>
        </p:txBody>
      </p:sp>
      <p:sp>
        <p:nvSpPr>
          <p:cNvPr id="21507" name="Rectangle 3"/>
          <p:cNvSpPr>
            <a:spLocks noGrp="1" noChangeArrowheads="1"/>
          </p:cNvSpPr>
          <p:nvPr>
            <p:ph idx="1"/>
          </p:nvPr>
        </p:nvSpPr>
        <p:spPr>
          <a:xfrm>
            <a:off x="0" y="1844824"/>
            <a:ext cx="8964488" cy="4320480"/>
          </a:xfrm>
        </p:spPr>
        <p:txBody>
          <a:bodyPr>
            <a:noAutofit/>
          </a:bodyPr>
          <a:lstStyle/>
          <a:p>
            <a:pPr lvl="0">
              <a:spcBef>
                <a:spcPts val="0"/>
              </a:spcBef>
              <a:spcAft>
                <a:spcPts val="600"/>
              </a:spcAft>
            </a:pPr>
            <a:r>
              <a:rPr lang="fr-FR" sz="2400" dirty="0" smtClean="0"/>
              <a:t>Comprendre la </a:t>
            </a:r>
            <a:r>
              <a:rPr lang="fr-FR" sz="2400" dirty="0" smtClean="0"/>
              <a:t>r</a:t>
            </a:r>
            <a:r>
              <a:rPr lang="en-US" sz="2400" dirty="0" err="1" smtClean="0"/>
              <a:t>é</a:t>
            </a:r>
            <a:r>
              <a:rPr lang="fr-FR" sz="2400" dirty="0" smtClean="0"/>
              <a:t>forme </a:t>
            </a:r>
            <a:r>
              <a:rPr lang="fr-FR" sz="2400" dirty="0" smtClean="0"/>
              <a:t>humanitaire, l’agenda transformatif et les mécanismes de coordination au Tchad</a:t>
            </a:r>
            <a:endParaRPr lang="fr-FR" sz="2400" i="1" dirty="0" smtClean="0">
              <a:solidFill>
                <a:srgbClr val="FF0000"/>
              </a:solidFill>
            </a:endParaRPr>
          </a:p>
          <a:p>
            <a:pPr lvl="0">
              <a:spcBef>
                <a:spcPts val="0"/>
              </a:spcBef>
              <a:spcAft>
                <a:spcPts val="600"/>
              </a:spcAft>
            </a:pPr>
            <a:r>
              <a:rPr lang="fr-FR" sz="2400" dirty="0" smtClean="0"/>
              <a:t>Comprendre les fonctions de base du cluster et comment les partenaires </a:t>
            </a:r>
            <a:r>
              <a:rPr lang="fr-FR" sz="2400" dirty="0"/>
              <a:t>les mettent en œuvre </a:t>
            </a:r>
            <a:endParaRPr lang="fr-FR" sz="2400" dirty="0" smtClean="0">
              <a:effectLst>
                <a:glow rad="101600">
                  <a:srgbClr val="FFFF00">
                    <a:alpha val="75000"/>
                  </a:srgbClr>
                </a:glow>
              </a:effectLst>
            </a:endParaRPr>
          </a:p>
          <a:p>
            <a:pPr lvl="0">
              <a:spcBef>
                <a:spcPts val="0"/>
              </a:spcBef>
              <a:spcAft>
                <a:spcPts val="600"/>
              </a:spcAft>
            </a:pPr>
            <a:r>
              <a:rPr lang="fr-FR" sz="2400" dirty="0" smtClean="0"/>
              <a:t>Clarifier le rôle et les responsabilités des différents acteurs: gouvernement, </a:t>
            </a:r>
            <a:r>
              <a:rPr lang="fr-FR" sz="2400" dirty="0"/>
              <a:t>a</a:t>
            </a:r>
            <a:r>
              <a:rPr lang="fr-FR" sz="2400" dirty="0" smtClean="0"/>
              <a:t>gence Chef de file du Cluster, Coordinateur du Cluster et partenaires; </a:t>
            </a:r>
          </a:p>
          <a:p>
            <a:pPr lvl="0">
              <a:spcBef>
                <a:spcPts val="0"/>
              </a:spcBef>
              <a:spcAft>
                <a:spcPts val="600"/>
              </a:spcAft>
            </a:pPr>
            <a:r>
              <a:rPr lang="fr-FR" sz="2400" dirty="0" smtClean="0"/>
              <a:t>Se familiariser avec le CPH et ses outils, les sources d’information et les ressources </a:t>
            </a:r>
            <a:r>
              <a:rPr lang="fr-FR" sz="2400" dirty="0"/>
              <a:t>pertinentes</a:t>
            </a:r>
            <a:r>
              <a:rPr lang="fr-FR" sz="1600" dirty="0"/>
              <a:t> </a:t>
            </a:r>
            <a:r>
              <a:rPr lang="fr-FR" sz="2400" dirty="0" smtClean="0"/>
              <a:t>pour une performance efficace du Cluster </a:t>
            </a:r>
          </a:p>
          <a:p>
            <a:pPr eaLnBrk="1" hangingPunct="1">
              <a:lnSpc>
                <a:spcPct val="80000"/>
              </a:lnSpc>
              <a:spcBef>
                <a:spcPts val="0"/>
              </a:spcBef>
              <a:spcAft>
                <a:spcPts val="600"/>
              </a:spcAft>
              <a:buFontTx/>
              <a:buNone/>
            </a:pPr>
            <a:endParaRPr lang="fr-FR" sz="2400" dirty="0">
              <a:latin typeface="Century Gothic" charset="0"/>
              <a:ea typeface="ＭＳ Ｐゴシック" charset="0"/>
            </a:endParaRPr>
          </a:p>
        </p:txBody>
      </p:sp>
      <p:pic>
        <p:nvPicPr>
          <p:cNvPr id="15364" name="Picture 4" descr="objectiv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5661248"/>
            <a:ext cx="1562462" cy="11967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24347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90872" y="692696"/>
            <a:ext cx="8229600" cy="936104"/>
          </a:xfrm>
          <a:noFill/>
        </p:spPr>
        <p:txBody>
          <a:bodyPr rtlCol="0">
            <a:normAutofit/>
          </a:bodyPr>
          <a:lstStyle/>
          <a:p>
            <a:pPr algn="l" defTabSz="914077">
              <a:defRPr/>
            </a:pPr>
            <a:r>
              <a:rPr lang="fr-FR" sz="4000" dirty="0" smtClean="0">
                <a:ea typeface="MS Gothic" pitchFamily="49" charset="-128"/>
                <a:cs typeface="Arial" pitchFamily="34" charset="0"/>
              </a:rPr>
              <a:t>Vos attentes? </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38677"/>
          <a:stretch/>
        </p:blipFill>
        <p:spPr>
          <a:xfrm rot="778195">
            <a:off x="2019502" y="2178334"/>
            <a:ext cx="5947512" cy="3597297"/>
          </a:xfrm>
          <a:prstGeom prst="rect">
            <a:avLst/>
          </a:prstGeom>
        </p:spPr>
      </p:pic>
    </p:spTree>
    <p:extLst>
      <p:ext uri="{BB962C8B-B14F-4D97-AF65-F5344CB8AC3E}">
        <p14:creationId xmlns:p14="http://schemas.microsoft.com/office/powerpoint/2010/main" val="38254094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txBox="1">
            <a:spLocks noGrp="1"/>
          </p:cNvSpPr>
          <p:nvPr/>
        </p:nvSpPr>
        <p:spPr bwMode="auto">
          <a:xfrm>
            <a:off x="6629943" y="6446005"/>
            <a:ext cx="2056586" cy="449327"/>
          </a:xfrm>
          <a:prstGeom prst="rect">
            <a:avLst/>
          </a:prstGeom>
          <a:noFill/>
          <a:ln w="9525">
            <a:noFill/>
            <a:miter lim="800000"/>
            <a:headEnd/>
            <a:tailEnd/>
          </a:ln>
        </p:spPr>
        <p:txBody>
          <a:bodyPr lIns="89161" tIns="44581" rIns="89161" bIns="44581"/>
          <a:lstStyle/>
          <a:p>
            <a:pPr algn="r" defTabSz="891859"/>
            <a:fld id="{10F53B4D-8A96-4203-9422-4FAF5A3D66B2}" type="slidenum">
              <a:rPr lang="en-GB" sz="1368">
                <a:solidFill>
                  <a:schemeClr val="bg1"/>
                </a:solidFill>
                <a:latin typeface="Century Gothic" pitchFamily="34" charset="0"/>
              </a:rPr>
              <a:pPr algn="r" defTabSz="891859"/>
              <a:t>5</a:t>
            </a:fld>
            <a:endParaRPr lang="en-GB" sz="1368">
              <a:solidFill>
                <a:schemeClr val="bg1"/>
              </a:solidFill>
              <a:latin typeface="Century Gothic" pitchFamily="34" charset="0"/>
            </a:endParaRPr>
          </a:p>
        </p:txBody>
      </p:sp>
      <p:sp>
        <p:nvSpPr>
          <p:cNvPr id="237578" name="Text Box 10"/>
          <p:cNvSpPr txBox="1">
            <a:spLocks noChangeArrowheads="1"/>
          </p:cNvSpPr>
          <p:nvPr/>
        </p:nvSpPr>
        <p:spPr bwMode="auto">
          <a:xfrm>
            <a:off x="1900475" y="1468118"/>
            <a:ext cx="7243525" cy="302852"/>
          </a:xfrm>
          <a:prstGeom prst="rect">
            <a:avLst/>
          </a:prstGeom>
          <a:solidFill>
            <a:srgbClr val="FFFFFF"/>
          </a:solidFill>
          <a:ln w="9525">
            <a:noFill/>
            <a:miter lim="800000"/>
            <a:headEnd/>
            <a:tailEnd/>
          </a:ln>
        </p:spPr>
        <p:txBody>
          <a:bodyPr wrap="square">
            <a:spAutoFit/>
          </a:bodyPr>
          <a:lstStyle/>
          <a:p>
            <a:pPr defTabSz="891859">
              <a:spcBef>
                <a:spcPts val="513"/>
              </a:spcBef>
              <a:buFontTx/>
              <a:buChar char="-"/>
            </a:pPr>
            <a:r>
              <a:rPr lang="en-GB" sz="1368" dirty="0" smtClean="0">
                <a:latin typeface="Century Gothic" pitchFamily="34" charset="0"/>
                <a:cs typeface="Tahoma" pitchFamily="34" charset="0"/>
              </a:rPr>
              <a:t> </a:t>
            </a:r>
            <a:endParaRPr lang="en-GB" sz="1368" dirty="0">
              <a:latin typeface="Century Gothic" pitchFamily="34" charset="0"/>
              <a:cs typeface="Tahoma" pitchFamily="34" charset="0"/>
            </a:endParaRPr>
          </a:p>
        </p:txBody>
      </p:sp>
      <p:sp>
        <p:nvSpPr>
          <p:cNvPr id="237584" name="Text Box 16"/>
          <p:cNvSpPr txBox="1">
            <a:spLocks noChangeArrowheads="1"/>
          </p:cNvSpPr>
          <p:nvPr/>
        </p:nvSpPr>
        <p:spPr bwMode="auto">
          <a:xfrm>
            <a:off x="1908427" y="3120756"/>
            <a:ext cx="6200979" cy="302852"/>
          </a:xfrm>
          <a:prstGeom prst="rect">
            <a:avLst/>
          </a:prstGeom>
          <a:noFill/>
          <a:ln w="9525">
            <a:noFill/>
            <a:miter lim="800000"/>
            <a:headEnd/>
            <a:tailEnd/>
          </a:ln>
        </p:spPr>
        <p:txBody>
          <a:bodyPr>
            <a:spAutoFit/>
          </a:bodyPr>
          <a:lstStyle/>
          <a:p>
            <a:pPr defTabSz="891859">
              <a:spcBef>
                <a:spcPts val="513"/>
              </a:spcBef>
              <a:buFontTx/>
              <a:buChar char="-"/>
            </a:pPr>
            <a:r>
              <a:rPr lang="en-GB" sz="1368" dirty="0">
                <a:latin typeface="Century Gothic" pitchFamily="34" charset="0"/>
                <a:cs typeface="Tahoma" pitchFamily="34" charset="0"/>
              </a:rPr>
              <a:t> </a:t>
            </a:r>
          </a:p>
        </p:txBody>
      </p:sp>
      <p:sp>
        <p:nvSpPr>
          <p:cNvPr id="7186" name="Rectangle 18"/>
          <p:cNvSpPr>
            <a:spLocks noGrp="1" noChangeArrowheads="1"/>
          </p:cNvSpPr>
          <p:nvPr>
            <p:ph type="title"/>
          </p:nvPr>
        </p:nvSpPr>
        <p:spPr>
          <a:xfrm>
            <a:off x="689754" y="654272"/>
            <a:ext cx="6186502" cy="830512"/>
          </a:xfrm>
          <a:noFill/>
        </p:spPr>
        <p:txBody>
          <a:bodyPr rtlCol="0">
            <a:noAutofit/>
          </a:bodyPr>
          <a:lstStyle/>
          <a:p>
            <a:pPr algn="l" defTabSz="891760">
              <a:defRPr/>
            </a:pPr>
            <a:r>
              <a:rPr lang="en-GB" sz="3848" dirty="0"/>
              <a:t>Agenda</a:t>
            </a:r>
          </a:p>
        </p:txBody>
      </p:sp>
      <p:sp>
        <p:nvSpPr>
          <p:cNvPr id="2" name="Content Placeholder 1"/>
          <p:cNvSpPr>
            <a:spLocks noGrp="1"/>
          </p:cNvSpPr>
          <p:nvPr>
            <p:ph idx="1"/>
          </p:nvPr>
        </p:nvSpPr>
        <p:spPr>
          <a:xfrm>
            <a:off x="251520" y="1556792"/>
            <a:ext cx="8712968" cy="4968552"/>
          </a:xfrm>
        </p:spPr>
        <p:txBody>
          <a:bodyPr/>
          <a:lstStyle/>
          <a:p>
            <a:pPr defTabSz="891859">
              <a:spcBef>
                <a:spcPts val="513"/>
              </a:spcBef>
              <a:buFontTx/>
              <a:buChar char="-"/>
            </a:pPr>
            <a:r>
              <a:rPr lang="fr-FR" sz="2000" b="1" dirty="0" smtClean="0">
                <a:cs typeface="Tahoma" pitchFamily="34" charset="0"/>
              </a:rPr>
              <a:t>JOUR 1</a:t>
            </a:r>
            <a:r>
              <a:rPr lang="fr-FR" sz="2000" dirty="0" smtClean="0">
                <a:cs typeface="Tahoma" pitchFamily="34" charset="0"/>
              </a:rPr>
              <a:t> : la Reforme Humanitaire et l’Approche Cluster</a:t>
            </a:r>
          </a:p>
          <a:p>
            <a:pPr lvl="1" defTabSz="891859">
              <a:spcBef>
                <a:spcPts val="513"/>
              </a:spcBef>
              <a:buFontTx/>
              <a:buChar char="-"/>
            </a:pPr>
            <a:r>
              <a:rPr lang="fr-FR" sz="1600" dirty="0" smtClean="0">
                <a:cs typeface="Tahoma" pitchFamily="34" charset="0"/>
              </a:rPr>
              <a:t>Reforme humanitaire, Agenda transformatif et Approche cluster</a:t>
            </a:r>
          </a:p>
          <a:p>
            <a:pPr lvl="1" defTabSz="891859">
              <a:spcBef>
                <a:spcPts val="513"/>
              </a:spcBef>
              <a:buFontTx/>
              <a:buChar char="-"/>
            </a:pPr>
            <a:r>
              <a:rPr lang="fr-FR" sz="1600" dirty="0" smtClean="0">
                <a:cs typeface="Tahoma" pitchFamily="34" charset="0"/>
              </a:rPr>
              <a:t>Activation</a:t>
            </a:r>
            <a:r>
              <a:rPr lang="fr-FR" sz="1600" dirty="0">
                <a:cs typeface="Tahoma" pitchFamily="34" charset="0"/>
              </a:rPr>
              <a:t>, transition </a:t>
            </a:r>
            <a:r>
              <a:rPr lang="fr-FR" sz="1600" dirty="0" smtClean="0">
                <a:cs typeface="Tahoma" pitchFamily="34" charset="0"/>
              </a:rPr>
              <a:t>et </a:t>
            </a:r>
            <a:r>
              <a:rPr lang="fr-FR" sz="1600" dirty="0"/>
              <a:t>désactivation</a:t>
            </a:r>
            <a:r>
              <a:rPr lang="fr-FR" sz="1600" dirty="0">
                <a:cs typeface="Tahoma" pitchFamily="34" charset="0"/>
              </a:rPr>
              <a:t> du </a:t>
            </a:r>
            <a:r>
              <a:rPr lang="fr-FR" sz="1600" dirty="0" smtClean="0">
                <a:cs typeface="Tahoma" pitchFamily="34" charset="0"/>
              </a:rPr>
              <a:t>Cluster</a:t>
            </a:r>
          </a:p>
          <a:p>
            <a:pPr lvl="1" defTabSz="891859">
              <a:spcBef>
                <a:spcPts val="513"/>
              </a:spcBef>
              <a:buFontTx/>
              <a:buChar char="-"/>
            </a:pPr>
            <a:r>
              <a:rPr lang="fr-FR" sz="1600" dirty="0" smtClean="0">
                <a:cs typeface="Tahoma" pitchFamily="34" charset="0"/>
              </a:rPr>
              <a:t>Rôle et responsabilités des différents acteurs : </a:t>
            </a:r>
            <a:r>
              <a:rPr lang="fr-FR" sz="1600" dirty="0"/>
              <a:t>gouvernement, Agence </a:t>
            </a:r>
            <a:r>
              <a:rPr lang="fr-FR" sz="1600" dirty="0" smtClean="0"/>
              <a:t>Chef de File du </a:t>
            </a:r>
            <a:r>
              <a:rPr lang="fr-FR" sz="1600" dirty="0"/>
              <a:t>Cluster, Coordinateur du Cluster et </a:t>
            </a:r>
            <a:r>
              <a:rPr lang="fr-FR" sz="1600" dirty="0" smtClean="0"/>
              <a:t>Partenaires</a:t>
            </a:r>
            <a:endParaRPr lang="fr-FR" sz="1600" dirty="0" smtClean="0">
              <a:cs typeface="Tahoma" pitchFamily="34" charset="0"/>
            </a:endParaRPr>
          </a:p>
          <a:p>
            <a:pPr defTabSz="891859">
              <a:spcBef>
                <a:spcPts val="513"/>
              </a:spcBef>
              <a:buFontTx/>
              <a:buChar char="-"/>
            </a:pPr>
            <a:endParaRPr lang="fr-FR" sz="2000" dirty="0" smtClean="0">
              <a:cs typeface="Tahoma" pitchFamily="34" charset="0"/>
            </a:endParaRPr>
          </a:p>
          <a:p>
            <a:pPr defTabSz="891859">
              <a:spcBef>
                <a:spcPts val="513"/>
              </a:spcBef>
              <a:buFontTx/>
              <a:buChar char="-"/>
            </a:pPr>
            <a:r>
              <a:rPr lang="fr-FR" sz="2000" b="1" dirty="0" smtClean="0">
                <a:cs typeface="Tahoma" pitchFamily="34" charset="0"/>
              </a:rPr>
              <a:t>JOUR 2 </a:t>
            </a:r>
            <a:r>
              <a:rPr lang="fr-FR" sz="2000" dirty="0" smtClean="0">
                <a:cs typeface="Tahoma" pitchFamily="34" charset="0"/>
              </a:rPr>
              <a:t>: Le Cycle de Programme Humanitaire et le rôle des partenaires du Cluster Nutrition :</a:t>
            </a:r>
          </a:p>
          <a:p>
            <a:pPr lvl="1" defTabSz="891859">
              <a:spcBef>
                <a:spcPts val="513"/>
              </a:spcBef>
              <a:buFontTx/>
              <a:buChar char="-"/>
            </a:pPr>
            <a:r>
              <a:rPr lang="fr-FR" sz="1600" dirty="0" smtClean="0">
                <a:cs typeface="Tahoma" pitchFamily="34" charset="0"/>
              </a:rPr>
              <a:t>Préparation</a:t>
            </a:r>
            <a:r>
              <a:rPr lang="fr-FR" sz="1600" dirty="0" smtClean="0">
                <a:effectLst>
                  <a:glow rad="101600">
                    <a:srgbClr val="FFFF00">
                      <a:alpha val="75000"/>
                    </a:srgbClr>
                  </a:glow>
                </a:effectLst>
                <a:cs typeface="Tahoma" pitchFamily="34" charset="0"/>
              </a:rPr>
              <a:t> </a:t>
            </a:r>
            <a:r>
              <a:rPr lang="fr-FR" sz="1600" dirty="0" smtClean="0">
                <a:cs typeface="Tahoma" pitchFamily="34" charset="0"/>
              </a:rPr>
              <a:t>aux urgences et </a:t>
            </a:r>
            <a:r>
              <a:rPr lang="fr-FR" sz="1600" dirty="0"/>
              <a:t>planification d’urgence  </a:t>
            </a:r>
            <a:endParaRPr lang="fr-FR" sz="1600" dirty="0">
              <a:effectLst>
                <a:glow rad="101600">
                  <a:srgbClr val="FFFF00">
                    <a:alpha val="75000"/>
                  </a:srgbClr>
                </a:glow>
              </a:effectLst>
              <a:cs typeface="Tahoma" pitchFamily="34" charset="0"/>
            </a:endParaRPr>
          </a:p>
          <a:p>
            <a:pPr lvl="1" defTabSz="891859">
              <a:spcBef>
                <a:spcPts val="513"/>
              </a:spcBef>
              <a:buFontTx/>
              <a:buChar char="-"/>
            </a:pPr>
            <a:r>
              <a:rPr lang="fr-FR" sz="1600" dirty="0" smtClean="0">
                <a:cs typeface="Tahoma" pitchFamily="34" charset="0"/>
              </a:rPr>
              <a:t>Évaluation de</a:t>
            </a:r>
            <a:r>
              <a:rPr lang="fr-FR" sz="1600" dirty="0"/>
              <a:t>s</a:t>
            </a:r>
            <a:r>
              <a:rPr lang="fr-FR" sz="1600" dirty="0" smtClean="0">
                <a:cs typeface="Tahoma" pitchFamily="34" charset="0"/>
              </a:rPr>
              <a:t> besoins</a:t>
            </a:r>
          </a:p>
          <a:p>
            <a:pPr lvl="1" defTabSz="891859">
              <a:spcBef>
                <a:spcPts val="513"/>
              </a:spcBef>
              <a:buFontTx/>
              <a:buChar char="-"/>
            </a:pPr>
            <a:r>
              <a:rPr lang="fr-FR" sz="1600" dirty="0" smtClean="0">
                <a:cs typeface="Tahoma" pitchFamily="34" charset="0"/>
              </a:rPr>
              <a:t>Planification stratégique de la réponse </a:t>
            </a:r>
          </a:p>
          <a:p>
            <a:pPr lvl="1" defTabSz="891859">
              <a:spcBef>
                <a:spcPts val="513"/>
              </a:spcBef>
              <a:buFontTx/>
              <a:buChar char="-"/>
            </a:pPr>
            <a:r>
              <a:rPr lang="fr-FR" sz="1600" dirty="0" smtClean="0">
                <a:cs typeface="Tahoma" pitchFamily="34" charset="0"/>
              </a:rPr>
              <a:t>Mobilisation de</a:t>
            </a:r>
            <a:r>
              <a:rPr lang="fr-FR" sz="1600" dirty="0"/>
              <a:t>s </a:t>
            </a:r>
            <a:r>
              <a:rPr lang="fr-FR" sz="1600" dirty="0" smtClean="0">
                <a:cs typeface="Tahoma" pitchFamily="34" charset="0"/>
              </a:rPr>
              <a:t>ressources (</a:t>
            </a:r>
            <a:r>
              <a:rPr lang="fr-FR" sz="1600" dirty="0"/>
              <a:t>Finances, Ressources humaines et </a:t>
            </a:r>
            <a:r>
              <a:rPr lang="fr-FR" sz="1600" dirty="0" smtClean="0"/>
              <a:t>Approvisionnement) </a:t>
            </a:r>
          </a:p>
          <a:p>
            <a:pPr lvl="1" defTabSz="891859">
              <a:spcBef>
                <a:spcPts val="513"/>
              </a:spcBef>
              <a:buFontTx/>
              <a:buChar char="-"/>
            </a:pPr>
            <a:r>
              <a:rPr lang="fr-FR" sz="1600" dirty="0" smtClean="0">
                <a:cs typeface="Tahoma" pitchFamily="34" charset="0"/>
              </a:rPr>
              <a:t>Mise en œuvre et suivi </a:t>
            </a:r>
          </a:p>
          <a:p>
            <a:pPr lvl="1" defTabSz="891859">
              <a:spcBef>
                <a:spcPts val="513"/>
              </a:spcBef>
              <a:buFontTx/>
              <a:buChar char="-"/>
            </a:pPr>
            <a:r>
              <a:rPr lang="fr-FR" sz="1600" dirty="0" smtClean="0">
                <a:cs typeface="Tahoma" pitchFamily="34" charset="0"/>
              </a:rPr>
              <a:t>Gestion de l’information</a:t>
            </a:r>
          </a:p>
        </p:txBody>
      </p:sp>
    </p:spTree>
    <p:extLst>
      <p:ext uri="{BB962C8B-B14F-4D97-AF65-F5344CB8AC3E}">
        <p14:creationId xmlns:p14="http://schemas.microsoft.com/office/powerpoint/2010/main" val="3713798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75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758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a:spLocks noChangeArrowheads="1"/>
          </p:cNvSpPr>
          <p:nvPr/>
        </p:nvSpPr>
        <p:spPr bwMode="auto">
          <a:xfrm>
            <a:off x="395536" y="1916832"/>
            <a:ext cx="2493695" cy="1039669"/>
          </a:xfrm>
          <a:prstGeom prst="rect">
            <a:avLst/>
          </a:prstGeom>
          <a:noFill/>
          <a:ln w="9525">
            <a:noFill/>
            <a:miter lim="800000"/>
            <a:headEnd/>
            <a:tailEnd/>
          </a:ln>
        </p:spPr>
        <p:txBody>
          <a:bodyPr>
            <a:spAutoFit/>
          </a:bodyPr>
          <a:lstStyle/>
          <a:p>
            <a:pPr algn="ctr"/>
            <a:r>
              <a:rPr lang="fr-FR" sz="3078" dirty="0" smtClean="0"/>
              <a:t>Documents de référence </a:t>
            </a:r>
            <a:endParaRPr lang="fr-FR" sz="3078" dirty="0"/>
          </a:p>
        </p:txBody>
      </p:sp>
      <p:pic>
        <p:nvPicPr>
          <p:cNvPr id="240652" name="Picture 12" descr="IMG_3234"/>
          <p:cNvPicPr>
            <a:picLocks noChangeAspect="1" noChangeArrowheads="1"/>
          </p:cNvPicPr>
          <p:nvPr/>
        </p:nvPicPr>
        <p:blipFill>
          <a:blip r:embed="rId3" cstate="print"/>
          <a:srcRect/>
          <a:stretch>
            <a:fillRect/>
          </a:stretch>
        </p:blipFill>
        <p:spPr bwMode="auto">
          <a:xfrm>
            <a:off x="6174134" y="4639679"/>
            <a:ext cx="2321295" cy="1741649"/>
          </a:xfrm>
          <a:prstGeom prst="rect">
            <a:avLst/>
          </a:prstGeom>
          <a:noFill/>
          <a:ln w="9525">
            <a:noFill/>
            <a:miter lim="800000"/>
            <a:headEnd/>
            <a:tailEnd/>
          </a:ln>
        </p:spPr>
      </p:pic>
      <p:pic>
        <p:nvPicPr>
          <p:cNvPr id="240654" name="Picture 14" descr="DSC00291"/>
          <p:cNvPicPr>
            <a:picLocks noChangeAspect="1" noChangeArrowheads="1"/>
          </p:cNvPicPr>
          <p:nvPr/>
        </p:nvPicPr>
        <p:blipFill>
          <a:blip r:embed="rId4" cstate="print"/>
          <a:srcRect/>
          <a:stretch>
            <a:fillRect/>
          </a:stretch>
        </p:blipFill>
        <p:spPr bwMode="auto">
          <a:xfrm>
            <a:off x="2915816" y="1556792"/>
            <a:ext cx="2704105" cy="1802736"/>
          </a:xfrm>
          <a:prstGeom prst="rect">
            <a:avLst/>
          </a:prstGeom>
          <a:noFill/>
          <a:ln w="9525">
            <a:noFill/>
            <a:miter lim="800000"/>
            <a:headEnd/>
            <a:tailEnd/>
          </a:ln>
        </p:spPr>
      </p:pic>
      <p:sp>
        <p:nvSpPr>
          <p:cNvPr id="240655" name="Text Box 15"/>
          <p:cNvSpPr txBox="1">
            <a:spLocks noChangeArrowheads="1"/>
          </p:cNvSpPr>
          <p:nvPr/>
        </p:nvSpPr>
        <p:spPr bwMode="auto">
          <a:xfrm>
            <a:off x="6329799" y="3068960"/>
            <a:ext cx="2850713" cy="1499851"/>
          </a:xfrm>
          <a:prstGeom prst="rect">
            <a:avLst/>
          </a:prstGeom>
          <a:noFill/>
          <a:ln w="9525">
            <a:noFill/>
            <a:miter lim="800000"/>
            <a:headEnd/>
            <a:tailEnd/>
          </a:ln>
        </p:spPr>
        <p:txBody>
          <a:bodyPr lIns="78082" tIns="39042" rIns="78082" bIns="39042">
            <a:spAutoFit/>
          </a:bodyPr>
          <a:lstStyle/>
          <a:p>
            <a:pPr algn="ctr" defTabSz="891859">
              <a:spcBef>
                <a:spcPct val="50000"/>
              </a:spcBef>
            </a:pPr>
            <a:r>
              <a:rPr lang="fr-FR" sz="3078" dirty="0" smtClean="0"/>
              <a:t>Discussions et travaux de groupe</a:t>
            </a:r>
            <a:endParaRPr lang="fr-FR" sz="3078" dirty="0"/>
          </a:p>
        </p:txBody>
      </p:sp>
      <p:sp>
        <p:nvSpPr>
          <p:cNvPr id="240657" name="Text Box 17"/>
          <p:cNvSpPr txBox="1">
            <a:spLocks noChangeArrowheads="1"/>
          </p:cNvSpPr>
          <p:nvPr/>
        </p:nvSpPr>
        <p:spPr bwMode="auto">
          <a:xfrm>
            <a:off x="5796136" y="1988840"/>
            <a:ext cx="2973568" cy="722246"/>
          </a:xfrm>
          <a:prstGeom prst="rect">
            <a:avLst/>
          </a:prstGeom>
          <a:noFill/>
          <a:ln w="9525">
            <a:noFill/>
            <a:miter lim="800000"/>
            <a:headEnd/>
            <a:tailEnd/>
          </a:ln>
        </p:spPr>
        <p:txBody>
          <a:bodyPr wrap="square" lIns="78082" tIns="39042" rIns="78082" bIns="39042">
            <a:spAutoFit/>
          </a:bodyPr>
          <a:lstStyle/>
          <a:p>
            <a:pPr algn="ctr" defTabSz="891859">
              <a:lnSpc>
                <a:spcPct val="65000"/>
              </a:lnSpc>
              <a:spcBef>
                <a:spcPct val="35000"/>
              </a:spcBef>
            </a:pPr>
            <a:r>
              <a:rPr lang="fr-FR" sz="3078" smtClean="0"/>
              <a:t>Présentations interactives</a:t>
            </a:r>
            <a:endParaRPr lang="fr-FR" sz="3078"/>
          </a:p>
        </p:txBody>
      </p:sp>
      <p:pic>
        <p:nvPicPr>
          <p:cNvPr id="5122" name="Picture 2" descr="http://www.memorybits.co.uk/blogbits/wp-content/uploads/2010/03/1GBUSBFLASHdrivejpg.jpg"/>
          <p:cNvPicPr>
            <a:picLocks noChangeAspect="1" noChangeArrowheads="1"/>
          </p:cNvPicPr>
          <p:nvPr/>
        </p:nvPicPr>
        <p:blipFill>
          <a:blip r:embed="rId5" cstate="print"/>
          <a:srcRect l="6803" t="8315" r="10583" b="17386"/>
          <a:stretch>
            <a:fillRect/>
          </a:stretch>
        </p:blipFill>
        <p:spPr bwMode="auto">
          <a:xfrm>
            <a:off x="3203848" y="4653136"/>
            <a:ext cx="1480226" cy="1331224"/>
          </a:xfrm>
          <a:prstGeom prst="rect">
            <a:avLst/>
          </a:prstGeom>
          <a:noFill/>
        </p:spPr>
      </p:pic>
      <p:sp>
        <p:nvSpPr>
          <p:cNvPr id="21" name="Text Box 15"/>
          <p:cNvSpPr txBox="1">
            <a:spLocks noChangeArrowheads="1"/>
          </p:cNvSpPr>
          <p:nvPr/>
        </p:nvSpPr>
        <p:spPr bwMode="auto">
          <a:xfrm>
            <a:off x="929199" y="5551908"/>
            <a:ext cx="2850713" cy="552502"/>
          </a:xfrm>
          <a:prstGeom prst="rect">
            <a:avLst/>
          </a:prstGeom>
          <a:noFill/>
          <a:ln w="9525">
            <a:noFill/>
            <a:miter lim="800000"/>
            <a:headEnd/>
            <a:tailEnd/>
          </a:ln>
        </p:spPr>
        <p:txBody>
          <a:bodyPr lIns="78082" tIns="39042" rIns="78082" bIns="39042">
            <a:spAutoFit/>
          </a:bodyPr>
          <a:lstStyle/>
          <a:p>
            <a:pPr algn="ctr" defTabSz="891859">
              <a:spcBef>
                <a:spcPct val="50000"/>
              </a:spcBef>
            </a:pPr>
            <a:r>
              <a:rPr lang="fr-FR" sz="3078" smtClean="0"/>
              <a:t>Clé USB</a:t>
            </a:r>
            <a:endParaRPr lang="fr-FR" sz="3078"/>
          </a:p>
        </p:txBody>
      </p:sp>
      <p:sp>
        <p:nvSpPr>
          <p:cNvPr id="2" name="Title 1"/>
          <p:cNvSpPr>
            <a:spLocks noGrp="1"/>
          </p:cNvSpPr>
          <p:nvPr>
            <p:ph type="title"/>
          </p:nvPr>
        </p:nvSpPr>
        <p:spPr>
          <a:xfrm>
            <a:off x="539552" y="620688"/>
            <a:ext cx="8229057" cy="738335"/>
          </a:xfrm>
        </p:spPr>
        <p:txBody>
          <a:bodyPr>
            <a:normAutofit fontScale="90000"/>
          </a:bodyPr>
          <a:lstStyle/>
          <a:p>
            <a:r>
              <a:rPr lang="fr-FR" dirty="0" smtClean="0">
                <a:cs typeface="Century Gothic"/>
              </a:rPr>
              <a:t>Méthodologie</a:t>
            </a:r>
            <a:endParaRPr lang="fr-FR" dirty="0">
              <a:cs typeface="Century Gothic"/>
            </a:endParaRPr>
          </a:p>
        </p:txBody>
      </p:sp>
      <p:sp>
        <p:nvSpPr>
          <p:cNvPr id="12" name="Text Box 17"/>
          <p:cNvSpPr txBox="1">
            <a:spLocks noChangeArrowheads="1"/>
          </p:cNvSpPr>
          <p:nvPr/>
        </p:nvSpPr>
        <p:spPr bwMode="auto">
          <a:xfrm>
            <a:off x="323528" y="3789040"/>
            <a:ext cx="2973568" cy="414361"/>
          </a:xfrm>
          <a:prstGeom prst="rect">
            <a:avLst/>
          </a:prstGeom>
          <a:noFill/>
          <a:ln w="9525">
            <a:noFill/>
            <a:miter lim="800000"/>
            <a:headEnd/>
            <a:tailEnd/>
          </a:ln>
        </p:spPr>
        <p:txBody>
          <a:bodyPr wrap="square" lIns="78082" tIns="39042" rIns="78082" bIns="39042">
            <a:spAutoFit/>
          </a:bodyPr>
          <a:lstStyle/>
          <a:p>
            <a:pPr algn="ctr" defTabSz="891859">
              <a:lnSpc>
                <a:spcPct val="65000"/>
              </a:lnSpc>
              <a:spcBef>
                <a:spcPct val="35000"/>
              </a:spcBef>
            </a:pPr>
            <a:r>
              <a:rPr lang="fr-FR" sz="3078" dirty="0" smtClean="0"/>
              <a:t>Quiz</a:t>
            </a:r>
            <a:endParaRPr lang="fr-FR" sz="3078" dirty="0"/>
          </a:p>
        </p:txBody>
      </p:sp>
    </p:spTree>
    <p:extLst>
      <p:ext uri="{BB962C8B-B14F-4D97-AF65-F5344CB8AC3E}">
        <p14:creationId xmlns:p14="http://schemas.microsoft.com/office/powerpoint/2010/main" val="108296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065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065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065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06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linds(horizontal)">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512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40655" grpId="0"/>
      <p:bldP spid="240657" grpId="0"/>
      <p:bldP spid="2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a:spLocks noChangeArrowheads="1"/>
          </p:cNvSpPr>
          <p:nvPr/>
        </p:nvSpPr>
        <p:spPr bwMode="auto">
          <a:xfrm>
            <a:off x="471678" y="1431827"/>
            <a:ext cx="2493695" cy="565989"/>
          </a:xfrm>
          <a:prstGeom prst="rect">
            <a:avLst/>
          </a:prstGeom>
          <a:noFill/>
          <a:ln w="9525">
            <a:noFill/>
            <a:miter lim="800000"/>
            <a:headEnd/>
            <a:tailEnd/>
          </a:ln>
        </p:spPr>
        <p:txBody>
          <a:bodyPr>
            <a:spAutoFit/>
          </a:bodyPr>
          <a:lstStyle/>
          <a:p>
            <a:pPr algn="ctr"/>
            <a:r>
              <a:rPr lang="en-GB" sz="3078" dirty="0" smtClean="0"/>
              <a:t>Hand outs</a:t>
            </a:r>
            <a:endParaRPr lang="en-GB" sz="3078" dirty="0"/>
          </a:p>
        </p:txBody>
      </p:sp>
      <p:pic>
        <p:nvPicPr>
          <p:cNvPr id="16" name="Picture 9"/>
          <p:cNvPicPr>
            <a:picLocks noChangeAspect="1" noChangeArrowheads="1"/>
          </p:cNvPicPr>
          <p:nvPr/>
        </p:nvPicPr>
        <p:blipFill>
          <a:blip r:embed="rId3" cstate="print"/>
          <a:srcRect/>
          <a:stretch>
            <a:fillRect/>
          </a:stretch>
        </p:blipFill>
        <p:spPr bwMode="auto">
          <a:xfrm>
            <a:off x="868741" y="2178081"/>
            <a:ext cx="1699568" cy="1656128"/>
          </a:xfrm>
          <a:prstGeom prst="rect">
            <a:avLst/>
          </a:prstGeom>
          <a:noFill/>
          <a:ln w="9525" algn="ctr">
            <a:noFill/>
            <a:miter lim="800000"/>
            <a:headEnd/>
            <a:tailEnd/>
          </a:ln>
        </p:spPr>
      </p:pic>
      <p:pic>
        <p:nvPicPr>
          <p:cNvPr id="240652" name="Picture 12" descr="IMG_3234"/>
          <p:cNvPicPr>
            <a:picLocks noChangeAspect="1" noChangeArrowheads="1"/>
          </p:cNvPicPr>
          <p:nvPr/>
        </p:nvPicPr>
        <p:blipFill>
          <a:blip r:embed="rId4" cstate="print"/>
          <a:srcRect/>
          <a:stretch>
            <a:fillRect/>
          </a:stretch>
        </p:blipFill>
        <p:spPr bwMode="auto">
          <a:xfrm>
            <a:off x="6174134" y="4483552"/>
            <a:ext cx="2321295" cy="1741649"/>
          </a:xfrm>
          <a:prstGeom prst="rect">
            <a:avLst/>
          </a:prstGeom>
          <a:noFill/>
          <a:ln w="9525">
            <a:noFill/>
            <a:miter lim="800000"/>
            <a:headEnd/>
            <a:tailEnd/>
          </a:ln>
        </p:spPr>
      </p:pic>
      <p:pic>
        <p:nvPicPr>
          <p:cNvPr id="240654" name="Picture 14" descr="DSC00291"/>
          <p:cNvPicPr>
            <a:picLocks noChangeAspect="1" noChangeArrowheads="1"/>
          </p:cNvPicPr>
          <p:nvPr/>
        </p:nvPicPr>
        <p:blipFill>
          <a:blip r:embed="rId5" cstate="print"/>
          <a:srcRect/>
          <a:stretch>
            <a:fillRect/>
          </a:stretch>
        </p:blipFill>
        <p:spPr bwMode="auto">
          <a:xfrm>
            <a:off x="3205320" y="1559650"/>
            <a:ext cx="2704105" cy="1802736"/>
          </a:xfrm>
          <a:prstGeom prst="rect">
            <a:avLst/>
          </a:prstGeom>
          <a:noFill/>
          <a:ln w="9525">
            <a:noFill/>
            <a:miter lim="800000"/>
            <a:headEnd/>
            <a:tailEnd/>
          </a:ln>
        </p:spPr>
      </p:pic>
      <p:sp>
        <p:nvSpPr>
          <p:cNvPr id="240655" name="Text Box 15"/>
          <p:cNvSpPr txBox="1">
            <a:spLocks noChangeArrowheads="1"/>
          </p:cNvSpPr>
          <p:nvPr/>
        </p:nvSpPr>
        <p:spPr bwMode="auto">
          <a:xfrm>
            <a:off x="5909425" y="3739184"/>
            <a:ext cx="2850713" cy="552502"/>
          </a:xfrm>
          <a:prstGeom prst="rect">
            <a:avLst/>
          </a:prstGeom>
          <a:noFill/>
          <a:ln w="9525">
            <a:noFill/>
            <a:miter lim="800000"/>
            <a:headEnd/>
            <a:tailEnd/>
          </a:ln>
        </p:spPr>
        <p:txBody>
          <a:bodyPr lIns="78082" tIns="39042" rIns="78082" bIns="39042">
            <a:spAutoFit/>
          </a:bodyPr>
          <a:lstStyle/>
          <a:p>
            <a:pPr algn="ctr" defTabSz="891859">
              <a:spcBef>
                <a:spcPct val="50000"/>
              </a:spcBef>
            </a:pPr>
            <a:r>
              <a:rPr lang="en-GB" sz="3078" dirty="0"/>
              <a:t>Discussions</a:t>
            </a:r>
          </a:p>
        </p:txBody>
      </p:sp>
      <p:sp>
        <p:nvSpPr>
          <p:cNvPr id="240657" name="Text Box 17"/>
          <p:cNvSpPr txBox="1">
            <a:spLocks noChangeArrowheads="1"/>
          </p:cNvSpPr>
          <p:nvPr/>
        </p:nvSpPr>
        <p:spPr bwMode="auto">
          <a:xfrm>
            <a:off x="5924023" y="1958102"/>
            <a:ext cx="2973568" cy="860407"/>
          </a:xfrm>
          <a:prstGeom prst="rect">
            <a:avLst/>
          </a:prstGeom>
          <a:noFill/>
          <a:ln w="9525">
            <a:noFill/>
            <a:miter lim="800000"/>
            <a:headEnd/>
            <a:tailEnd/>
          </a:ln>
        </p:spPr>
        <p:txBody>
          <a:bodyPr wrap="square" lIns="78082" tIns="39042" rIns="78082" bIns="39042">
            <a:spAutoFit/>
          </a:bodyPr>
          <a:lstStyle/>
          <a:p>
            <a:pPr algn="ctr" defTabSz="891859">
              <a:lnSpc>
                <a:spcPct val="65000"/>
              </a:lnSpc>
              <a:spcBef>
                <a:spcPct val="35000"/>
              </a:spcBef>
            </a:pPr>
            <a:r>
              <a:rPr lang="en-GB" sz="3078"/>
              <a:t>Interactive</a:t>
            </a:r>
          </a:p>
          <a:p>
            <a:pPr algn="ctr" defTabSz="891859">
              <a:lnSpc>
                <a:spcPct val="65000"/>
              </a:lnSpc>
              <a:spcBef>
                <a:spcPct val="35000"/>
              </a:spcBef>
            </a:pPr>
            <a:r>
              <a:rPr lang="en-GB" sz="3078"/>
              <a:t>Presentations</a:t>
            </a:r>
          </a:p>
        </p:txBody>
      </p:sp>
      <p:sp>
        <p:nvSpPr>
          <p:cNvPr id="18" name="Text Box 15"/>
          <p:cNvSpPr txBox="1">
            <a:spLocks noChangeArrowheads="1"/>
          </p:cNvSpPr>
          <p:nvPr/>
        </p:nvSpPr>
        <p:spPr bwMode="auto">
          <a:xfrm>
            <a:off x="0" y="3930979"/>
            <a:ext cx="2850713" cy="552502"/>
          </a:xfrm>
          <a:prstGeom prst="rect">
            <a:avLst/>
          </a:prstGeom>
          <a:noFill/>
          <a:ln w="9525">
            <a:noFill/>
            <a:miter lim="800000"/>
            <a:headEnd/>
            <a:tailEnd/>
          </a:ln>
        </p:spPr>
        <p:txBody>
          <a:bodyPr lIns="78082" tIns="39042" rIns="78082" bIns="39042">
            <a:spAutoFit/>
          </a:bodyPr>
          <a:lstStyle/>
          <a:p>
            <a:pPr algn="ctr" defTabSz="891859">
              <a:spcBef>
                <a:spcPct val="50000"/>
              </a:spcBef>
            </a:pPr>
            <a:r>
              <a:rPr lang="en-GB" sz="3078" dirty="0"/>
              <a:t>Action plans</a:t>
            </a:r>
          </a:p>
        </p:txBody>
      </p:sp>
      <p:pic>
        <p:nvPicPr>
          <p:cNvPr id="5122" name="Picture 2" descr="http://www.memorybits.co.uk/blogbits/wp-content/uploads/2010/03/1GBUSBFLASHdrivejpg.jpg"/>
          <p:cNvPicPr>
            <a:picLocks noChangeAspect="1" noChangeArrowheads="1"/>
          </p:cNvPicPr>
          <p:nvPr/>
        </p:nvPicPr>
        <p:blipFill>
          <a:blip r:embed="rId6" cstate="print"/>
          <a:srcRect l="6803" t="8315" r="10583" b="17386"/>
          <a:stretch>
            <a:fillRect/>
          </a:stretch>
        </p:blipFill>
        <p:spPr bwMode="auto">
          <a:xfrm>
            <a:off x="3205320" y="4015471"/>
            <a:ext cx="1480226" cy="1331224"/>
          </a:xfrm>
          <a:prstGeom prst="rect">
            <a:avLst/>
          </a:prstGeom>
          <a:noFill/>
        </p:spPr>
      </p:pic>
      <p:sp>
        <p:nvSpPr>
          <p:cNvPr id="21" name="Text Box 15"/>
          <p:cNvSpPr txBox="1">
            <a:spLocks noChangeArrowheads="1"/>
          </p:cNvSpPr>
          <p:nvPr/>
        </p:nvSpPr>
        <p:spPr bwMode="auto">
          <a:xfrm>
            <a:off x="1540017" y="5551908"/>
            <a:ext cx="2850713" cy="552502"/>
          </a:xfrm>
          <a:prstGeom prst="rect">
            <a:avLst/>
          </a:prstGeom>
          <a:noFill/>
          <a:ln w="9525">
            <a:noFill/>
            <a:miter lim="800000"/>
            <a:headEnd/>
            <a:tailEnd/>
          </a:ln>
        </p:spPr>
        <p:txBody>
          <a:bodyPr lIns="78082" tIns="39042" rIns="78082" bIns="39042">
            <a:spAutoFit/>
          </a:bodyPr>
          <a:lstStyle/>
          <a:p>
            <a:pPr algn="ctr" defTabSz="891859">
              <a:spcBef>
                <a:spcPct val="50000"/>
              </a:spcBef>
            </a:pPr>
            <a:r>
              <a:rPr lang="en-GB" sz="3078" dirty="0"/>
              <a:t>Flash drive</a:t>
            </a:r>
          </a:p>
        </p:txBody>
      </p:sp>
      <p:pic>
        <p:nvPicPr>
          <p:cNvPr id="12" name="Picture 4" descr="bored_people2"/>
          <p:cNvPicPr>
            <a:picLocks noChangeAspect="1" noChangeArrowheads="1"/>
          </p:cNvPicPr>
          <p:nvPr/>
        </p:nvPicPr>
        <p:blipFill>
          <a:blip r:embed="rId7" cstate="print"/>
          <a:srcRect/>
          <a:stretch>
            <a:fillRect/>
          </a:stretch>
        </p:blipFill>
        <p:spPr bwMode="auto">
          <a:xfrm>
            <a:off x="35496" y="1149106"/>
            <a:ext cx="8967968" cy="5708894"/>
          </a:xfrm>
          <a:prstGeom prst="rect">
            <a:avLst/>
          </a:prstGeom>
          <a:noFill/>
          <a:ln w="9525">
            <a:noFill/>
            <a:miter lim="800000"/>
            <a:headEnd/>
            <a:tailEnd/>
          </a:ln>
        </p:spPr>
      </p:pic>
      <p:sp>
        <p:nvSpPr>
          <p:cNvPr id="14" name="Rectangle 20"/>
          <p:cNvSpPr>
            <a:spLocks noChangeArrowheads="1"/>
          </p:cNvSpPr>
          <p:nvPr/>
        </p:nvSpPr>
        <p:spPr bwMode="auto">
          <a:xfrm rot="9147538">
            <a:off x="273881" y="3614834"/>
            <a:ext cx="8677304" cy="354549"/>
          </a:xfrm>
          <a:prstGeom prst="rect">
            <a:avLst/>
          </a:prstGeom>
          <a:solidFill>
            <a:srgbClr val="FF3300"/>
          </a:solidFill>
          <a:ln w="9525" algn="ctr">
            <a:noFill/>
            <a:miter lim="800000"/>
            <a:headEnd/>
            <a:tailEnd/>
          </a:ln>
        </p:spPr>
        <p:txBody>
          <a:bodyPr rot="10800000" wrap="none" lIns="0" tIns="0" rIns="0" bIns="0" anchor="ctr"/>
          <a:lstStyle/>
          <a:p>
            <a:pPr algn="ctr" rtl="0" eaLnBrk="0" hangingPunct="0"/>
            <a:endParaRPr lang="en-GB" sz="1197">
              <a:latin typeface="Foundry Monoline" pitchFamily="2" charset="0"/>
            </a:endParaRPr>
          </a:p>
        </p:txBody>
      </p:sp>
      <p:sp>
        <p:nvSpPr>
          <p:cNvPr id="15" name="Rectangle 20"/>
          <p:cNvSpPr>
            <a:spLocks noChangeArrowheads="1"/>
          </p:cNvSpPr>
          <p:nvPr/>
        </p:nvSpPr>
        <p:spPr bwMode="auto">
          <a:xfrm rot="1526578">
            <a:off x="338937" y="3979602"/>
            <a:ext cx="8677304" cy="354549"/>
          </a:xfrm>
          <a:prstGeom prst="rect">
            <a:avLst/>
          </a:prstGeom>
          <a:solidFill>
            <a:srgbClr val="FF3300"/>
          </a:solidFill>
          <a:ln w="9525" algn="ctr">
            <a:noFill/>
            <a:miter lim="800000"/>
            <a:headEnd/>
            <a:tailEnd/>
          </a:ln>
        </p:spPr>
        <p:txBody>
          <a:bodyPr rot="10800000" wrap="none" lIns="0" tIns="0" rIns="0" bIns="0" anchor="ctr"/>
          <a:lstStyle/>
          <a:p>
            <a:pPr algn="ctr" rtl="0" eaLnBrk="0" hangingPunct="0"/>
            <a:endParaRPr lang="en-GB" sz="1197">
              <a:latin typeface="Foundry Monoline" pitchFamily="2" charset="0"/>
            </a:endParaRPr>
          </a:p>
        </p:txBody>
      </p:sp>
    </p:spTree>
    <p:extLst>
      <p:ext uri="{BB962C8B-B14F-4D97-AF65-F5344CB8AC3E}">
        <p14:creationId xmlns:p14="http://schemas.microsoft.com/office/powerpoint/2010/main" val="46261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065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065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065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06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linds(horizontal)">
                                      <p:cBhvr>
                                        <p:cTn id="23" dur="500"/>
                                        <p:tgtEl>
                                          <p:spTgt spid="17"/>
                                        </p:tgtEl>
                                      </p:cBhvr>
                                    </p:animEffect>
                                  </p:childTnLst>
                                </p:cTn>
                              </p:par>
                              <p:par>
                                <p:cTn id="24" presetID="3" presetClass="entr" presetSubtype="1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linds(horizontal)">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1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40655" grpId="0"/>
      <p:bldP spid="240657" grpId="0"/>
      <p:bldP spid="18" grpId="0"/>
      <p:bldP spid="21" grpId="0"/>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1988840"/>
            <a:ext cx="3168352" cy="250809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1880" y="3068960"/>
            <a:ext cx="4394954" cy="3139253"/>
          </a:xfrm>
          <a:prstGeom prst="rect">
            <a:avLst/>
          </a:prstGeom>
        </p:spPr>
      </p:pic>
      <p:sp>
        <p:nvSpPr>
          <p:cNvPr id="6" name="Rectangle 18"/>
          <p:cNvSpPr txBox="1">
            <a:spLocks noChangeArrowheads="1"/>
          </p:cNvSpPr>
          <p:nvPr/>
        </p:nvSpPr>
        <p:spPr>
          <a:xfrm>
            <a:off x="683568" y="620688"/>
            <a:ext cx="7344816" cy="670970"/>
          </a:xfrm>
          <a:prstGeom prst="rect">
            <a:avLst/>
          </a:prstGeom>
          <a:noFill/>
          <a:ln>
            <a:noFill/>
          </a:ln>
        </p:spPr>
        <p:txBody>
          <a:bodyPr lIns="80147" tIns="40074" rIns="80147" bIns="40074"/>
          <a:lstStyle/>
          <a:p>
            <a:pPr defTabSz="914077">
              <a:defRPr/>
            </a:pPr>
            <a:r>
              <a:rPr lang="fr-FR" sz="4000" dirty="0"/>
              <a:t>Règles</a:t>
            </a:r>
            <a:r>
              <a:rPr lang="fr-FR" sz="4000" dirty="0" smtClean="0">
                <a:latin typeface="+mj-lt"/>
                <a:ea typeface="+mj-ea"/>
                <a:cs typeface="+mj-cs"/>
              </a:rPr>
              <a:t> du jeu</a:t>
            </a:r>
            <a:endParaRPr lang="fr-FR" sz="4000" dirty="0">
              <a:latin typeface="+mj-lt"/>
              <a:ea typeface="+mj-ea"/>
              <a:cs typeface="+mj-cs"/>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2240" y="2060848"/>
            <a:ext cx="2376264" cy="2102637"/>
          </a:xfrm>
          <a:prstGeom prst="rect">
            <a:avLst/>
          </a:prstGeom>
        </p:spPr>
      </p:pic>
    </p:spTree>
    <p:extLst>
      <p:ext uri="{BB962C8B-B14F-4D97-AF65-F5344CB8AC3E}">
        <p14:creationId xmlns:p14="http://schemas.microsoft.com/office/powerpoint/2010/main" val="21477149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4"/>
          <p:cNvSpPr>
            <a:spLocks noGrp="1" noChangeArrowheads="1"/>
          </p:cNvSpPr>
          <p:nvPr>
            <p:ph type="title" sz="quarter"/>
          </p:nvPr>
        </p:nvSpPr>
        <p:spPr/>
        <p:txBody>
          <a:bodyPr/>
          <a:lstStyle/>
          <a:p>
            <a:pPr eaLnBrk="1" hangingPunct="1"/>
            <a:endParaRPr lang="fr-FR" altLang="en-US" smtClean="0"/>
          </a:p>
        </p:txBody>
      </p:sp>
      <p:pic>
        <p:nvPicPr>
          <p:cNvPr id="25603" name="Picture 4" descr="MP900446995[1]"/>
          <p:cNvPicPr>
            <a:picLocks noGrp="1" noChangeAspect="1" noChangeArrowheads="1"/>
          </p:cNvPicPr>
          <p:nvPr>
            <p:ph sz="quarter" idx="1"/>
          </p:nvPr>
        </p:nvPicPr>
        <p:blipFill rotWithShape="1">
          <a:blip r:embed="rId3">
            <a:extLst>
              <a:ext uri="{28A0092B-C50C-407E-A947-70E740481C1C}">
                <a14:useLocalDpi xmlns:a14="http://schemas.microsoft.com/office/drawing/2010/main" val="0"/>
              </a:ext>
            </a:extLst>
          </a:blip>
          <a:srcRect l="49809" t="28493" r="6394" b="25664"/>
          <a:stretch/>
        </p:blipFill>
        <p:spPr>
          <a:xfrm>
            <a:off x="-20175" y="44624"/>
            <a:ext cx="9164175" cy="6768752"/>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25604" name="Picture 7" descr="MC900441312[1]"/>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rot="2293903">
            <a:off x="5867400" y="1125538"/>
            <a:ext cx="2057400" cy="20574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25605" name="Picture 10" descr="MC900441312[1]"/>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1331640" y="3212828"/>
            <a:ext cx="2345010" cy="234501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25606" name="Picture 13" descr="MC900441312[1]"/>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a:xfrm rot="20453716">
            <a:off x="5721143" y="3354006"/>
            <a:ext cx="2057400" cy="20574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25607" name="Picture 16" descr="MC90044131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43800">
            <a:off x="1039246" y="283670"/>
            <a:ext cx="2087563" cy="2087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608" name="Text Box 17"/>
          <p:cNvSpPr txBox="1">
            <a:spLocks noChangeArrowheads="1"/>
          </p:cNvSpPr>
          <p:nvPr/>
        </p:nvSpPr>
        <p:spPr bwMode="auto">
          <a:xfrm>
            <a:off x="3851275" y="2060575"/>
            <a:ext cx="3241675"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endParaRPr lang="fr-FR" altLang="en-US"/>
          </a:p>
        </p:txBody>
      </p:sp>
      <p:sp>
        <p:nvSpPr>
          <p:cNvPr id="25609" name="Text Box 18"/>
          <p:cNvSpPr txBox="1">
            <a:spLocks noChangeArrowheads="1"/>
          </p:cNvSpPr>
          <p:nvPr/>
        </p:nvSpPr>
        <p:spPr bwMode="auto">
          <a:xfrm rot="20696706">
            <a:off x="3654546" y="1619734"/>
            <a:ext cx="2592189"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fr-FR" altLang="en-US" sz="2400" dirty="0"/>
              <a:t>Plaintes</a:t>
            </a:r>
          </a:p>
        </p:txBody>
      </p:sp>
      <p:sp>
        <p:nvSpPr>
          <p:cNvPr id="25610" name="Text Box 19"/>
          <p:cNvSpPr txBox="1">
            <a:spLocks noChangeArrowheads="1"/>
          </p:cNvSpPr>
          <p:nvPr/>
        </p:nvSpPr>
        <p:spPr bwMode="auto">
          <a:xfrm rot="2055654">
            <a:off x="3904801" y="3099282"/>
            <a:ext cx="2808199"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fr-FR" altLang="en-US" sz="2400" dirty="0" smtClean="0">
                <a:latin typeface="Forte" pitchFamily="66" charset="0"/>
              </a:rPr>
              <a:t>Commentaires</a:t>
            </a:r>
            <a:endParaRPr lang="fr-FR" altLang="en-US" sz="2400" dirty="0">
              <a:latin typeface="Forte" pitchFamily="66" charset="0"/>
            </a:endParaRPr>
          </a:p>
        </p:txBody>
      </p:sp>
      <p:sp>
        <p:nvSpPr>
          <p:cNvPr id="25611" name="Text Box 20"/>
          <p:cNvSpPr txBox="1">
            <a:spLocks noChangeArrowheads="1"/>
          </p:cNvSpPr>
          <p:nvPr/>
        </p:nvSpPr>
        <p:spPr bwMode="auto">
          <a:xfrm>
            <a:off x="2123728" y="2636912"/>
            <a:ext cx="2376388"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fr-FR" altLang="en-US" sz="2400" dirty="0" smtClean="0">
                <a:latin typeface="Arial"/>
                <a:cs typeface="Arial"/>
              </a:rPr>
              <a:t>Demandes </a:t>
            </a:r>
            <a:endParaRPr lang="fr-FR" altLang="en-US" sz="2400" dirty="0">
              <a:latin typeface="Arial"/>
              <a:cs typeface="Arial"/>
            </a:endParaRPr>
          </a:p>
        </p:txBody>
      </p:sp>
      <p:sp>
        <p:nvSpPr>
          <p:cNvPr id="25612" name="Text Box 21"/>
          <p:cNvSpPr txBox="1">
            <a:spLocks noChangeArrowheads="1"/>
          </p:cNvSpPr>
          <p:nvPr/>
        </p:nvSpPr>
        <p:spPr bwMode="auto">
          <a:xfrm>
            <a:off x="3275856" y="1124744"/>
            <a:ext cx="1943472"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fr-FR" altLang="en-US" sz="2400" dirty="0" smtClean="0">
                <a:latin typeface="Arial"/>
                <a:cs typeface="Arial"/>
              </a:rPr>
              <a:t>Questions</a:t>
            </a:r>
            <a:endParaRPr lang="fr-FR" altLang="en-US" sz="2400" dirty="0">
              <a:latin typeface="Arial"/>
              <a:cs typeface="Arial"/>
            </a:endParaRPr>
          </a:p>
        </p:txBody>
      </p:sp>
      <p:sp>
        <p:nvSpPr>
          <p:cNvPr id="25613" name="Text Box 22"/>
          <p:cNvSpPr txBox="1">
            <a:spLocks noChangeArrowheads="1"/>
          </p:cNvSpPr>
          <p:nvPr/>
        </p:nvSpPr>
        <p:spPr bwMode="auto">
          <a:xfrm rot="1600357">
            <a:off x="5901691" y="1854334"/>
            <a:ext cx="2095962" cy="9233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fr-FR" altLang="en-US" dirty="0" smtClean="0">
                <a:effectLst>
                  <a:glow rad="101600">
                    <a:srgbClr val="FFFF00">
                      <a:alpha val="75000"/>
                    </a:srgbClr>
                  </a:glow>
                </a:effectLst>
              </a:rPr>
              <a:t>Est-ce qu’on peut réexpliquer</a:t>
            </a:r>
            <a:r>
              <a:rPr lang="fr-FR" altLang="en-US" dirty="0" smtClean="0"/>
              <a:t>…</a:t>
            </a:r>
            <a:endParaRPr lang="fr-FR" altLang="en-US" dirty="0"/>
          </a:p>
        </p:txBody>
      </p:sp>
      <p:sp>
        <p:nvSpPr>
          <p:cNvPr id="25614" name="Text Box 23"/>
          <p:cNvSpPr txBox="1">
            <a:spLocks noChangeArrowheads="1"/>
          </p:cNvSpPr>
          <p:nvPr/>
        </p:nvSpPr>
        <p:spPr bwMode="auto">
          <a:xfrm rot="-636140">
            <a:off x="1587520" y="4066803"/>
            <a:ext cx="2296549"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fr-FR" altLang="en-US" dirty="0" smtClean="0">
                <a:latin typeface="Lucida Handwriting" panose="03010101010101010101" pitchFamily="66" charset="0"/>
              </a:rPr>
              <a:t>J’ai besoin de plus d’info sur…</a:t>
            </a:r>
            <a:endParaRPr lang="fr-FR" altLang="en-US" dirty="0">
              <a:latin typeface="Lucida Handwriting" panose="03010101010101010101" pitchFamily="66" charset="0"/>
            </a:endParaRPr>
          </a:p>
        </p:txBody>
      </p:sp>
      <p:sp>
        <p:nvSpPr>
          <p:cNvPr id="25615" name="Text Box 24"/>
          <p:cNvSpPr txBox="1">
            <a:spLocks noChangeArrowheads="1"/>
          </p:cNvSpPr>
          <p:nvPr/>
        </p:nvSpPr>
        <p:spPr bwMode="auto">
          <a:xfrm rot="19601909">
            <a:off x="5851695" y="4012141"/>
            <a:ext cx="2376128" cy="10156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fr-FR" altLang="en-US" sz="2000" dirty="0" smtClean="0"/>
              <a:t>J’ai aimé…</a:t>
            </a:r>
          </a:p>
          <a:p>
            <a:r>
              <a:rPr lang="fr-FR" altLang="en-US" sz="2000" dirty="0" smtClean="0"/>
              <a:t>Je n’ai </a:t>
            </a:r>
            <a:r>
              <a:rPr lang="fr-FR" altLang="en-US" sz="2000" dirty="0" smtClean="0">
                <a:effectLst>
                  <a:glow rad="101600">
                    <a:srgbClr val="FFFF00">
                      <a:alpha val="75000"/>
                    </a:srgbClr>
                  </a:glow>
                </a:effectLst>
              </a:rPr>
              <a:t>p</a:t>
            </a:r>
            <a:r>
              <a:rPr lang="fr-FR" altLang="en-US" sz="2000" dirty="0" smtClean="0"/>
              <a:t>as aimé…</a:t>
            </a:r>
            <a:endParaRPr lang="fr-FR" altLang="en-US" sz="2000" dirty="0"/>
          </a:p>
        </p:txBody>
      </p:sp>
      <p:sp>
        <p:nvSpPr>
          <p:cNvPr id="25616" name="Text Box 25"/>
          <p:cNvSpPr txBox="1">
            <a:spLocks noChangeArrowheads="1"/>
          </p:cNvSpPr>
          <p:nvPr/>
        </p:nvSpPr>
        <p:spPr bwMode="auto">
          <a:xfrm rot="-1590578">
            <a:off x="1447578" y="1012573"/>
            <a:ext cx="1908208"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fr-FR" altLang="en-US" dirty="0" smtClean="0"/>
              <a:t>Je n’ai pas compris…</a:t>
            </a:r>
            <a:endParaRPr lang="fr-FR" altLang="en-US" dirty="0"/>
          </a:p>
        </p:txBody>
      </p:sp>
    </p:spTree>
    <p:extLst>
      <p:ext uri="{BB962C8B-B14F-4D97-AF65-F5344CB8AC3E}">
        <p14:creationId xmlns:p14="http://schemas.microsoft.com/office/powerpoint/2010/main" val="1010090489"/>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 Template with examples">
  <a:themeElements>
    <a:clrScheme name="RedR Brand Theme">
      <a:dk1>
        <a:srgbClr val="231F20"/>
      </a:dk1>
      <a:lt1>
        <a:sysClr val="window" lastClr="FFFFFF"/>
      </a:lt1>
      <a:dk2>
        <a:srgbClr val="4A8DAA"/>
      </a:dk2>
      <a:lt2>
        <a:srgbClr val="EE3528"/>
      </a:lt2>
      <a:accent1>
        <a:srgbClr val="4A8DAA"/>
      </a:accent1>
      <a:accent2>
        <a:srgbClr val="EE3528"/>
      </a:accent2>
      <a:accent3>
        <a:srgbClr val="808285"/>
      </a:accent3>
      <a:accent4>
        <a:srgbClr val="1D5873"/>
      </a:accent4>
      <a:accent5>
        <a:srgbClr val="80C2DE"/>
      </a:accent5>
      <a:accent6>
        <a:srgbClr val="FFFFFF"/>
      </a:accent6>
      <a:hlink>
        <a:srgbClr val="EE3528"/>
      </a:hlink>
      <a:folHlink>
        <a:srgbClr val="4A8DAA"/>
      </a:folHlink>
    </a:clrScheme>
    <a:fontScheme name="Oswald and Roboto">
      <a:majorFont>
        <a:latin typeface="Oswald"/>
        <a:ea typeface=""/>
        <a:cs typeface=""/>
      </a:majorFont>
      <a:minorFont>
        <a:latin typeface="Roboto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ct:contentTypeSchema xmlns:ct="http://schemas.microsoft.com/office/2006/metadata/contentType" xmlns:ma="http://schemas.microsoft.com/office/2006/metadata/properties/metaAttributes" ct:_="" ma:_="" ma:contentTypeName="UNICEF Document" ma:contentTypeID="0x0101009BA85F8052A6DA4FA3E31FF9F74C6970006192CA8317E1FF49B6A7FEB870A3A8D6" ma:contentTypeVersion="35" ma:contentTypeDescription="" ma:contentTypeScope="" ma:versionID="12d1c3943addee87628e412199d83abd">
  <xsd:schema xmlns:xsd="http://www.w3.org/2001/XMLSchema" xmlns:xs="http://www.w3.org/2001/XMLSchema" xmlns:p="http://schemas.microsoft.com/office/2006/metadata/properties" xmlns:ns1="http://schemas.microsoft.com/sharepoint/v3" xmlns:ns2="ca283e0b-db31-4043-a2ef-b80661bf084a" xmlns:ns3="http://schemas.microsoft.com/sharepoint.v3" xmlns:ns4="http://schemas.microsoft.com/sharepoint/v4" xmlns:ns5="5858627f-d058-4b92-9b52-677b5fd7d454" xmlns:ns6="a438dd15-07ca-4cdc-82a3-f2206b92025e" targetNamespace="http://schemas.microsoft.com/office/2006/metadata/properties" ma:root="true" ma:fieldsID="e8e4805b8cc2face6d425e188d9577e3" ns1:_="" ns2:_="" ns3:_="" ns4:_="" ns5:_="" ns6:_="">
    <xsd:import namespace="http://schemas.microsoft.com/sharepoint/v3"/>
    <xsd:import namespace="ca283e0b-db31-4043-a2ef-b80661bf084a"/>
    <xsd:import namespace="http://schemas.microsoft.com/sharepoint.v3"/>
    <xsd:import namespace="http://schemas.microsoft.com/sharepoint/v4"/>
    <xsd:import namespace="5858627f-d058-4b92-9b52-677b5fd7d454"/>
    <xsd:import namespace="a438dd15-07ca-4cdc-82a3-f2206b92025e"/>
    <xsd:element name="properties">
      <xsd:complexType>
        <xsd:sequence>
          <xsd:element name="documentManagement">
            <xsd:complexType>
              <xsd:all>
                <xsd:element ref="ns2:WrittenBy" minOccurs="0"/>
                <xsd:element ref="ns2:ContentLanguage" minOccurs="0"/>
                <xsd:element ref="ns3:CategoryDescription" minOccurs="0"/>
                <xsd:element ref="ns2:RecipientsEmail" minOccurs="0"/>
                <xsd:element ref="ns2:SenderEmail" minOccurs="0"/>
                <xsd:element ref="ns2:DateTransmittedEmail" minOccurs="0"/>
                <xsd:element ref="ns2:k8c968e8c72a4eda96b7e8fdbe192be2" minOccurs="0"/>
                <xsd:element ref="ns2:ga975397408f43e4b84ec8e5a598e523" minOccurs="0"/>
                <xsd:element ref="ns2:mda26ace941f4791a7314a339fee829c" minOccurs="0"/>
                <xsd:element ref="ns2:TaxCatchAllLabel" minOccurs="0"/>
                <xsd:element ref="ns2:TaxCatchAll" minOccurs="0"/>
                <xsd:element ref="ns2:h6a71f3e574e4344bc34f3fc9dd20054" minOccurs="0"/>
                <xsd:element ref="ns2:ContentStatus" minOccurs="0"/>
                <xsd:element ref="ns4:IconOverlay" minOccurs="0"/>
                <xsd:element ref="ns1:_vti_ItemDeclaredRecord" minOccurs="0"/>
                <xsd:element ref="ns1:_vti_ItemHoldRecordStatus" minOccurs="0"/>
                <xsd:element ref="ns5:TaxKeywordTaxHTField" minOccurs="0"/>
                <xsd:element ref="ns6:MediaServiceMetadata" minOccurs="0"/>
                <xsd:element ref="ns6:MediaServiceFastMetadata" minOccurs="0"/>
                <xsd:element ref="ns6:MediaServiceDateTaken" minOccurs="0"/>
                <xsd:element ref="ns6:MediaServiceAutoTags" minOccurs="0"/>
                <xsd:element ref="ns6:MediaServiceGenerationTime" minOccurs="0"/>
                <xsd:element ref="ns6:MediaServiceEventHashCode" minOccurs="0"/>
                <xsd:element ref="ns6:MediaServiceOCR" minOccurs="0"/>
                <xsd:element ref="ns5:SharedWithUsers" minOccurs="0"/>
                <xsd:element ref="ns5:SharedWithDetails" minOccurs="0"/>
                <xsd:element ref="ns6:MediaServiceLocation" minOccurs="0"/>
                <xsd:element ref="ns5:_dlc_DocId" minOccurs="0"/>
                <xsd:element ref="ns5:_dlc_DocIdUrl" minOccurs="0"/>
                <xsd:element ref="ns5:_dlc_DocIdPersistId" minOccurs="0"/>
                <xsd:element ref="ns6:MediaServiceAutoKeyPoints" minOccurs="0"/>
                <xsd:element ref="ns6: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27" nillable="true" ma:displayName="Declared Record" ma:hidden="true" ma:internalName="_vti_ItemDeclaredRecord" ma:readOnly="true">
      <xsd:simpleType>
        <xsd:restriction base="dms:DateTime"/>
      </xsd:simpleType>
    </xsd:element>
    <xsd:element name="_vti_ItemHoldRecordStatus" ma:index="28"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283e0b-db31-4043-a2ef-b80661bf084a" elementFormDefault="qualified">
    <xsd:import namespace="http://schemas.microsoft.com/office/2006/documentManagement/types"/>
    <xsd:import namespace="http://schemas.microsoft.com/office/infopath/2007/PartnerControls"/>
    <xsd:element name="WrittenBy" ma:index="3" nillable="true" ma:displayName="Written By" ma:description="‘Written By’ is auto-completed with the name of the uploader, but can be edited if you are uploading on behalf of someone else." ma:list="UserInfo" ma:SharePointGroup="0" ma:internalName="WrittenBy"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Language" ma:index="4" nillable="true" ma:displayName="Content Language *" ma:default="English" ma:format="RadioButtons" ma:indexed="true" ma:internalName="ContentLanguage" ma:readOnly="false">
      <xsd:simpleType>
        <xsd:restriction base="dms:Choice">
          <xsd:enumeration value="English"/>
          <xsd:enumeration value="French"/>
          <xsd:enumeration value="Spanish"/>
          <xsd:enumeration value="Russian"/>
          <xsd:enumeration value="Chinese"/>
          <xsd:enumeration value="Arabic"/>
          <xsd:enumeration value="other"/>
        </xsd:restriction>
      </xsd:simpleType>
    </xsd:element>
    <xsd:element name="RecipientsEmail" ma:index="9" nillable="true" ma:displayName="Recipients (email)" ma:hidden="true" ma:internalName="RecipientsEmail" ma:readOnly="false">
      <xsd:simpleType>
        <xsd:restriction base="dms:Text">
          <xsd:maxLength value="255"/>
        </xsd:restriction>
      </xsd:simpleType>
    </xsd:element>
    <xsd:element name="SenderEmail" ma:index="10" nillable="true" ma:displayName="Sender (email)" ma:hidden="true" ma:internalName="SenderEmail" ma:readOnly="false">
      <xsd:simpleType>
        <xsd:restriction base="dms:Text">
          <xsd:maxLength value="255"/>
        </xsd:restriction>
      </xsd:simpleType>
    </xsd:element>
    <xsd:element name="DateTransmittedEmail" ma:index="11" nillable="true" ma:displayName="Date transmitted (email)" ma:format="DateTime" ma:hidden="true" ma:internalName="DateTransmittedEmail" ma:readOnly="false">
      <xsd:simpleType>
        <xsd:restriction base="dms:DateTime"/>
      </xsd:simpleType>
    </xsd:element>
    <xsd:element name="k8c968e8c72a4eda96b7e8fdbe192be2" ma:index="12" nillable="true" ma:taxonomy="true" ma:internalName="k8c968e8c72a4eda96b7e8fdbe192be2" ma:taxonomyFieldName="GeographicScope" ma:displayName="Geographic Scope" ma:default="" ma:fieldId="{48c968e8-c72a-4eda-96b7-e8fdbe192be2}" ma:taxonomyMulti="true" ma:sspId="73f51738-d318-4883-9d64-4f0bd0ccc55e" ma:termSetId="0a00fedf-defc-4fe3-a3bf-9929b29a638e" ma:anchorId="00000000-0000-0000-0000-000000000000" ma:open="false" ma:isKeyword="false">
      <xsd:complexType>
        <xsd:sequence>
          <xsd:element ref="pc:Terms" minOccurs="0" maxOccurs="1"/>
        </xsd:sequence>
      </xsd:complexType>
    </xsd:element>
    <xsd:element name="ga975397408f43e4b84ec8e5a598e523" ma:index="16" nillable="true" ma:taxonomy="true" ma:internalName="ga975397408f43e4b84ec8e5a598e523" ma:taxonomyFieldName="OfficeDivision" ma:displayName="Office/Division *" ma:default="32;#Office of Emergency Prog.-456F|98de697e-6403-48a0-9bce-654c90399d04" ma:fieldId="{0a975397-408f-43e4-b84e-c8e5a598e523}" ma:sspId="73f51738-d318-4883-9d64-4f0bd0ccc55e" ma:termSetId="1761a25e-44f4-4213-964a-f96c515e12cb" ma:anchorId="00000000-0000-0000-0000-000000000000" ma:open="false" ma:isKeyword="false">
      <xsd:complexType>
        <xsd:sequence>
          <xsd:element ref="pc:Terms" minOccurs="0" maxOccurs="1"/>
        </xsd:sequence>
      </xsd:complexType>
    </xsd:element>
    <xsd:element name="mda26ace941f4791a7314a339fee829c" ma:index="17" nillable="true" ma:taxonomy="true" ma:internalName="mda26ace941f4791a7314a339fee829c" ma:taxonomyFieldName="DocumentType" ma:displayName="Document Type *" ma:indexed="true" ma:readOnly="false" ma:default="" ma:fieldId="{6da26ace-941f-4791-a731-4a339fee829c}" ma:sspId="73f51738-d318-4883-9d64-4f0bd0ccc55e" ma:termSetId="f93b6877-8902-4378-8587-5ec85f36ead9" ma:anchorId="00000000-0000-0000-0000-000000000000" ma:open="false" ma:isKeyword="false">
      <xsd:complexType>
        <xsd:sequence>
          <xsd:element ref="pc:Terms" minOccurs="0" maxOccurs="1"/>
        </xsd:sequence>
      </xsd:complexType>
    </xsd:element>
    <xsd:element name="TaxCatchAllLabel" ma:index="18" nillable="true" ma:displayName="Taxonomy Catch All Column1" ma:hidden="true" ma:list="{e129f4a5-dc42-4d6e-b210-548907d0accc}" ma:internalName="TaxCatchAllLabel" ma:readOnly="true" ma:showField="CatchAllDataLabel"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TaxCatchAll" ma:index="22" nillable="true" ma:displayName="Taxonomy Catch All Column" ma:hidden="true" ma:list="{e129f4a5-dc42-4d6e-b210-548907d0accc}" ma:internalName="TaxCatchAll" ma:showField="CatchAllData"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h6a71f3e574e4344bc34f3fc9dd20054" ma:index="23" nillable="true" ma:taxonomy="true" ma:internalName="h6a71f3e574e4344bc34f3fc9dd20054" ma:taxonomyFieldName="Topic" ma:displayName="Topic *" ma:readOnly="false" ma:default="" ma:fieldId="{16a71f3e-574e-4344-bc34-f3fc9dd20054}" ma:taxonomyMulti="true" ma:sspId="73f51738-d318-4883-9d64-4f0bd0ccc55e" ma:termSetId="9561e0e6-71cf-4f3c-87c3-08a6b5d907e8" ma:anchorId="00000000-0000-0000-0000-000000000000" ma:open="false" ma:isKeyword="false">
      <xsd:complexType>
        <xsd:sequence>
          <xsd:element ref="pc:Terms" minOccurs="0" maxOccurs="1"/>
        </xsd:sequence>
      </xsd:complexType>
    </xsd:element>
    <xsd:element name="ContentStatus" ma:index="25" nillable="true" ma:displayName="Content Status" ma:description="Optional column to indicate document status: no status, draft, final or expired.​" ma:format="RadioButtons" ma:internalName="ContentStatus">
      <xsd:simpleType>
        <xsd:restriction base="dms:Choice">
          <xsd:enumeration value="­"/>
          <xsd:enumeration value="Draft"/>
          <xsd:enumeration value="Final"/>
          <xsd:enumeration value="Expired"/>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internalName="Category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6"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58627f-d058-4b92-9b52-677b5fd7d454" elementFormDefault="qualified">
    <xsd:import namespace="http://schemas.microsoft.com/office/2006/documentManagement/types"/>
    <xsd:import namespace="http://schemas.microsoft.com/office/infopath/2007/PartnerControls"/>
    <xsd:element name="TaxKeywordTaxHTField" ma:index="29" nillable="true" ma:taxonomy="true" ma:internalName="TaxKeywordTaxHTField" ma:taxonomyFieldName="TaxKeyword" ma:displayName="Enterprise Keywords" ma:fieldId="{23f27201-bee3-471e-b2e7-b64fd8b7ca38}" ma:taxonomyMulti="true" ma:sspId="73f51738-d318-4883-9d64-4f0bd0ccc55e" ma:termSetId="00000000-0000-0000-0000-000000000000" ma:anchorId="00000000-0000-0000-0000-000000000000" ma:open="true" ma:isKeyword="true">
      <xsd:complexType>
        <xsd:sequence>
          <xsd:element ref="pc:Terms" minOccurs="0" maxOccurs="1"/>
        </xsd:sequence>
      </xsd:complexType>
    </xsd:element>
    <xsd:element name="SharedWithUsers" ma:index="3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internalName="SharedWithDetails" ma:readOnly="true">
      <xsd:simpleType>
        <xsd:restriction base="dms:Note">
          <xsd:maxLength value="255"/>
        </xsd:restriction>
      </xsd:simpleType>
    </xsd:element>
    <xsd:element name="_dlc_DocId" ma:index="41" nillable="true" ma:displayName="Document ID Value" ma:description="The value of the document ID assigned to this item." ma:internalName="_dlc_DocId" ma:readOnly="true">
      <xsd:simpleType>
        <xsd:restriction base="dms:Text"/>
      </xsd:simpleType>
    </xsd:element>
    <xsd:element name="_dlc_DocIdUrl" ma:index="4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3"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438dd15-07ca-4cdc-82a3-f2206b92025e" elementFormDefault="qualified">
    <xsd:import namespace="http://schemas.microsoft.com/office/2006/documentManagement/types"/>
    <xsd:import namespace="http://schemas.microsoft.com/office/infopath/2007/PartnerControls"/>
    <xsd:element name="MediaServiceMetadata" ma:index="31" nillable="true" ma:displayName="MediaServiceMetadata" ma:hidden="true" ma:internalName="MediaServiceMetadata" ma:readOnly="true">
      <xsd:simpleType>
        <xsd:restriction base="dms:Note"/>
      </xsd:simpleType>
    </xsd:element>
    <xsd:element name="MediaServiceFastMetadata" ma:index="32" nillable="true" ma:displayName="MediaServiceFastMetadata" ma:hidden="true" ma:internalName="MediaServiceFastMetadata" ma:readOnly="true">
      <xsd:simpleType>
        <xsd:restriction base="dms:Note"/>
      </xsd:simpleType>
    </xsd:element>
    <xsd:element name="MediaServiceDateTaken" ma:index="33" nillable="true" ma:displayName="MediaServiceDateTaken" ma:hidden="true" ma:internalName="MediaServiceDateTaken" ma:readOnly="true">
      <xsd:simpleType>
        <xsd:restriction base="dms:Text"/>
      </xsd:simpleType>
    </xsd:element>
    <xsd:element name="MediaServiceAutoTags" ma:index="34" nillable="true" ma:displayName="Tags" ma:internalName="MediaServiceAutoTags" ma:readOnly="true">
      <xsd:simpleType>
        <xsd:restriction base="dms:Text"/>
      </xsd:simpleType>
    </xsd:element>
    <xsd:element name="MediaServiceGenerationTime" ma:index="35" nillable="true" ma:displayName="MediaServiceGenerationTime" ma:hidden="true" ma:internalName="MediaServiceGenerationTime" ma:readOnly="true">
      <xsd:simpleType>
        <xsd:restriction base="dms:Text"/>
      </xsd:simpleType>
    </xsd:element>
    <xsd:element name="MediaServiceEventHashCode" ma:index="36" nillable="true" ma:displayName="MediaServiceEventHashCode" ma:hidden="true" ma:internalName="MediaServiceEventHashCode" ma:readOnly="true">
      <xsd:simpleType>
        <xsd:restriction base="dms:Text"/>
      </xsd:simpleType>
    </xsd:element>
    <xsd:element name="MediaServiceOCR" ma:index="37" nillable="true" ma:displayName="Extracted Text" ma:internalName="MediaServiceOCR" ma:readOnly="true">
      <xsd:simpleType>
        <xsd:restriction base="dms:Note">
          <xsd:maxLength value="255"/>
        </xsd:restriction>
      </xsd:simpleType>
    </xsd:element>
    <xsd:element name="MediaServiceLocation" ma:index="40" nillable="true" ma:displayName="Location" ma:internalName="MediaServiceLocation" ma:readOnly="true">
      <xsd:simpleType>
        <xsd:restriction base="dms:Text"/>
      </xsd:simpleType>
    </xsd:element>
    <xsd:element name="MediaServiceAutoKeyPoints" ma:index="44" nillable="true" ma:displayName="MediaServiceAutoKeyPoints" ma:hidden="true" ma:internalName="MediaServiceAutoKeyPoints" ma:readOnly="true">
      <xsd:simpleType>
        <xsd:restriction base="dms:Note"/>
      </xsd:simpleType>
    </xsd:element>
    <xsd:element name="MediaServiceKeyPoints" ma:index="4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73f51738-d318-4883-9d64-4f0bd0ccc55e" ContentTypeId="0x0101009BA85F8052A6DA4FA3E31FF9F74C6970" PreviousValue="false"/>
</file>

<file path=customXml/item3.xml><?xml version="1.0" encoding="utf-8"?>
<?mso-contentType ?>
<customXsn xmlns="http://schemas.microsoft.com/office/2006/metadata/customXsn">
  <xsnLocation/>
  <cached>True</cached>
  <openByDefault>True</openByDefault>
  <xsnScope/>
</customXsn>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ga975397408f43e4b84ec8e5a598e523 xmlns="ca283e0b-db31-4043-a2ef-b80661bf084a">
      <Terms xmlns="http://schemas.microsoft.com/office/infopath/2007/PartnerControls">
        <TermInfo xmlns="http://schemas.microsoft.com/office/infopath/2007/PartnerControls">
          <TermName xmlns="http://schemas.microsoft.com/office/infopath/2007/PartnerControls">Office of Emergency Prog.-456F</TermName>
          <TermId xmlns="http://schemas.microsoft.com/office/infopath/2007/PartnerControls">98de697e-6403-48a0-9bce-654c90399d04</TermId>
        </TermInfo>
      </Terms>
    </ga975397408f43e4b84ec8e5a598e523>
    <TaxCatchAll xmlns="ca283e0b-db31-4043-a2ef-b80661bf084a">
      <Value>3</Value>
    </TaxCatchAll>
    <k8c968e8c72a4eda96b7e8fdbe192be2 xmlns="ca283e0b-db31-4043-a2ef-b80661bf084a">
      <Terms xmlns="http://schemas.microsoft.com/office/infopath/2007/PartnerControls"/>
    </k8c968e8c72a4eda96b7e8fdbe192be2>
    <ContentStatus xmlns="ca283e0b-db31-4043-a2ef-b80661bf084a" xsi:nil="true"/>
    <DateTransmittedEmail xmlns="ca283e0b-db31-4043-a2ef-b80661bf084a" xsi:nil="true"/>
    <SenderEmail xmlns="ca283e0b-db31-4043-a2ef-b80661bf084a" xsi:nil="true"/>
    <IconOverlay xmlns="http://schemas.microsoft.com/sharepoint/v4" xsi:nil="true"/>
    <ContentLanguage xmlns="ca283e0b-db31-4043-a2ef-b80661bf084a">English</ContentLanguage>
    <h6a71f3e574e4344bc34f3fc9dd20054 xmlns="ca283e0b-db31-4043-a2ef-b80661bf084a">
      <Terms xmlns="http://schemas.microsoft.com/office/infopath/2007/PartnerControls"/>
    </h6a71f3e574e4344bc34f3fc9dd20054>
    <TaxKeywordTaxHTField xmlns="5858627f-d058-4b92-9b52-677b5fd7d454">
      <Terms xmlns="http://schemas.microsoft.com/office/infopath/2007/PartnerControls"/>
    </TaxKeywordTaxHTField>
    <CategoryDescription xmlns="http://schemas.microsoft.com/sharepoint.v3" xsi:nil="true"/>
    <mda26ace941f4791a7314a339fee829c xmlns="ca283e0b-db31-4043-a2ef-b80661bf084a">
      <Terms xmlns="http://schemas.microsoft.com/office/infopath/2007/PartnerControls"/>
    </mda26ace941f4791a7314a339fee829c>
    <RecipientsEmail xmlns="ca283e0b-db31-4043-a2ef-b80661bf084a" xsi:nil="true"/>
    <WrittenBy xmlns="ca283e0b-db31-4043-a2ef-b80661bf084a">
      <UserInfo>
        <DisplayName/>
        <AccountId xsi:nil="true"/>
        <AccountType/>
      </UserInfo>
    </WrittenBy>
  </documentManagement>
</p:properties>
</file>

<file path=customXml/item6.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9AB6CBEC-16D1-4138-9D85-E530B541A4FA}"/>
</file>

<file path=customXml/itemProps2.xml><?xml version="1.0" encoding="utf-8"?>
<ds:datastoreItem xmlns:ds="http://schemas.openxmlformats.org/officeDocument/2006/customXml" ds:itemID="{159976DE-1F67-49F9-B4FA-4A671A5115A2}"/>
</file>

<file path=customXml/itemProps3.xml><?xml version="1.0" encoding="utf-8"?>
<ds:datastoreItem xmlns:ds="http://schemas.openxmlformats.org/officeDocument/2006/customXml" ds:itemID="{A597FBF4-099A-40CF-996A-6E3E172C5DB5}"/>
</file>

<file path=customXml/itemProps4.xml><?xml version="1.0" encoding="utf-8"?>
<ds:datastoreItem xmlns:ds="http://schemas.openxmlformats.org/officeDocument/2006/customXml" ds:itemID="{D5B765CB-E8CE-4E97-A762-B1288B2B43DE}"/>
</file>

<file path=customXml/itemProps5.xml><?xml version="1.0" encoding="utf-8"?>
<ds:datastoreItem xmlns:ds="http://schemas.openxmlformats.org/officeDocument/2006/customXml" ds:itemID="{722898EF-160D-48AE-96C4-4E5B9C200AE9}"/>
</file>

<file path=customXml/itemProps6.xml><?xml version="1.0" encoding="utf-8"?>
<ds:datastoreItem xmlns:ds="http://schemas.openxmlformats.org/officeDocument/2006/customXml" ds:itemID="{BDFE547B-0558-44B0-9300-3B489AA76325}"/>
</file>

<file path=docProps/app.xml><?xml version="1.0" encoding="utf-8"?>
<Properties xmlns="http://schemas.openxmlformats.org/officeDocument/2006/extended-properties" xmlns:vt="http://schemas.openxmlformats.org/officeDocument/2006/docPropsVTypes">
  <Template>PowerPoint Template with examples</Template>
  <TotalTime>259</TotalTime>
  <Words>742</Words>
  <Application>Microsoft Macintosh PowerPoint</Application>
  <PresentationFormat>On-screen Show (4:3)</PresentationFormat>
  <Paragraphs>126</Paragraphs>
  <Slides>16</Slides>
  <Notes>11</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16</vt:i4>
      </vt:variant>
    </vt:vector>
  </HeadingPairs>
  <TitlesOfParts>
    <vt:vector size="34" baseType="lpstr">
      <vt:lpstr>Arial</vt:lpstr>
      <vt:lpstr>Calibri</vt:lpstr>
      <vt:lpstr>Cambria</vt:lpstr>
      <vt:lpstr>Century Gothic</vt:lpstr>
      <vt:lpstr>Forte</vt:lpstr>
      <vt:lpstr>Foundry Monoline</vt:lpstr>
      <vt:lpstr>Lucida Handwriting</vt:lpstr>
      <vt:lpstr>MS Gothic</vt:lpstr>
      <vt:lpstr>ＭＳ Ｐゴシック</vt:lpstr>
      <vt:lpstr>Oswald</vt:lpstr>
      <vt:lpstr>Roboto Condensed</vt:lpstr>
      <vt:lpstr>Tahoma</vt:lpstr>
      <vt:lpstr>Times New Roman</vt:lpstr>
      <vt:lpstr>Trebuchet MS</vt:lpstr>
      <vt:lpstr>Verdana</vt:lpstr>
      <vt:lpstr>Wingdings</vt:lpstr>
      <vt:lpstr>PowerPoint Template with examples</vt:lpstr>
      <vt:lpstr>1_Theme1</vt:lpstr>
      <vt:lpstr>PowerPoint Presentation</vt:lpstr>
      <vt:lpstr>Facilitateurs</vt:lpstr>
      <vt:lpstr>Objectifs de la formation</vt:lpstr>
      <vt:lpstr>Vos attentes? </vt:lpstr>
      <vt:lpstr>Agenda</vt:lpstr>
      <vt:lpstr>Méthodologie</vt:lpstr>
      <vt:lpstr>PowerPoint Presentation</vt:lpstr>
      <vt:lpstr>PowerPoint Presentation</vt:lpstr>
      <vt:lpstr>PowerPoint Presentation</vt:lpstr>
      <vt:lpstr>PowerPoint Presentation</vt:lpstr>
      <vt:lpstr>Français???</vt:lpstr>
      <vt:lpstr>PowerPoint Presentation</vt:lpstr>
      <vt:lpstr>PowerPoint Presentation</vt:lpstr>
      <vt:lpstr>PowerPoint Presentation</vt:lpstr>
      <vt:lpstr>PowerPoint Presentation</vt:lpstr>
      <vt:lpstr>Se présenter …</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amanda.ribbans</dc:creator>
  <cp:lastModifiedBy>graziella ito-pellegri</cp:lastModifiedBy>
  <cp:revision>53</cp:revision>
  <cp:lastPrinted>2016-02-02T08:45:40Z</cp:lastPrinted>
  <dcterms:created xsi:type="dcterms:W3CDTF">2015-02-11T14:40:36Z</dcterms:created>
  <dcterms:modified xsi:type="dcterms:W3CDTF">2016-02-23T10:05:07Z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0x0101009BA85F8052A6DA4FA3E31FF9F74C6970006192CA8317E1FF49B6A7FEB870A3A8D6</vt:lpwstr>
  </property>
  <property fmtid="{D5CDD505-2E9C-101B-9397-08002B2CF9AE}" pid="3" name="OfficeDivision">
    <vt:lpwstr>3;#Office of Emergency Prog.-456F|98de697e-6403-48a0-9bce-654c90399d04</vt:lpwstr>
  </property>
  <property fmtid="{D5CDD505-2E9C-101B-9397-08002B2CF9AE}" pid="4" name="TaxKeyword">
    <vt:lpwstr/>
  </property>
</Properties>
</file>