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9"/>
  </p:notesMasterIdLst>
  <p:sldIdLst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C7AF4-5896-4891-9DCB-2EA5A427F030}" v="1" dt="2019-11-22T15:33:44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2" d="100"/>
          <a:sy n="102" d="100"/>
        </p:scale>
        <p:origin x="2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0E6C7AF4-5896-4891-9DCB-2EA5A427F030}"/>
    <pc:docChg chg="modSld">
      <pc:chgData name="Diogo Loureiro Jurema" userId="9dfde3f0-34dd-48c5-90ef-eaf27597f482" providerId="ADAL" clId="{0E6C7AF4-5896-4891-9DCB-2EA5A427F030}" dt="2019-11-22T15:33:44.435" v="0"/>
      <pc:docMkLst>
        <pc:docMk/>
      </pc:docMkLst>
      <pc:sldChg chg="addSp">
        <pc:chgData name="Diogo Loureiro Jurema" userId="9dfde3f0-34dd-48c5-90ef-eaf27597f482" providerId="ADAL" clId="{0E6C7AF4-5896-4891-9DCB-2EA5A427F030}" dt="2019-11-22T15:33:44.435" v="0"/>
        <pc:sldMkLst>
          <pc:docMk/>
          <pc:sldMk cId="215013072" sldId="272"/>
        </pc:sldMkLst>
        <pc:picChg chg="add">
          <ac:chgData name="Diogo Loureiro Jurema" userId="9dfde3f0-34dd-48c5-90ef-eaf27597f482" providerId="ADAL" clId="{0E6C7AF4-5896-4891-9DCB-2EA5A427F030}" dt="2019-11-22T15:33:44.435" v="0"/>
          <ac:picMkLst>
            <pc:docMk/>
            <pc:sldMk cId="215013072" sldId="272"/>
            <ac:picMk id="3" creationId="{234AA80B-6985-4C9D-BDE2-22AB0358ED8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662DE-9818-4CCA-A646-B0466184136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7822E-234B-4FAA-9FFE-53083573B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3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000" y="1699200"/>
            <a:ext cx="7772400" cy="2088232"/>
          </a:xfrm>
          <a:noFill/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Coordinated Assessments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8DF2-A33D-47C5-8292-C15D51C2C28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712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en-GB"/>
              <a:t>3.2 </a:t>
            </a:r>
            <a:r>
              <a:rPr lang="en-GB" dirty="0"/>
              <a:t>Cluster / Sector Coordination Performance Monitoring (CCPM) in </a:t>
            </a:r>
            <a:r>
              <a:rPr lang="en-GB"/>
              <a:t>[Country]</a:t>
            </a:r>
            <a:br>
              <a:rPr lang="en-GB" dirty="0"/>
            </a:br>
            <a:endParaRPr lang="en-US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234AA80B-6985-4C9D-BDE2-22AB0358E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742" y="6393470"/>
            <a:ext cx="922516" cy="3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13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12</Value>
      <Value>10</Value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>GNC Master package - 2018 Partners - Day 3 NCPT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EMOPSGCCU-1435067120-18648</_dlc_DocId>
    <_dlc_DocIdUrl xmlns="5858627f-d058-4b92-9b52-677b5fd7d454">
      <Url>https://unicef.sharepoint.com/teams/EMOPS-GCCU/_layouts/15/DocIdRedir.aspx?ID=EMOPSGCCU-1435067120-18648</Url>
      <Description>EMOPSGCCU-1435067120-18648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169D055F-790D-4B35-9491-7D71FDF414B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AA5CBCE-9BD6-4AE1-8054-D8ABEF5394F2}"/>
</file>

<file path=customXml/itemProps3.xml><?xml version="1.0" encoding="utf-8"?>
<ds:datastoreItem xmlns:ds="http://schemas.openxmlformats.org/officeDocument/2006/customXml" ds:itemID="{46C17DBE-536F-46A9-AD40-AE9FB932AF6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0991AB-3DEB-4ECC-BF7B-83C5EEC572F6}">
  <ds:schemaRefs>
    <ds:schemaRef ds:uri="http://purl.org/dc/dcmitype/"/>
    <ds:schemaRef ds:uri="5858627f-d058-4b92-9b52-677b5fd7d454"/>
    <ds:schemaRef ds:uri="http://purl.org/dc/elements/1.1/"/>
    <ds:schemaRef ds:uri="http://schemas.microsoft.com/office/2006/documentManagement/types"/>
    <ds:schemaRef ds:uri="a438dd15-07ca-4cdc-82a3-f2206b92025e"/>
    <ds:schemaRef ds:uri="ca283e0b-db31-4043-a2ef-b80661bf084a"/>
    <ds:schemaRef ds:uri="http://schemas.microsoft.com/sharepoint/v3"/>
    <ds:schemaRef ds:uri="http://schemas.microsoft.com/office/infopath/2007/PartnerControls"/>
    <ds:schemaRef ds:uri="http://schemas.microsoft.com/sharepoint.v3"/>
    <ds:schemaRef ds:uri="http://purl.org/dc/terms/"/>
    <ds:schemaRef ds:uri="http://schemas.microsoft.com/sharepoint/v4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3A91654E-8C5F-45C7-AC25-E624EF0983B6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C47F247E-9D68-4135-8EFA-95F89604044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213</TotalTime>
  <Words>14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3.2 Cluster / Sector Coordination Performance Monitoring (CCPM) in [Country] 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Cluster / Sector Coordination Performance Monitoring (CCPM)</dc:title>
  <dc:creator>Ayadil Saparbekov</dc:creator>
  <cp:lastModifiedBy>Diogo Loureiro Jurema</cp:lastModifiedBy>
  <cp:revision>9</cp:revision>
  <dcterms:created xsi:type="dcterms:W3CDTF">2017-10-18T13:29:41Z</dcterms:created>
  <dcterms:modified xsi:type="dcterms:W3CDTF">2019-11-22T15:33:47Z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/>
  </property>
  <property fmtid="{D5CDD505-2E9C-101B-9397-08002B2CF9AE}" pid="5" name="Topic">
    <vt:lpwstr>10;#Nutrition Humanitarian Cluster, Coordination|414c5639-61e6-4b56-aaa5-511cdacc25c2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2d047e5d-34a1-4789-9a90-dff42b2929b9</vt:lpwstr>
  </property>
</Properties>
</file>