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7"/>
  </p:sldMasterIdLst>
  <p:notesMasterIdLst>
    <p:notesMasterId r:id="rId12"/>
  </p:notesMasterIdLst>
  <p:sldIdLst>
    <p:sldId id="256" r:id="rId8"/>
    <p:sldId id="296" r:id="rId9"/>
    <p:sldId id="298" r:id="rId10"/>
    <p:sldId id="29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47FFE5-9F44-489A-8D8F-1B48B967A12C}">
          <p14:sldIdLst>
            <p14:sldId id="256"/>
            <p14:sldId id="296"/>
            <p14:sldId id="298"/>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skia Ivens" initials="SI" lastIdx="4" clrIdx="0">
    <p:extLst>
      <p:ext uri="{19B8F6BF-5375-455C-9EA6-DF929625EA0E}">
        <p15:presenceInfo xmlns:p15="http://schemas.microsoft.com/office/powerpoint/2012/main" userId="Saskia Ivens" providerId="None"/>
      </p:ext>
    </p:extLst>
  </p:cmAuthor>
  <p:cmAuthor id="2" name="iverd" initials="i" lastIdx="2" clrIdx="1">
    <p:extLst>
      <p:ext uri="{19B8F6BF-5375-455C-9EA6-DF929625EA0E}">
        <p15:presenceInfo xmlns:p15="http://schemas.microsoft.com/office/powerpoint/2012/main" userId="ive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6BF44-2D58-436D-AD02-294BC7B28274}" v="7" dt="2019-11-22T15:33:21.8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74" autoAdjust="0"/>
  </p:normalViewPr>
  <p:slideViewPr>
    <p:cSldViewPr>
      <p:cViewPr varScale="1">
        <p:scale>
          <a:sx n="102" d="100"/>
          <a:sy n="102" d="100"/>
        </p:scale>
        <p:origin x="1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03B6BF44-2D58-436D-AD02-294BC7B28274}"/>
    <pc:docChg chg="custSel modSld modMainMaster">
      <pc:chgData name="Diogo Loureiro Jurema" userId="9dfde3f0-34dd-48c5-90ef-eaf27597f482" providerId="ADAL" clId="{03B6BF44-2D58-436D-AD02-294BC7B28274}" dt="2019-11-22T15:33:21.853" v="6" actId="478"/>
      <pc:docMkLst>
        <pc:docMk/>
      </pc:docMkLst>
      <pc:sldChg chg="delSp">
        <pc:chgData name="Diogo Loureiro Jurema" userId="9dfde3f0-34dd-48c5-90ef-eaf27597f482" providerId="ADAL" clId="{03B6BF44-2D58-436D-AD02-294BC7B28274}" dt="2019-11-22T15:32:49.451" v="0" actId="478"/>
        <pc:sldMkLst>
          <pc:docMk/>
          <pc:sldMk cId="2046313314" sldId="256"/>
        </pc:sldMkLst>
        <pc:spChg chg="del">
          <ac:chgData name="Diogo Loureiro Jurema" userId="9dfde3f0-34dd-48c5-90ef-eaf27597f482" providerId="ADAL" clId="{03B6BF44-2D58-436D-AD02-294BC7B28274}" dt="2019-11-22T15:32:49.451" v="0" actId="478"/>
          <ac:spMkLst>
            <pc:docMk/>
            <pc:sldMk cId="2046313314" sldId="256"/>
            <ac:spMk id="7" creationId="{00000000-0000-0000-0000-000000000000}"/>
          </ac:spMkLst>
        </pc:spChg>
        <pc:picChg chg="del">
          <ac:chgData name="Diogo Loureiro Jurema" userId="9dfde3f0-34dd-48c5-90ef-eaf27597f482" providerId="ADAL" clId="{03B6BF44-2D58-436D-AD02-294BC7B28274}" dt="2019-11-22T15:32:49.451" v="0" actId="478"/>
          <ac:picMkLst>
            <pc:docMk/>
            <pc:sldMk cId="2046313314" sldId="256"/>
            <ac:picMk id="4" creationId="{00000000-0000-0000-0000-000000000000}"/>
          </ac:picMkLst>
        </pc:picChg>
        <pc:picChg chg="del">
          <ac:chgData name="Diogo Loureiro Jurema" userId="9dfde3f0-34dd-48c5-90ef-eaf27597f482" providerId="ADAL" clId="{03B6BF44-2D58-436D-AD02-294BC7B28274}" dt="2019-11-22T15:32:49.451" v="0" actId="478"/>
          <ac:picMkLst>
            <pc:docMk/>
            <pc:sldMk cId="2046313314" sldId="256"/>
            <ac:picMk id="6" creationId="{00000000-0000-0000-0000-000000000000}"/>
          </ac:picMkLst>
        </pc:picChg>
      </pc:sldChg>
      <pc:sldMasterChg chg="addSp delSp modSldLayout">
        <pc:chgData name="Diogo Loureiro Jurema" userId="9dfde3f0-34dd-48c5-90ef-eaf27597f482" providerId="ADAL" clId="{03B6BF44-2D58-436D-AD02-294BC7B28274}" dt="2019-11-22T15:33:21.853" v="6" actId="478"/>
        <pc:sldMasterMkLst>
          <pc:docMk/>
          <pc:sldMasterMk cId="2647851386" sldId="2147483791"/>
        </pc:sldMasterMkLst>
        <pc:spChg chg="del">
          <ac:chgData name="Diogo Loureiro Jurema" userId="9dfde3f0-34dd-48c5-90ef-eaf27597f482" providerId="ADAL" clId="{03B6BF44-2D58-436D-AD02-294BC7B28274}" dt="2019-11-22T15:33:21.853" v="6" actId="478"/>
          <ac:spMkLst>
            <pc:docMk/>
            <pc:sldMasterMk cId="2647851386" sldId="2147483791"/>
            <ac:spMk id="5" creationId="{00000000-0000-0000-0000-000000000000}"/>
          </ac:spMkLst>
        </pc:spChg>
        <pc:picChg chg="add">
          <ac:chgData name="Diogo Loureiro Jurema" userId="9dfde3f0-34dd-48c5-90ef-eaf27597f482" providerId="ADAL" clId="{03B6BF44-2D58-436D-AD02-294BC7B28274}" dt="2019-11-22T15:33:19.646" v="5"/>
          <ac:picMkLst>
            <pc:docMk/>
            <pc:sldMasterMk cId="2647851386" sldId="2147483791"/>
            <ac:picMk id="7" creationId="{F93B2C70-4A2E-49BB-BDC1-9C055DC5D752}"/>
          </ac:picMkLst>
        </pc:picChg>
        <pc:sldLayoutChg chg="addSp delSp modSp">
          <pc:chgData name="Diogo Loureiro Jurema" userId="9dfde3f0-34dd-48c5-90ef-eaf27597f482" providerId="ADAL" clId="{03B6BF44-2D58-436D-AD02-294BC7B28274}" dt="2019-11-22T15:33:17.632" v="4"/>
          <pc:sldLayoutMkLst>
            <pc:docMk/>
            <pc:sldMasterMk cId="2647851386" sldId="2147483791"/>
            <pc:sldLayoutMk cId="1828139522" sldId="2147483792"/>
          </pc:sldLayoutMkLst>
          <pc:spChg chg="del">
            <ac:chgData name="Diogo Loureiro Jurema" userId="9dfde3f0-34dd-48c5-90ef-eaf27597f482" providerId="ADAL" clId="{03B6BF44-2D58-436D-AD02-294BC7B28274}" dt="2019-11-22T15:33:02.108" v="3" actId="478"/>
            <ac:spMkLst>
              <pc:docMk/>
              <pc:sldMasterMk cId="2647851386" sldId="2147483791"/>
              <pc:sldLayoutMk cId="1828139522" sldId="2147483792"/>
              <ac:spMk id="5" creationId="{00000000-0000-0000-0000-000000000000}"/>
            </ac:spMkLst>
          </pc:spChg>
          <pc:picChg chg="add del mod">
            <ac:chgData name="Diogo Loureiro Jurema" userId="9dfde3f0-34dd-48c5-90ef-eaf27597f482" providerId="ADAL" clId="{03B6BF44-2D58-436D-AD02-294BC7B28274}" dt="2019-11-22T15:33:17.632" v="4"/>
            <ac:picMkLst>
              <pc:docMk/>
              <pc:sldMasterMk cId="2647851386" sldId="2147483791"/>
              <pc:sldLayoutMk cId="1828139522" sldId="2147483792"/>
              <ac:picMk id="7" creationId="{24B3CA76-AA35-4B39-9292-398C861AC0F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CBD6A-B624-48DC-98FC-F6B1B7B6A66D}" type="datetimeFigureOut">
              <a:rPr lang="en-US" smtClean="0"/>
              <a:t>11/22/2019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AC916-B567-4D32-9DCA-BF2E2C92ECAA}" type="slidenum">
              <a:rPr lang="en-US" smtClean="0"/>
              <a:t>‹#›</a:t>
            </a:fld>
            <a:endParaRPr lang="en-US"/>
          </a:p>
        </p:txBody>
      </p:sp>
    </p:spTree>
    <p:extLst>
      <p:ext uri="{BB962C8B-B14F-4D97-AF65-F5344CB8AC3E}">
        <p14:creationId xmlns:p14="http://schemas.microsoft.com/office/powerpoint/2010/main" val="275834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EE3BBC8-3C7D-4D57-A2B0-BA779B2BF29F}" type="datetimeFigureOut">
              <a:rPr lang="en-US" smtClean="0"/>
              <a:t>11/22/2019</a:t>
            </a:fld>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82813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9444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8937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800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79377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7B928-FF05-4680-B9E6-9CBF46CCBEEC}" type="datetimeFigureOut">
              <a:rPr lang="en-US" smtClean="0"/>
              <a:t>11/22/2019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7851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7B928-FF05-4680-B9E6-9CBF46CCBEEC}" type="datetimeFigureOut">
              <a:rPr lang="en-US" smtClean="0"/>
              <a:t>11/22/2019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06835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7B928-FF05-4680-B9E6-9CBF46CCBEEC}" type="datetimeFigureOut">
              <a:rPr lang="en-US" smtClean="0"/>
              <a:t>11/22/2019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41421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11/22/2019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178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11/22/2019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57942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11/22/2019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364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E7B928-FF05-4680-B9E6-9CBF46CCBEEC}" type="datetimeFigureOut">
              <a:rPr lang="en-US" smtClean="0"/>
              <a:t>11/22/2019</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1EA07C-EE9C-40C2-ADB5-5ED734F62BC1}" type="slidenum">
              <a:rPr lang="en-US" smtClean="0"/>
              <a:t>‹#›</a:t>
            </a:fld>
            <a:endParaRPr lang="en-US"/>
          </a:p>
        </p:txBody>
      </p:sp>
      <p:pic>
        <p:nvPicPr>
          <p:cNvPr id="7" name="Picture 3">
            <a:extLst>
              <a:ext uri="{FF2B5EF4-FFF2-40B4-BE49-F238E27FC236}">
                <a16:creationId xmlns:a16="http://schemas.microsoft.com/office/drawing/2014/main" id="{F93B2C70-4A2E-49BB-BDC1-9C055DC5D75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110742" y="6393470"/>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85138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4419600"/>
          </a:xfrm>
        </p:spPr>
        <p:txBody>
          <a:bodyPr>
            <a:noAutofit/>
          </a:bodyPr>
          <a:lstStyle/>
          <a:p>
            <a:r>
              <a:rPr lang="en-US" sz="4000" dirty="0">
                <a:latin typeface="Arial" panose="020B0604020202020204" pitchFamily="34" charset="0"/>
                <a:cs typeface="Arial" panose="020B0604020202020204" pitchFamily="34" charset="0"/>
              </a:rPr>
              <a:t>Nutrition Cluster Performance Monitoring (CCPM) Review Exercise</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631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685800"/>
          </a:xfrm>
        </p:spPr>
        <p:txBody>
          <a:bodyPr>
            <a:normAutofit/>
          </a:bodyPr>
          <a:lstStyle/>
          <a:p>
            <a:pPr algn="ctr"/>
            <a:r>
              <a:rPr lang="en-US" b="1" i="1" dirty="0"/>
              <a:t>Group Work </a:t>
            </a:r>
          </a:p>
        </p:txBody>
      </p:sp>
      <p:sp>
        <p:nvSpPr>
          <p:cNvPr id="3" name="Content Placeholder 2"/>
          <p:cNvSpPr>
            <a:spLocks noGrp="1"/>
          </p:cNvSpPr>
          <p:nvPr>
            <p:ph idx="1"/>
          </p:nvPr>
        </p:nvSpPr>
        <p:spPr>
          <a:xfrm>
            <a:off x="628650" y="762001"/>
            <a:ext cx="7886700" cy="5414963"/>
          </a:xfrm>
        </p:spPr>
        <p:txBody>
          <a:bodyPr>
            <a:normAutofit/>
          </a:bodyPr>
          <a:lstStyle/>
          <a:p>
            <a:pPr marL="0" indent="0">
              <a:buNone/>
            </a:pPr>
            <a:endParaRPr lang="en-US" b="1" dirty="0"/>
          </a:p>
          <a:p>
            <a:pPr marL="0" indent="0">
              <a:buNone/>
            </a:pPr>
            <a:r>
              <a:rPr lang="en-US" b="1" dirty="0"/>
              <a:t>The team will divide into four working groups to:</a:t>
            </a:r>
            <a:endParaRPr lang="en-GB" b="1" dirty="0"/>
          </a:p>
          <a:p>
            <a:pPr marL="0" indent="0">
              <a:buNone/>
            </a:pPr>
            <a:endParaRPr lang="en-GB" dirty="0"/>
          </a:p>
          <a:p>
            <a:pPr marL="0" indent="0">
              <a:buNone/>
            </a:pPr>
            <a:r>
              <a:rPr lang="en-GB" dirty="0"/>
              <a:t>Groups: </a:t>
            </a:r>
          </a:p>
          <a:p>
            <a:pPr marL="0" indent="0">
              <a:buNone/>
            </a:pPr>
            <a:r>
              <a:rPr lang="en-GB" dirty="0"/>
              <a:t>WG1 – cluster functions 1 and 4</a:t>
            </a:r>
          </a:p>
          <a:p>
            <a:pPr marL="0" indent="0">
              <a:buNone/>
            </a:pPr>
            <a:r>
              <a:rPr lang="en-GB" dirty="0"/>
              <a:t>WG2 – cluster functions 2 and 3</a:t>
            </a:r>
          </a:p>
          <a:p>
            <a:pPr marL="0" indent="0">
              <a:buNone/>
            </a:pPr>
            <a:r>
              <a:rPr lang="en-GB" dirty="0"/>
              <a:t>WG3 – cluster functions 5 and 6 </a:t>
            </a:r>
          </a:p>
          <a:p>
            <a:pPr marL="0" indent="0">
              <a:buNone/>
            </a:pPr>
            <a:r>
              <a:rPr lang="en-GB" dirty="0"/>
              <a:t>WG4 - AAP</a:t>
            </a:r>
          </a:p>
          <a:p>
            <a:pPr marL="0" indent="0">
              <a:buNone/>
            </a:pPr>
            <a:endParaRPr lang="en-US" dirty="0"/>
          </a:p>
        </p:txBody>
      </p:sp>
    </p:spTree>
    <p:extLst>
      <p:ext uri="{BB962C8B-B14F-4D97-AF65-F5344CB8AC3E}">
        <p14:creationId xmlns:p14="http://schemas.microsoft.com/office/powerpoint/2010/main" val="171452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Group work: each group should</a:t>
            </a:r>
          </a:p>
        </p:txBody>
      </p:sp>
      <p:sp>
        <p:nvSpPr>
          <p:cNvPr id="3" name="Content Placeholder 2"/>
          <p:cNvSpPr>
            <a:spLocks noGrp="1"/>
          </p:cNvSpPr>
          <p:nvPr>
            <p:ph idx="1"/>
          </p:nvPr>
        </p:nvSpPr>
        <p:spPr>
          <a:xfrm>
            <a:off x="628650" y="1447800"/>
            <a:ext cx="7886700" cy="4729163"/>
          </a:xfrm>
        </p:spPr>
        <p:txBody>
          <a:bodyPr>
            <a:normAutofit/>
          </a:bodyPr>
          <a:lstStyle/>
          <a:p>
            <a:r>
              <a:rPr lang="en-US" dirty="0"/>
              <a:t>Review the performance status of the function and the more detailed discussion for the various questions related to the function Identify what worked well for that function to access, participation and impact</a:t>
            </a:r>
          </a:p>
          <a:p>
            <a:r>
              <a:rPr lang="en-US" dirty="0"/>
              <a:t>Discuss possible constraints as well as support requirements for that function to amongst other asses gender equality and protection in nutrition </a:t>
            </a:r>
            <a:r>
              <a:rPr lang="en-US" dirty="0" err="1"/>
              <a:t>programmes</a:t>
            </a:r>
            <a:endParaRPr lang="en-US" dirty="0"/>
          </a:p>
          <a:p>
            <a:pPr lvl="0"/>
            <a:r>
              <a:rPr lang="en-US" dirty="0"/>
              <a:t>Identify other issues relevant to cluster performance that were not included in the survey</a:t>
            </a:r>
          </a:p>
          <a:p>
            <a:pPr lvl="0"/>
            <a:r>
              <a:rPr lang="en-US" dirty="0"/>
              <a:t>Identify and </a:t>
            </a:r>
            <a:r>
              <a:rPr lang="en-US" u="sng" dirty="0" err="1"/>
              <a:t>prioritise</a:t>
            </a:r>
            <a:r>
              <a:rPr lang="en-US" dirty="0"/>
              <a:t> any improvements for that function, add inputs from the plenary feedback include gender equality, inclusion and GBV </a:t>
            </a:r>
          </a:p>
          <a:p>
            <a:pPr lvl="0"/>
            <a:r>
              <a:rPr lang="en-US" dirty="0" err="1"/>
              <a:t>Summarise</a:t>
            </a:r>
            <a:r>
              <a:rPr lang="en-US" dirty="0"/>
              <a:t> in a Word document</a:t>
            </a:r>
          </a:p>
        </p:txBody>
      </p:sp>
    </p:spTree>
    <p:extLst>
      <p:ext uri="{BB962C8B-B14F-4D97-AF65-F5344CB8AC3E}">
        <p14:creationId xmlns:p14="http://schemas.microsoft.com/office/powerpoint/2010/main" val="174174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Plenary discussion</a:t>
            </a:r>
          </a:p>
        </p:txBody>
      </p:sp>
      <p:sp>
        <p:nvSpPr>
          <p:cNvPr id="3" name="Content Placeholder 2"/>
          <p:cNvSpPr>
            <a:spLocks noGrp="1"/>
          </p:cNvSpPr>
          <p:nvPr>
            <p:ph idx="1"/>
          </p:nvPr>
        </p:nvSpPr>
        <p:spPr>
          <a:xfrm>
            <a:off x="628650" y="1524000"/>
            <a:ext cx="7886700" cy="4652963"/>
          </a:xfrm>
        </p:spPr>
        <p:txBody>
          <a:bodyPr>
            <a:normAutofit/>
          </a:bodyPr>
          <a:lstStyle/>
          <a:p>
            <a:r>
              <a:rPr lang="en-US" dirty="0"/>
              <a:t>Report back in plenary including on gender equality for women and girls and addressing GBV in every step;  </a:t>
            </a:r>
          </a:p>
          <a:p>
            <a:pPr lvl="0"/>
            <a:r>
              <a:rPr lang="en-US" dirty="0"/>
              <a:t>Seek feedback and endorsement on the recommendations from each of the working groups for each of the functions</a:t>
            </a:r>
          </a:p>
          <a:p>
            <a:pPr lvl="0"/>
            <a:r>
              <a:rPr lang="en-US" dirty="0"/>
              <a:t>Jointly agree on u</a:t>
            </a:r>
            <a:r>
              <a:rPr lang="en-US" u="sng" dirty="0"/>
              <a:t>p to 3-5</a:t>
            </a:r>
            <a:r>
              <a:rPr lang="en-US" dirty="0"/>
              <a:t> priorities follow-up actions to improve performance of any weak core functions (</a:t>
            </a:r>
            <a:r>
              <a:rPr lang="en-US" dirty="0" err="1"/>
              <a:t>prioritise</a:t>
            </a:r>
            <a:r>
              <a:rPr lang="en-US" dirty="0"/>
              <a:t> recommendations, but at least address all functions that are below satisfactory performance). </a:t>
            </a:r>
          </a:p>
          <a:p>
            <a:pPr lvl="0"/>
            <a:r>
              <a:rPr lang="en-US" dirty="0"/>
              <a:t>Identify who is following up on each recommended improvement action and by when.  It is important to allocate responsibilities at the meeting. </a:t>
            </a:r>
          </a:p>
          <a:p>
            <a:pPr lvl="0"/>
            <a:r>
              <a:rPr lang="en-US" dirty="0"/>
              <a:t>Identify opportunities, constraints and/or request support, if needed.</a:t>
            </a:r>
          </a:p>
        </p:txBody>
      </p:sp>
    </p:spTree>
    <p:extLst>
      <p:ext uri="{BB962C8B-B14F-4D97-AF65-F5344CB8AC3E}">
        <p14:creationId xmlns:p14="http://schemas.microsoft.com/office/powerpoint/2010/main" val="3197484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12</Value>
      <Value>10</Value>
      <Value>3</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axKeywordTaxHTField>
    <CategoryDescription xmlns="http://schemas.microsoft.com/sharepoint.v3">GNC Master package - 2018 Partners - Day 3 NCPT</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EMOPSGCCU-1435067120-18647</_dlc_DocId>
    <_dlc_DocIdUrl xmlns="5858627f-d058-4b92-9b52-677b5fd7d454">
      <Url>https://unicef.sharepoint.com/teams/EMOPS-GCCU/_layouts/15/DocIdRedir.aspx?ID=EMOPSGCCU-1435067120-18647</Url>
      <Description>EMOPSGCCU-1435067120-18647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customXsn xmlns="http://schemas.microsoft.com/office/2006/metadata/customXsn">
  <xsnLocation/>
  <cached>True</cached>
  <openByDefault>True</openByDefault>
  <xsnScope/>
</customXsn>
</file>

<file path=customXml/item6.xml><?xml version="1.0" encoding="utf-8"?>
<?mso-contentType ?>
<SharedContentType xmlns="Microsoft.SharePoint.Taxonomy.ContentTypeSync" SourceId="73f51738-d318-4883-9d64-4f0bd0ccc55e" ContentTypeId="0x0101009BA85F8052A6DA4FA3E31FF9F74C6970" PreviousValue="false"/>
</file>

<file path=customXml/itemProps1.xml><?xml version="1.0" encoding="utf-8"?>
<ds:datastoreItem xmlns:ds="http://schemas.openxmlformats.org/officeDocument/2006/customXml" ds:itemID="{76152670-66F3-4D68-933A-D660B1963F90}"/>
</file>

<file path=customXml/itemProps2.xml><?xml version="1.0" encoding="utf-8"?>
<ds:datastoreItem xmlns:ds="http://schemas.openxmlformats.org/officeDocument/2006/customXml" ds:itemID="{7EFE060F-1DA5-4C83-B91B-D89DF8DED87C}">
  <ds:schemaRefs>
    <ds:schemaRef ds:uri="http://schemas.microsoft.com/sharepoint/events"/>
  </ds:schemaRefs>
</ds:datastoreItem>
</file>

<file path=customXml/itemProps3.xml><?xml version="1.0" encoding="utf-8"?>
<ds:datastoreItem xmlns:ds="http://schemas.openxmlformats.org/officeDocument/2006/customXml" ds:itemID="{77CA0A24-01B1-4A15-B058-B26F0005363B}">
  <ds:schemaRefs>
    <ds:schemaRef ds:uri="http://schemas.microsoft.com/office/2006/documentManagement/types"/>
    <ds:schemaRef ds:uri="http://schemas.openxmlformats.org/package/2006/metadata/core-properties"/>
    <ds:schemaRef ds:uri="http://www.w3.org/XML/1998/namespace"/>
    <ds:schemaRef ds:uri="http://purl.org/dc/terms/"/>
    <ds:schemaRef ds:uri="http://schemas.microsoft.com/sharepoint.v3"/>
    <ds:schemaRef ds:uri="http://purl.org/dc/elements/1.1/"/>
    <ds:schemaRef ds:uri="a438dd15-07ca-4cdc-82a3-f2206b92025e"/>
    <ds:schemaRef ds:uri="5858627f-d058-4b92-9b52-677b5fd7d454"/>
    <ds:schemaRef ds:uri="http://schemas.microsoft.com/sharepoint/v3"/>
    <ds:schemaRef ds:uri="http://schemas.microsoft.com/office/2006/metadata/properties"/>
    <ds:schemaRef ds:uri="http://schemas.microsoft.com/office/infopath/2007/PartnerControls"/>
    <ds:schemaRef ds:uri="http://schemas.microsoft.com/sharepoint/v4"/>
    <ds:schemaRef ds:uri="ca283e0b-db31-4043-a2ef-b80661bf084a"/>
    <ds:schemaRef ds:uri="http://purl.org/dc/dcmitype/"/>
  </ds:schemaRefs>
</ds:datastoreItem>
</file>

<file path=customXml/itemProps4.xml><?xml version="1.0" encoding="utf-8"?>
<ds:datastoreItem xmlns:ds="http://schemas.openxmlformats.org/officeDocument/2006/customXml" ds:itemID="{6E380C10-62C9-46E7-9542-F40595EF99BA}">
  <ds:schemaRefs>
    <ds:schemaRef ds:uri="http://schemas.microsoft.com/sharepoint/v3/contenttype/forms"/>
  </ds:schemaRefs>
</ds:datastoreItem>
</file>

<file path=customXml/itemProps5.xml><?xml version="1.0" encoding="utf-8"?>
<ds:datastoreItem xmlns:ds="http://schemas.openxmlformats.org/officeDocument/2006/customXml" ds:itemID="{3F7C95B8-6A16-40EC-A469-003724E8ED8F}">
  <ds:schemaRefs>
    <ds:schemaRef ds:uri="http://schemas.microsoft.com/office/2006/metadata/customXsn"/>
  </ds:schemaRefs>
</ds:datastoreItem>
</file>

<file path=customXml/itemProps6.xml><?xml version="1.0" encoding="utf-8"?>
<ds:datastoreItem xmlns:ds="http://schemas.openxmlformats.org/officeDocument/2006/customXml" ds:itemID="{3897A87D-5550-4643-936C-A8B01BE7F431}">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7915</TotalTime>
  <Words>258</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Nutrition Cluster Performance Monitoring (CCPM) Review Exercise    </vt:lpstr>
      <vt:lpstr>Group Work </vt:lpstr>
      <vt:lpstr>Group work: each group should</vt:lpstr>
      <vt:lpstr>Plenary discussion</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Nyauma Nyasani</dc:creator>
  <cp:lastModifiedBy>Diogo Loureiro Jurema</cp:lastModifiedBy>
  <cp:revision>146</cp:revision>
  <dcterms:created xsi:type="dcterms:W3CDTF">2014-02-06T10:55:32Z</dcterms:created>
  <dcterms:modified xsi:type="dcterms:W3CDTF">2019-11-22T15:33:26Z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
  </property>
  <property fmtid="{D5CDD505-2E9C-101B-9397-08002B2CF9AE}" pid="5" name="Topic">
    <vt:lpwstr>10;#Nutrition Humanitarian Cluster, Coordination|414c5639-61e6-4b56-aaa5-511cdacc25c2</vt:lpwstr>
  </property>
  <property fmtid="{D5CDD505-2E9C-101B-9397-08002B2CF9AE}" pid="7" name="DocumentType">
    <vt:lpwstr>12;#Training/ instructional materials, toolkits, user guides (non-ICT)|f7254839-f39a-4063-9d34-45784defb8cb</vt:lpwstr>
  </property>
  <property fmtid="{D5CDD505-2E9C-101B-9397-08002B2CF9AE}" pid="8" name="GeographicScope">
    <vt:lpwstr/>
  </property>
  <property fmtid="{D5CDD505-2E9C-101B-9397-08002B2CF9AE}" pid="9" name="_dlc_DocIdItemGuid">
    <vt:lpwstr>f29fed63-db94-4fd1-815f-6adeec154e98</vt:lpwstr>
  </property>
</Properties>
</file>