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57" userDrawn="1">
          <p15:clr>
            <a:srgbClr val="A4A3A4"/>
          </p15:clr>
        </p15:guide>
        <p15:guide id="4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85"/>
    <a:srgbClr val="4A8DAA"/>
    <a:srgbClr val="80C2DE"/>
    <a:srgbClr val="6BBEE1"/>
    <a:srgbClr val="87BDD5"/>
    <a:srgbClr val="82BBD4"/>
    <a:srgbClr val="94C5DA"/>
    <a:srgbClr val="7ECAEA"/>
    <a:srgbClr val="74C6E9"/>
    <a:srgbClr val="EE3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75" autoAdjust="0"/>
  </p:normalViewPr>
  <p:slideViewPr>
    <p:cSldViewPr>
      <p:cViewPr varScale="1">
        <p:scale>
          <a:sx n="83" d="100"/>
          <a:sy n="83" d="100"/>
        </p:scale>
        <p:origin x="13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66" y="-108"/>
      </p:cViewPr>
      <p:guideLst>
        <p:guide orient="horz" pos="2880"/>
        <p:guide pos="2160"/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19" Type="http://schemas.openxmlformats.org/officeDocument/2006/relationships/customXml" Target="../customXml/item6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1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8D04649-1601-437A-9AE0-5F90DB29EAA0}" type="datetimeFigureOut">
              <a:rPr lang="en-US" smtClean="0"/>
              <a:pPr/>
              <a:t>10/19/2017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6BD80AD-BAB5-4DCF-AE9E-63ECDE1CDE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1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B9B97DC-CEAD-46B2-8009-C14192C5EB64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398"/>
            <a:ext cx="551180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9B5508-67B4-475E-92DE-25F080A2A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2911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9776" y="101760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9776" y="152180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3206160" cy="3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6" y="2500306"/>
            <a:ext cx="7396874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</p:spTree>
    <p:extLst>
      <p:ext uri="{BB962C8B-B14F-4D97-AF65-F5344CB8AC3E}">
        <p14:creationId xmlns:p14="http://schemas.microsoft.com/office/powerpoint/2010/main" val="78073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99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5536" y="1700808"/>
            <a:ext cx="835292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1.1 R Percentages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5536" y="1772816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25%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51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7544" y="1772816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51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5536" y="1772816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75%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51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5536" y="1628800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99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100%</a:t>
            </a:r>
            <a:endParaRPr lang="en-GB" sz="13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513574"/>
      </p:ext>
    </p:extLst>
  </p:cSld>
  <p:clrMapOvr>
    <a:masterClrMapping/>
  </p:clrMapOvr>
</p:sld>
</file>

<file path=ppt/theme/theme1.xml><?xml version="1.0" encoding="utf-8"?>
<a:theme xmlns:a="http://schemas.openxmlformats.org/drawingml/2006/main" name="1_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9418077A-119B-4648-8C73-00423E575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12</Value>
      <Value>10</Value>
      <Value>163</Value>
      <Value>3</Value>
      <Value>136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Partners</TermName>
          <TermId xmlns="http://schemas.microsoft.com/office/infopath/2007/PartnerControls">11cc8703-0946-4d09-bfc6-a1d7f70da142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</Terms>
    </TaxKeywordTaxHTField>
    <CategoryDescription xmlns="http://schemas.microsoft.com/sharepoint.v3">Master GNC package - 2018 Partner - Day 1 - 1.1. Welcome and Introduction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EMOPSGCCU-1435067120-18484</_dlc_DocId>
    <_dlc_DocIdUrl xmlns="5858627f-d058-4b92-9b52-677b5fd7d454">
      <Url>https://unicef.sharepoint.com/teams/EMOPS-GCCU/_layouts/15/DocIdRedir.aspx?ID=EMOPSGCCU-1435067120-18484</Url>
      <Description>EMOPSGCCU-1435067120-18484</Description>
    </_dlc_DocIdUrl>
  </documentManagement>
</p:properti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3B7265B-6B90-41A9-AC77-4B4166974F0A}"/>
</file>

<file path=customXml/itemProps2.xml><?xml version="1.0" encoding="utf-8"?>
<ds:datastoreItem xmlns:ds="http://schemas.openxmlformats.org/officeDocument/2006/customXml" ds:itemID="{67104EC3-B45E-4B29-B427-500F5A684835}"/>
</file>

<file path=customXml/itemProps3.xml><?xml version="1.0" encoding="utf-8"?>
<ds:datastoreItem xmlns:ds="http://schemas.openxmlformats.org/officeDocument/2006/customXml" ds:itemID="{857CA348-C945-4B66-B8D5-871EAA133657}"/>
</file>

<file path=customXml/itemProps4.xml><?xml version="1.0" encoding="utf-8"?>
<ds:datastoreItem xmlns:ds="http://schemas.openxmlformats.org/officeDocument/2006/customXml" ds:itemID="{0BE7A183-9FEE-4E8A-8C39-1C66402EEF42}"/>
</file>

<file path=customXml/itemProps5.xml><?xml version="1.0" encoding="utf-8"?>
<ds:datastoreItem xmlns:ds="http://schemas.openxmlformats.org/officeDocument/2006/customXml" ds:itemID="{0DCFCF75-FE67-43EB-83DF-ED3E250DCCED}"/>
</file>

<file path=customXml/itemProps6.xml><?xml version="1.0" encoding="utf-8"?>
<ds:datastoreItem xmlns:ds="http://schemas.openxmlformats.org/officeDocument/2006/customXml" ds:itemID="{B7D0011B-2659-4596-B0D9-CBE24AEF193F}"/>
</file>

<file path=docProps/app.xml><?xml version="1.0" encoding="utf-8"?>
<Properties xmlns="http://schemas.openxmlformats.org/officeDocument/2006/extended-properties" xmlns:vt="http://schemas.openxmlformats.org/officeDocument/2006/docPropsVTypes">
  <Template>New_Arial_powerpoint</Template>
  <TotalTime>274</TotalTime>
  <Words>13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Calibri</vt:lpstr>
      <vt:lpstr>Wingdings</vt:lpstr>
      <vt:lpstr>1_RedR Theme -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Erina Mugadu</dc:creator>
  <cp:keywords>GNC; Partners; Training</cp:keywords>
  <cp:lastModifiedBy>Kelly Wooster</cp:lastModifiedBy>
  <cp:revision>31</cp:revision>
  <cp:lastPrinted>2017-10-19T11:12:47Z</cp:lastPrinted>
  <dcterms:created xsi:type="dcterms:W3CDTF">2016-02-17T12:50:41Z</dcterms:created>
  <dcterms:modified xsi:type="dcterms:W3CDTF">2017-10-19T11:13:17Z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133;#GNC|82a4199d-9c93-4d57-833f-59195f986fba;#136;#Partners|11cc8703-0946-4d09-bfc6-a1d7f70da142;#163;#Training|e274f566-a9bf-4f70-80f5-de4ef515adf5</vt:lpwstr>
  </property>
  <property fmtid="{D5CDD505-2E9C-101B-9397-08002B2CF9AE}" pid="5" name="Topic">
    <vt:lpwstr>10;#Nutrition Humanitarian Cluster, Coordination|414c5639-61e6-4b56-aaa5-511cdacc25c2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16d0a4ff-81e4-43ea-83f9-a7f6ff03e62c</vt:lpwstr>
  </property>
</Properties>
</file>