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7"/>
    <p:sldMasterId id="2147483669" r:id="rId8"/>
  </p:sldMasterIdLst>
  <p:notesMasterIdLst>
    <p:notesMasterId r:id="rId17"/>
  </p:notesMasterIdLst>
  <p:handoutMasterIdLst>
    <p:handoutMasterId r:id="rId18"/>
  </p:handoutMasterIdLst>
  <p:sldIdLst>
    <p:sldId id="259" r:id="rId9"/>
    <p:sldId id="272" r:id="rId10"/>
    <p:sldId id="273" r:id="rId11"/>
    <p:sldId id="274" r:id="rId12"/>
    <p:sldId id="275" r:id="rId13"/>
    <p:sldId id="276" r:id="rId14"/>
    <p:sldId id="277"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DAA"/>
    <a:srgbClr val="808285"/>
    <a:srgbClr val="80C2DE"/>
    <a:srgbClr val="6BBEE1"/>
    <a:srgbClr val="87BDD5"/>
    <a:srgbClr val="82BBD4"/>
    <a:srgbClr val="94C5DA"/>
    <a:srgbClr val="7ECAEA"/>
    <a:srgbClr val="74C6E9"/>
    <a:srgbClr val="EE3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240D98-20FB-4408-93F0-76ABF7C8E43A}" v="9" dt="2019-11-11T14:45:48.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775" autoAdjust="0"/>
  </p:normalViewPr>
  <p:slideViewPr>
    <p:cSldViewPr>
      <p:cViewPr varScale="1">
        <p:scale>
          <a:sx n="103" d="100"/>
          <a:sy n="103" d="100"/>
        </p:scale>
        <p:origin x="1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336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B2240D98-20FB-4408-93F0-76ABF7C8E43A}"/>
    <pc:docChg chg="custSel modMainMaster">
      <pc:chgData name="Diogo Loureiro Jurema" userId="9dfde3f0-34dd-48c5-90ef-eaf27597f482" providerId="ADAL" clId="{B2240D98-20FB-4408-93F0-76ABF7C8E43A}" dt="2019-11-11T14:45:48.933" v="8"/>
      <pc:docMkLst>
        <pc:docMk/>
      </pc:docMkLst>
      <pc:sldMasterChg chg="addSp delSp modSldLayout">
        <pc:chgData name="Diogo Loureiro Jurema" userId="9dfde3f0-34dd-48c5-90ef-eaf27597f482" providerId="ADAL" clId="{B2240D98-20FB-4408-93F0-76ABF7C8E43A}" dt="2019-11-11T14:45:41.425" v="6" actId="478"/>
        <pc:sldMasterMkLst>
          <pc:docMk/>
          <pc:sldMasterMk cId="1568514730" sldId="2147483666"/>
        </pc:sldMasterMkLst>
        <pc:grpChg chg="del">
          <ac:chgData name="Diogo Loureiro Jurema" userId="9dfde3f0-34dd-48c5-90ef-eaf27597f482" providerId="ADAL" clId="{B2240D98-20FB-4408-93F0-76ABF7C8E43A}" dt="2019-11-11T14:45:22.607" v="0" actId="478"/>
          <ac:grpSpMkLst>
            <pc:docMk/>
            <pc:sldMasterMk cId="1568514730" sldId="2147483666"/>
            <ac:grpSpMk id="3" creationId="{00000000-0000-0000-0000-000000000000}"/>
          </ac:grpSpMkLst>
        </pc:grpChg>
        <pc:grpChg chg="add">
          <ac:chgData name="Diogo Loureiro Jurema" userId="9dfde3f0-34dd-48c5-90ef-eaf27597f482" providerId="ADAL" clId="{B2240D98-20FB-4408-93F0-76ABF7C8E43A}" dt="2019-11-11T14:45:25.664" v="2"/>
          <ac:grpSpMkLst>
            <pc:docMk/>
            <pc:sldMasterMk cId="1568514730" sldId="2147483666"/>
            <ac:grpSpMk id="7" creationId="{C407CAD1-33A1-447F-8295-951FCDCCC245}"/>
          </ac:grpSpMkLst>
        </pc:grpChg>
        <pc:picChg chg="del">
          <ac:chgData name="Diogo Loureiro Jurema" userId="9dfde3f0-34dd-48c5-90ef-eaf27597f482" providerId="ADAL" clId="{B2240D98-20FB-4408-93F0-76ABF7C8E43A}" dt="2019-11-11T14:45:25.087" v="1" actId="478"/>
          <ac:picMkLst>
            <pc:docMk/>
            <pc:sldMasterMk cId="1568514730" sldId="2147483666"/>
            <ac:picMk id="2" creationId="{00000000-0000-0000-0000-000000000000}"/>
          </ac:picMkLst>
        </pc:picChg>
        <pc:sldLayoutChg chg="delSp">
          <pc:chgData name="Diogo Loureiro Jurema" userId="9dfde3f0-34dd-48c5-90ef-eaf27597f482" providerId="ADAL" clId="{B2240D98-20FB-4408-93F0-76ABF7C8E43A}" dt="2019-11-11T14:45:41.425" v="6" actId="478"/>
          <pc:sldLayoutMkLst>
            <pc:docMk/>
            <pc:sldMasterMk cId="1568514730" sldId="2147483666"/>
            <pc:sldLayoutMk cId="0" sldId="2147483661"/>
          </pc:sldLayoutMkLst>
          <pc:grpChg chg="del">
            <ac:chgData name="Diogo Loureiro Jurema" userId="9dfde3f0-34dd-48c5-90ef-eaf27597f482" providerId="ADAL" clId="{B2240D98-20FB-4408-93F0-76ABF7C8E43A}" dt="2019-11-11T14:45:41.425" v="6" actId="478"/>
            <ac:grpSpMkLst>
              <pc:docMk/>
              <pc:sldMasterMk cId="1568514730" sldId="2147483666"/>
              <pc:sldLayoutMk cId="0" sldId="2147483661"/>
              <ac:grpSpMk id="6" creationId="{00000000-0000-0000-0000-000000000000}"/>
            </ac:grpSpMkLst>
          </pc:grpChg>
        </pc:sldLayoutChg>
        <pc:sldLayoutChg chg="delSp">
          <pc:chgData name="Diogo Loureiro Jurema" userId="9dfde3f0-34dd-48c5-90ef-eaf27597f482" providerId="ADAL" clId="{B2240D98-20FB-4408-93F0-76ABF7C8E43A}" dt="2019-11-11T14:45:33.743" v="4" actId="478"/>
          <pc:sldLayoutMkLst>
            <pc:docMk/>
            <pc:sldMasterMk cId="1568514730" sldId="2147483666"/>
            <pc:sldLayoutMk cId="2588091789" sldId="2147483667"/>
          </pc:sldLayoutMkLst>
          <pc:grpChg chg="del">
            <ac:chgData name="Diogo Loureiro Jurema" userId="9dfde3f0-34dd-48c5-90ef-eaf27597f482" providerId="ADAL" clId="{B2240D98-20FB-4408-93F0-76ABF7C8E43A}" dt="2019-11-11T14:45:33.743" v="4" actId="478"/>
            <ac:grpSpMkLst>
              <pc:docMk/>
              <pc:sldMasterMk cId="1568514730" sldId="2147483666"/>
              <pc:sldLayoutMk cId="2588091789" sldId="2147483667"/>
              <ac:grpSpMk id="4" creationId="{00000000-0000-0000-0000-000000000000}"/>
            </ac:grpSpMkLst>
          </pc:grpChg>
          <pc:grpChg chg="del">
            <ac:chgData name="Diogo Loureiro Jurema" userId="9dfde3f0-34dd-48c5-90ef-eaf27597f482" providerId="ADAL" clId="{B2240D98-20FB-4408-93F0-76ABF7C8E43A}" dt="2019-11-11T14:45:31.391" v="3" actId="478"/>
            <ac:grpSpMkLst>
              <pc:docMk/>
              <pc:sldMasterMk cId="1568514730" sldId="2147483666"/>
              <pc:sldLayoutMk cId="2588091789" sldId="2147483667"/>
              <ac:grpSpMk id="10" creationId="{00000000-0000-0000-0000-000000000000}"/>
            </ac:grpSpMkLst>
          </pc:grpChg>
        </pc:sldLayoutChg>
        <pc:sldLayoutChg chg="delSp">
          <pc:chgData name="Diogo Loureiro Jurema" userId="9dfde3f0-34dd-48c5-90ef-eaf27597f482" providerId="ADAL" clId="{B2240D98-20FB-4408-93F0-76ABF7C8E43A}" dt="2019-11-11T14:45:38.006" v="5" actId="478"/>
          <pc:sldLayoutMkLst>
            <pc:docMk/>
            <pc:sldMasterMk cId="1568514730" sldId="2147483666"/>
            <pc:sldLayoutMk cId="3849292001" sldId="2147483668"/>
          </pc:sldLayoutMkLst>
          <pc:picChg chg="del">
            <ac:chgData name="Diogo Loureiro Jurema" userId="9dfde3f0-34dd-48c5-90ef-eaf27597f482" providerId="ADAL" clId="{B2240D98-20FB-4408-93F0-76ABF7C8E43A}" dt="2019-11-11T14:45:38.006" v="5" actId="478"/>
            <ac:picMkLst>
              <pc:docMk/>
              <pc:sldMasterMk cId="1568514730" sldId="2147483666"/>
              <pc:sldLayoutMk cId="3849292001" sldId="2147483668"/>
              <ac:picMk id="16" creationId="{00000000-0000-0000-0000-000000000000}"/>
            </ac:picMkLst>
          </pc:picChg>
        </pc:sldLayoutChg>
      </pc:sldMasterChg>
      <pc:sldMasterChg chg="addSp delSp">
        <pc:chgData name="Diogo Loureiro Jurema" userId="9dfde3f0-34dd-48c5-90ef-eaf27597f482" providerId="ADAL" clId="{B2240D98-20FB-4408-93F0-76ABF7C8E43A}" dt="2019-11-11T14:45:48.933" v="8"/>
        <pc:sldMasterMkLst>
          <pc:docMk/>
          <pc:sldMasterMk cId="2054994350" sldId="2147483669"/>
        </pc:sldMasterMkLst>
        <pc:grpChg chg="del">
          <ac:chgData name="Diogo Loureiro Jurema" userId="9dfde3f0-34dd-48c5-90ef-eaf27597f482" providerId="ADAL" clId="{B2240D98-20FB-4408-93F0-76ABF7C8E43A}" dt="2019-11-11T14:45:48.424" v="7" actId="478"/>
          <ac:grpSpMkLst>
            <pc:docMk/>
            <pc:sldMasterMk cId="2054994350" sldId="2147483669"/>
            <ac:grpSpMk id="3" creationId="{00000000-0000-0000-0000-000000000000}"/>
          </ac:grpSpMkLst>
        </pc:grpChg>
        <pc:grpChg chg="add">
          <ac:chgData name="Diogo Loureiro Jurema" userId="9dfde3f0-34dd-48c5-90ef-eaf27597f482" providerId="ADAL" clId="{B2240D98-20FB-4408-93F0-76ABF7C8E43A}" dt="2019-11-11T14:45:48.933" v="8"/>
          <ac:grpSpMkLst>
            <pc:docMk/>
            <pc:sldMasterMk cId="2054994350" sldId="2147483669"/>
            <ac:grpSpMk id="7" creationId="{6FE1FD70-3044-4D4E-A7FA-5C7B07B02D84}"/>
          </ac:grpSpMkLst>
        </pc:grpChg>
        <pc:picChg chg="del">
          <ac:chgData name="Diogo Loureiro Jurema" userId="9dfde3f0-34dd-48c5-90ef-eaf27597f482" providerId="ADAL" clId="{B2240D98-20FB-4408-93F0-76ABF7C8E43A}" dt="2019-11-11T14:45:48.424" v="7" actId="478"/>
          <ac:picMkLst>
            <pc:docMk/>
            <pc:sldMasterMk cId="2054994350" sldId="2147483669"/>
            <ac:picMk id="2" creationId="{00000000-0000-0000-0000-00000000000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D04649-1601-437A-9AE0-5F90DB29EAA0}" type="datetimeFigureOut">
              <a:rPr lang="en-US" smtClean="0"/>
              <a:pPr/>
              <a:t>11/11/2019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D80AD-BAB5-4DCF-AE9E-63ECDE1CDEB3}" type="slidenum">
              <a:rPr lang="en-GB" smtClean="0"/>
              <a:pPr/>
              <a:t>‹#›</a:t>
            </a:fld>
            <a:endParaRPr lang="en-GB"/>
          </a:p>
        </p:txBody>
      </p:sp>
    </p:spTree>
    <p:extLst>
      <p:ext uri="{BB962C8B-B14F-4D97-AF65-F5344CB8AC3E}">
        <p14:creationId xmlns:p14="http://schemas.microsoft.com/office/powerpoint/2010/main" val="424077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00959-09F7-433E-9326-FF4A1A7DA6AE}" type="datetimeFigureOut">
              <a:rPr lang="en-GB" smtClean="0"/>
              <a:t>11/11/2019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5CEEA-396E-4145-8A66-60250B8743EA}" type="slidenum">
              <a:rPr lang="en-GB" smtClean="0"/>
              <a:t>‹#›</a:t>
            </a:fld>
            <a:endParaRPr lang="en-GB"/>
          </a:p>
        </p:txBody>
      </p:sp>
    </p:spTree>
    <p:extLst>
      <p:ext uri="{BB962C8B-B14F-4D97-AF65-F5344CB8AC3E}">
        <p14:creationId xmlns:p14="http://schemas.microsoft.com/office/powerpoint/2010/main" val="145925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4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400" baseline="0">
                <a:solidFill>
                  <a:schemeClr val="bg1"/>
                </a:solidFill>
                <a:latin typeface="+mj-lt"/>
              </a:defRPr>
            </a:lvl1pPr>
          </a:lstStyle>
          <a:p>
            <a:pPr lvl="0"/>
            <a:r>
              <a:rPr lang="en-GB" dirty="0"/>
              <a:t>Information Management </a:t>
            </a:r>
          </a:p>
        </p:txBody>
      </p:sp>
      <p:sp>
        <p:nvSpPr>
          <p:cNvPr id="14" name="TextBox 13"/>
          <p:cNvSpPr txBox="1"/>
          <p:nvPr/>
        </p:nvSpPr>
        <p:spPr>
          <a:xfrm>
            <a:off x="4286248" y="6315038"/>
            <a:ext cx="4786346" cy="400110"/>
          </a:xfrm>
          <a:prstGeom prst="rect">
            <a:avLst/>
          </a:prstGeom>
          <a:noFill/>
        </p:spPr>
        <p:txBody>
          <a:bodyPr wrap="square" rtlCol="0">
            <a:spAutoFit/>
          </a:bodyPr>
          <a:lstStyle/>
          <a:p>
            <a:pPr algn="r"/>
            <a:r>
              <a:rPr lang="en-GB" sz="1000" dirty="0">
                <a:solidFill>
                  <a:schemeClr val="accent5"/>
                </a:solidFill>
              </a:rPr>
              <a:t>Registered Charity No 1079752</a:t>
            </a:r>
            <a:br>
              <a:rPr lang="en-GB" sz="1000" dirty="0">
                <a:solidFill>
                  <a:schemeClr val="accent5"/>
                </a:solidFill>
              </a:rPr>
            </a:br>
            <a:r>
              <a:rPr lang="en-GB" sz="1000" dirty="0">
                <a:solidFill>
                  <a:schemeClr val="accent5"/>
                </a:solidFill>
              </a:rPr>
              <a:t>RedR UK is a company limited by guarantee. Company Number 3929653</a:t>
            </a:r>
          </a:p>
        </p:txBody>
      </p:sp>
    </p:spTree>
    <p:extLst>
      <p:ext uri="{BB962C8B-B14F-4D97-AF65-F5344CB8AC3E}">
        <p14:creationId xmlns:p14="http://schemas.microsoft.com/office/powerpoint/2010/main" val="258809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67226"/>
            <a:ext cx="6186502" cy="582594"/>
          </a:xfrm>
          <a:prstGeom prst="rect">
            <a:avLst/>
          </a:prstGeom>
        </p:spPr>
        <p:txBody>
          <a:bodyPr wrap="none"/>
          <a:lstStyle>
            <a:lvl1pPr algn="l">
              <a:defRPr sz="2400"/>
            </a:lvl1pPr>
          </a:lstStyle>
          <a:p>
            <a:r>
              <a:rPr lang="en-US" dirty="0"/>
              <a:t>CLICK TO EDIT MASTER TITLE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8" name="Rectangle 7"/>
          <p:cNvSpPr/>
          <p:nvPr/>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1438691"/>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929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1928797" cy="357200"/>
          </a:xfrm>
          <a:prstGeom prst="rect">
            <a:avLst/>
          </a:prstGeom>
        </p:spPr>
        <p:txBody>
          <a:bodyPr>
            <a:normAutofit/>
          </a:bodyPr>
          <a:lstStyle>
            <a:lvl1pPr>
              <a:buNone/>
              <a:defRPr sz="2000" baseline="0">
                <a:solidFill>
                  <a:schemeClr val="accent5"/>
                </a:solidFill>
              </a:defRPr>
            </a:lvl1pPr>
          </a:lstStyle>
          <a:p>
            <a:pPr lvl="0"/>
            <a:r>
              <a:rPr lang="en-GB" dirty="0"/>
              <a:t>[CLICK TO EDIT]</a:t>
            </a:r>
          </a:p>
        </p:txBody>
      </p:sp>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0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800" baseline="0">
                <a:solidFill>
                  <a:schemeClr val="bg1"/>
                </a:solidFill>
                <a:latin typeface="+mj-lt"/>
              </a:defRPr>
            </a:lvl1pPr>
          </a:lstStyle>
          <a:p>
            <a:pPr lvl="0"/>
            <a:r>
              <a:rPr lang="en-GB" dirty="0"/>
              <a:t>[CLICK TO EDIT MAIN TITLE]</a:t>
            </a:r>
          </a:p>
        </p:txBody>
      </p:sp>
      <p:sp>
        <p:nvSpPr>
          <p:cNvPr id="14" name="TextBox 13"/>
          <p:cNvSpPr txBox="1"/>
          <p:nvPr userDrawn="1"/>
        </p:nvSpPr>
        <p:spPr>
          <a:xfrm>
            <a:off x="4286248" y="6315038"/>
            <a:ext cx="4786346" cy="338554"/>
          </a:xfrm>
          <a:prstGeom prst="rect">
            <a:avLst/>
          </a:prstGeom>
          <a:noFill/>
        </p:spPr>
        <p:txBody>
          <a:bodyPr wrap="square" rtlCol="0">
            <a:spAutoFit/>
          </a:bodyPr>
          <a:lstStyle/>
          <a:p>
            <a:pPr algn="r"/>
            <a:r>
              <a:rPr lang="en-GB" sz="800" dirty="0">
                <a:solidFill>
                  <a:srgbClr val="808285"/>
                </a:solidFill>
              </a:rPr>
              <a:t>Registered Charity No 1079752</a:t>
            </a:r>
            <a:br>
              <a:rPr lang="en-GB" sz="800" dirty="0">
                <a:solidFill>
                  <a:srgbClr val="808285"/>
                </a:solidFill>
              </a:rPr>
            </a:br>
            <a:r>
              <a:rPr lang="en-GB" sz="800" dirty="0">
                <a:solidFill>
                  <a:srgbClr val="808285"/>
                </a:solidFill>
              </a:rPr>
              <a:t>RedR UK is a company limited by guarantee. Company Number 3929653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954387"/>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1928797" cy="357200"/>
          </a:xfrm>
          <a:prstGeom prst="rect">
            <a:avLst/>
          </a:prstGeom>
        </p:spPr>
        <p:txBody>
          <a:bodyPr>
            <a:normAutofit/>
          </a:bodyPr>
          <a:lstStyle>
            <a:lvl1pPr>
              <a:buNone/>
              <a:defRPr sz="2000" baseline="0">
                <a:solidFill>
                  <a:schemeClr val="accent5"/>
                </a:solidFill>
              </a:defRPr>
            </a:lvl1pPr>
          </a:lstStyle>
          <a:p>
            <a:pPr lvl="0"/>
            <a:r>
              <a:rPr lang="en-GB" dirty="0"/>
              <a:t>[CLICK TO EDIT]</a:t>
            </a:r>
          </a:p>
        </p:txBody>
      </p:sp>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4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400" baseline="0">
                <a:solidFill>
                  <a:schemeClr val="bg1"/>
                </a:solidFill>
                <a:latin typeface="+mj-lt"/>
              </a:defRPr>
            </a:lvl1pPr>
          </a:lstStyle>
          <a:p>
            <a:pPr lvl="0"/>
            <a:r>
              <a:rPr lang="en-GB" dirty="0"/>
              <a:t>[CLICK TO EDIT MAIN TITLE]</a:t>
            </a:r>
          </a:p>
        </p:txBody>
      </p:sp>
      <p:sp>
        <p:nvSpPr>
          <p:cNvPr id="14" name="TextBox 13"/>
          <p:cNvSpPr txBox="1"/>
          <p:nvPr/>
        </p:nvSpPr>
        <p:spPr>
          <a:xfrm>
            <a:off x="4286248" y="6315038"/>
            <a:ext cx="4786346" cy="400110"/>
          </a:xfrm>
          <a:prstGeom prst="rect">
            <a:avLst/>
          </a:prstGeom>
          <a:noFill/>
        </p:spPr>
        <p:txBody>
          <a:bodyPr wrap="square" rtlCol="0">
            <a:spAutoFit/>
          </a:bodyPr>
          <a:lstStyle/>
          <a:p>
            <a:pPr algn="r"/>
            <a:r>
              <a:rPr lang="en-GB" sz="1000" dirty="0">
                <a:solidFill>
                  <a:schemeClr val="accent5"/>
                </a:solidFill>
              </a:rPr>
              <a:t>Registered Charity No 1079752</a:t>
            </a:r>
            <a:br>
              <a:rPr lang="en-GB" sz="1000" dirty="0">
                <a:solidFill>
                  <a:schemeClr val="accent5"/>
                </a:solidFill>
              </a:rPr>
            </a:br>
            <a:r>
              <a:rPr lang="en-GB" sz="1000" dirty="0">
                <a:solidFill>
                  <a:schemeClr val="accent5"/>
                </a:solidFill>
              </a:rPr>
              <a:t>RedR UK is a company limited by guarantee. Company Number 3929653</a:t>
            </a:r>
          </a:p>
        </p:txBody>
      </p:sp>
    </p:spTree>
    <p:extLst>
      <p:ext uri="{BB962C8B-B14F-4D97-AF65-F5344CB8AC3E}">
        <p14:creationId xmlns:p14="http://schemas.microsoft.com/office/powerpoint/2010/main" val="429115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76" y="1017606"/>
            <a:ext cx="6186502" cy="582594"/>
          </a:xfrm>
          <a:prstGeom prst="rect">
            <a:avLst/>
          </a:prstGeom>
        </p:spPr>
        <p:txBody>
          <a:bodyPr wrap="none"/>
          <a:lstStyle>
            <a:lvl1pPr algn="l">
              <a:defRPr sz="2400"/>
            </a:lvl1pPr>
          </a:lstStyle>
          <a:p>
            <a:r>
              <a:rPr lang="en-US" dirty="0"/>
              <a:t>CLICK TO EDIT MASTER TITLE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7" name="Rectangle 6"/>
          <p:cNvSpPr/>
          <p:nvPr/>
        </p:nvSpPr>
        <p:spPr>
          <a:xfrm>
            <a:off x="-19776" y="1521801"/>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66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3206160" cy="357200"/>
          </a:xfrm>
          <a:prstGeom prst="rect">
            <a:avLst/>
          </a:prstGeom>
        </p:spPr>
        <p:txBody>
          <a:bodyPr>
            <a:noAutofit/>
          </a:bodyPr>
          <a:lstStyle>
            <a:lvl1pPr>
              <a:buNone/>
              <a:defRPr sz="1200" baseline="0">
                <a:solidFill>
                  <a:schemeClr val="tx2">
                    <a:lumMod val="60000"/>
                    <a:lumOff val="40000"/>
                  </a:schemeClr>
                </a:solidFill>
              </a:defRPr>
            </a:lvl1pPr>
          </a:lstStyle>
          <a:p>
            <a:pPr lvl="0"/>
            <a:r>
              <a:rPr lang="en-GB" dirty="0"/>
              <a:t>[CLICK TO EDIT]</a:t>
            </a:r>
          </a:p>
        </p:txBody>
      </p:sp>
      <p:sp>
        <p:nvSpPr>
          <p:cNvPr id="9" name="Text Placeholder 8"/>
          <p:cNvSpPr>
            <a:spLocks noGrp="1"/>
          </p:cNvSpPr>
          <p:nvPr>
            <p:ph type="body" sz="quarter" idx="14" hasCustomPrompt="1"/>
          </p:nvPr>
        </p:nvSpPr>
        <p:spPr>
          <a:xfrm>
            <a:off x="2065970" y="3357562"/>
            <a:ext cx="5602374" cy="571500"/>
          </a:xfrm>
          <a:prstGeom prst="rect">
            <a:avLst/>
          </a:prstGeom>
          <a:solidFill>
            <a:schemeClr val="bg2"/>
          </a:solidFill>
        </p:spPr>
        <p:txBody>
          <a:bodyPr anchor="ctr">
            <a:normAutofit/>
          </a:bodyPr>
          <a:lstStyle>
            <a:lvl1pPr algn="ctr">
              <a:buNone/>
              <a:defRPr sz="30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1135566" y="2500306"/>
            <a:ext cx="7396874" cy="642933"/>
          </a:xfrm>
          <a:prstGeom prst="rect">
            <a:avLst/>
          </a:prstGeom>
          <a:solidFill>
            <a:schemeClr val="tx2"/>
          </a:solidFill>
        </p:spPr>
        <p:txBody>
          <a:bodyPr anchor="ctr">
            <a:noAutofit/>
          </a:bodyPr>
          <a:lstStyle>
            <a:lvl1pPr algn="ctr">
              <a:buNone/>
              <a:defRPr sz="4000" baseline="0">
                <a:solidFill>
                  <a:schemeClr val="bg1"/>
                </a:solidFill>
                <a:latin typeface="+mj-lt"/>
              </a:defRPr>
            </a:lvl1pPr>
          </a:lstStyle>
          <a:p>
            <a:pPr lvl="0"/>
            <a:r>
              <a:rPr lang="en-GB" dirty="0"/>
              <a:t>[CLICK TO EDIT MAIN TITLE]</a:t>
            </a:r>
          </a:p>
        </p:txBody>
      </p:sp>
      <p:sp>
        <p:nvSpPr>
          <p:cNvPr id="14" name="TextBox 13"/>
          <p:cNvSpPr txBox="1"/>
          <p:nvPr userDrawn="1"/>
        </p:nvSpPr>
        <p:spPr>
          <a:xfrm>
            <a:off x="4286248" y="6315038"/>
            <a:ext cx="4786346" cy="338554"/>
          </a:xfrm>
          <a:prstGeom prst="rect">
            <a:avLst/>
          </a:prstGeom>
          <a:noFill/>
        </p:spPr>
        <p:txBody>
          <a:bodyPr wrap="square" rtlCol="0">
            <a:spAutoFit/>
          </a:bodyPr>
          <a:lstStyle/>
          <a:p>
            <a:pPr algn="r"/>
            <a:r>
              <a:rPr lang="en-GB" sz="800" dirty="0">
                <a:solidFill>
                  <a:srgbClr val="808285"/>
                </a:solidFill>
              </a:rPr>
              <a:t>Registered Charity No 1079752</a:t>
            </a:r>
            <a:br>
              <a:rPr lang="en-GB" sz="800" dirty="0">
                <a:solidFill>
                  <a:srgbClr val="808285"/>
                </a:solidFill>
              </a:rPr>
            </a:br>
            <a:r>
              <a:rPr lang="en-GB" sz="800" dirty="0">
                <a:solidFill>
                  <a:srgbClr val="808285"/>
                </a:solidFill>
              </a:rPr>
              <a:t>RedR UK is a company limited by guarantee. Company Number 3929653</a:t>
            </a:r>
          </a:p>
        </p:txBody>
      </p:sp>
    </p:spTree>
    <p:extLst>
      <p:ext uri="{BB962C8B-B14F-4D97-AF65-F5344CB8AC3E}">
        <p14:creationId xmlns:p14="http://schemas.microsoft.com/office/powerpoint/2010/main" val="78073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407CAD1-33A1-447F-8295-951FCDCCC245}"/>
              </a:ext>
            </a:extLst>
          </p:cNvPr>
          <p:cNvGrpSpPr/>
          <p:nvPr userDrawn="1"/>
        </p:nvGrpSpPr>
        <p:grpSpPr>
          <a:xfrm>
            <a:off x="2384773" y="188640"/>
            <a:ext cx="4374454" cy="432961"/>
            <a:chOff x="1662741" y="276327"/>
            <a:chExt cx="4374454" cy="432961"/>
          </a:xfrm>
        </p:grpSpPr>
        <p:pic>
          <p:nvPicPr>
            <p:cNvPr id="8" name="Picture 7" descr="ACF">
              <a:extLst>
                <a:ext uri="{FF2B5EF4-FFF2-40B4-BE49-F238E27FC236}">
                  <a16:creationId xmlns:a16="http://schemas.microsoft.com/office/drawing/2014/main" id="{D65BF082-176B-4813-AD0A-21647927A0E1}"/>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364088" y="276327"/>
              <a:ext cx="67310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D66A920F-45C0-437A-BB51-0FB5FF197EB6}"/>
                </a:ext>
              </a:extLst>
            </p:cNvPr>
            <p:cNvGrpSpPr/>
            <p:nvPr userDrawn="1"/>
          </p:nvGrpSpPr>
          <p:grpSpPr>
            <a:xfrm>
              <a:off x="1662741" y="276327"/>
              <a:ext cx="3262701" cy="432961"/>
              <a:chOff x="4437626" y="4242829"/>
              <a:chExt cx="3262701" cy="432961"/>
            </a:xfrm>
          </p:grpSpPr>
          <p:pic>
            <p:nvPicPr>
              <p:cNvPr id="10" name="Picture 9">
                <a:extLst>
                  <a:ext uri="{FF2B5EF4-FFF2-40B4-BE49-F238E27FC236}">
                    <a16:creationId xmlns:a16="http://schemas.microsoft.com/office/drawing/2014/main" id="{5987BADC-26B7-4473-9ED2-241ECC5CB28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1672" y="4251347"/>
                <a:ext cx="320865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99284C3-8D9B-4FD8-AEEE-B5C3F521CCBF}"/>
                  </a:ext>
                </a:extLst>
              </p:cNvPr>
              <p:cNvSpPr/>
              <p:nvPr/>
            </p:nvSpPr>
            <p:spPr>
              <a:xfrm>
                <a:off x="4491672" y="4242829"/>
                <a:ext cx="814425"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6C290DB8-A206-4B61-9D1C-FF18EE3276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7626" y="4347784"/>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685147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73" r:id="rId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E1FD70-3044-4D4E-A7FA-5C7B07B02D84}"/>
              </a:ext>
            </a:extLst>
          </p:cNvPr>
          <p:cNvGrpSpPr/>
          <p:nvPr userDrawn="1"/>
        </p:nvGrpSpPr>
        <p:grpSpPr>
          <a:xfrm>
            <a:off x="2384773" y="188640"/>
            <a:ext cx="4374454" cy="432961"/>
            <a:chOff x="1662741" y="276327"/>
            <a:chExt cx="4374454" cy="432961"/>
          </a:xfrm>
        </p:grpSpPr>
        <p:pic>
          <p:nvPicPr>
            <p:cNvPr id="8" name="Picture 7" descr="ACF">
              <a:extLst>
                <a:ext uri="{FF2B5EF4-FFF2-40B4-BE49-F238E27FC236}">
                  <a16:creationId xmlns:a16="http://schemas.microsoft.com/office/drawing/2014/main" id="{036C0EB2-FC85-4A89-8DE3-89E332584919}"/>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364088" y="276327"/>
              <a:ext cx="67310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B7466C72-192D-4924-9AF3-C398623215C0}"/>
                </a:ext>
              </a:extLst>
            </p:cNvPr>
            <p:cNvGrpSpPr/>
            <p:nvPr userDrawn="1"/>
          </p:nvGrpSpPr>
          <p:grpSpPr>
            <a:xfrm>
              <a:off x="1662741" y="276327"/>
              <a:ext cx="3262701" cy="432961"/>
              <a:chOff x="4437626" y="4242829"/>
              <a:chExt cx="3262701" cy="432961"/>
            </a:xfrm>
          </p:grpSpPr>
          <p:pic>
            <p:nvPicPr>
              <p:cNvPr id="10" name="Picture 9">
                <a:extLst>
                  <a:ext uri="{FF2B5EF4-FFF2-40B4-BE49-F238E27FC236}">
                    <a16:creationId xmlns:a16="http://schemas.microsoft.com/office/drawing/2014/main" id="{A7BAA1E7-8971-4EE2-8368-B4D690C5200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1672" y="4251347"/>
                <a:ext cx="320865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D568D51F-EEBD-42CD-9065-8E250B066499}"/>
                  </a:ext>
                </a:extLst>
              </p:cNvPr>
              <p:cNvSpPr/>
              <p:nvPr/>
            </p:nvSpPr>
            <p:spPr>
              <a:xfrm>
                <a:off x="4491672" y="4242829"/>
                <a:ext cx="814425"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7B35CB39-5971-4541-BFEC-86EA9EF2DE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7626" y="4347784"/>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05499435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kobo.humanitarianresponse.info/"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5"/>
          </p:nvPr>
        </p:nvSpPr>
        <p:spPr>
          <a:xfrm>
            <a:off x="1135566" y="1844824"/>
            <a:ext cx="7396874" cy="1298415"/>
          </a:xfrm>
          <a:prstGeom prst="rect">
            <a:avLst/>
          </a:prstGeom>
        </p:spPr>
        <p:txBody>
          <a:bodyPr>
            <a:normAutofit/>
          </a:bodyPr>
          <a:lstStyle/>
          <a:p>
            <a:r>
              <a:rPr lang="en-US" b="1" dirty="0" err="1"/>
              <a:t>KoBoToolbox</a:t>
            </a:r>
            <a:endParaRPr lang="en-GB" sz="2400" b="1" dirty="0">
              <a:latin typeface="Arial Unicode MS" pitchFamily="34" charset="-128"/>
              <a:ea typeface="Arial Unicode MS" pitchFamily="34" charset="-128"/>
              <a:cs typeface="Arial Unicode MS" pitchFamily="34" charset="-128"/>
            </a:endParaRPr>
          </a:p>
        </p:txBody>
      </p:sp>
      <p:sp>
        <p:nvSpPr>
          <p:cNvPr id="3" name="Text Placeholder 2"/>
          <p:cNvSpPr>
            <a:spLocks noGrp="1"/>
          </p:cNvSpPr>
          <p:nvPr>
            <p:ph type="body" sz="quarter" idx="13"/>
          </p:nvPr>
        </p:nvSpPr>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31640" y="1988840"/>
            <a:ext cx="6768752" cy="3744416"/>
          </a:xfrm>
          <a:prstGeom prst="rect">
            <a:avLst/>
          </a:prstGeom>
        </p:spPr>
        <p:txBody>
          <a:bodyP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b="1" dirty="0"/>
              <a:t>What is </a:t>
            </a:r>
            <a:r>
              <a:rPr lang="en-US" b="1" dirty="0" err="1"/>
              <a:t>KoBoToolbox</a:t>
            </a:r>
            <a:r>
              <a:rPr lang="en-US" b="1" dirty="0"/>
              <a:t> ?</a:t>
            </a:r>
            <a:endParaRPr lang="en-GB" sz="2800" b="1" dirty="0">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4031326409"/>
      </p:ext>
    </p:extLst>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2">
            <a:extLst>
              <a:ext uri="{FF2B5EF4-FFF2-40B4-BE49-F238E27FC236}">
                <a16:creationId xmlns:a16="http://schemas.microsoft.com/office/drawing/2014/main" id="{B8836C69-676C-4B1A-B271-040AE39D404A}"/>
              </a:ext>
            </a:extLst>
          </p:cNvPr>
          <p:cNvSpPr txBox="1"/>
          <p:nvPr/>
        </p:nvSpPr>
        <p:spPr>
          <a:xfrm>
            <a:off x="539552" y="1772816"/>
            <a:ext cx="8064896" cy="3951338"/>
          </a:xfrm>
          <a:prstGeom prst="rect">
            <a:avLst/>
          </a:prstGeom>
        </p:spPr>
        <p:txBody>
          <a:bodyPr vert="horz" wrap="square" lIns="0" tIns="12700" rIns="0" bIns="0" rtlCol="0">
            <a:spAutoFit/>
          </a:bodyPr>
          <a:lstStyle/>
          <a:p>
            <a:pPr marL="375920" marR="607695" indent="-342900">
              <a:lnSpc>
                <a:spcPct val="115100"/>
              </a:lnSpc>
              <a:spcBef>
                <a:spcPts val="100"/>
              </a:spcBef>
              <a:buFont typeface="Arial" panose="020B0604020202020204" pitchFamily="34" charset="0"/>
              <a:buChar char="•"/>
            </a:pPr>
            <a:r>
              <a:rPr sz="1900" spc="-5" dirty="0">
                <a:solidFill>
                  <a:srgbClr val="494949"/>
                </a:solidFill>
                <a:latin typeface="Arial"/>
                <a:cs typeface="Arial"/>
              </a:rPr>
              <a:t>KoBo Toolbox is </a:t>
            </a:r>
            <a:r>
              <a:rPr sz="1900" dirty="0">
                <a:solidFill>
                  <a:srgbClr val="494949"/>
                </a:solidFill>
                <a:latin typeface="Arial"/>
                <a:cs typeface="Arial"/>
              </a:rPr>
              <a:t>a </a:t>
            </a:r>
            <a:r>
              <a:rPr sz="1900" spc="-5" dirty="0">
                <a:solidFill>
                  <a:srgbClr val="494949"/>
                </a:solidFill>
                <a:latin typeface="Arial"/>
                <a:cs typeface="Arial"/>
              </a:rPr>
              <a:t>free open-source tool for mobile data  collection.</a:t>
            </a:r>
            <a:endParaRPr sz="1900" dirty="0">
              <a:latin typeface="Arial"/>
              <a:cs typeface="Arial"/>
            </a:endParaRPr>
          </a:p>
          <a:p>
            <a:pPr marL="375920" marR="97790" indent="-342900">
              <a:lnSpc>
                <a:spcPct val="115100"/>
              </a:lnSpc>
              <a:spcBef>
                <a:spcPts val="1350"/>
              </a:spcBef>
              <a:buFont typeface="Arial" panose="020B0604020202020204" pitchFamily="34" charset="0"/>
              <a:buChar char="•"/>
            </a:pPr>
            <a:r>
              <a:rPr sz="1900" spc="-5" dirty="0">
                <a:solidFill>
                  <a:srgbClr val="494949"/>
                </a:solidFill>
                <a:latin typeface="Arial"/>
                <a:cs typeface="Arial"/>
              </a:rPr>
              <a:t>It allows to collect data in the field using mobile devices such  as mobile phones or tablets, as well as   computers.</a:t>
            </a:r>
            <a:endParaRPr sz="1900" dirty="0">
              <a:latin typeface="Arial"/>
              <a:cs typeface="Arial"/>
            </a:endParaRPr>
          </a:p>
          <a:p>
            <a:pPr marL="355600" marR="135255" indent="-342900">
              <a:lnSpc>
                <a:spcPct val="123600"/>
              </a:lnSpc>
              <a:spcBef>
                <a:spcPts val="955"/>
              </a:spcBef>
              <a:buFont typeface="Arial" panose="020B0604020202020204" pitchFamily="34" charset="0"/>
              <a:buChar char="•"/>
            </a:pPr>
            <a:r>
              <a:rPr sz="1900" spc="-5" dirty="0">
                <a:solidFill>
                  <a:srgbClr val="494949"/>
                </a:solidFill>
                <a:latin typeface="Arial"/>
                <a:cs typeface="Arial"/>
              </a:rPr>
              <a:t>There are two separate instances of KoBoToolbox for  humanitarians and other users:  </a:t>
            </a:r>
            <a:r>
              <a:rPr sz="1900" b="1" spc="-5" dirty="0">
                <a:solidFill>
                  <a:srgbClr val="494949"/>
                </a:solidFill>
                <a:latin typeface="Arial"/>
                <a:cs typeface="Arial"/>
              </a:rPr>
              <a:t>kobo.humanitarianresponse.info </a:t>
            </a:r>
            <a:r>
              <a:rPr sz="1900" spc="-5" dirty="0">
                <a:solidFill>
                  <a:srgbClr val="494949"/>
                </a:solidFill>
                <a:latin typeface="Arial"/>
                <a:cs typeface="Arial"/>
              </a:rPr>
              <a:t>and</a:t>
            </a:r>
            <a:r>
              <a:rPr sz="1900" spc="-75" dirty="0">
                <a:solidFill>
                  <a:srgbClr val="494949"/>
                </a:solidFill>
                <a:latin typeface="Arial"/>
                <a:cs typeface="Arial"/>
              </a:rPr>
              <a:t> </a:t>
            </a:r>
            <a:r>
              <a:rPr sz="1900" b="1" spc="-5" dirty="0">
                <a:solidFill>
                  <a:srgbClr val="494949"/>
                </a:solidFill>
                <a:latin typeface="Arial"/>
                <a:cs typeface="Arial"/>
              </a:rPr>
              <a:t>kf.kobotoolbox.org</a:t>
            </a:r>
            <a:endParaRPr sz="1900" dirty="0">
              <a:latin typeface="Arial"/>
              <a:cs typeface="Arial"/>
            </a:endParaRPr>
          </a:p>
          <a:p>
            <a:pPr marL="375920" marR="5080" indent="-342900">
              <a:lnSpc>
                <a:spcPct val="115100"/>
              </a:lnSpc>
              <a:spcBef>
                <a:spcPts val="1705"/>
              </a:spcBef>
              <a:buFont typeface="Arial" panose="020B0604020202020204" pitchFamily="34" charset="0"/>
              <a:buChar char="•"/>
            </a:pPr>
            <a:r>
              <a:rPr sz="1900" spc="-5" dirty="0">
                <a:solidFill>
                  <a:srgbClr val="494949"/>
                </a:solidFill>
                <a:latin typeface="Arial"/>
                <a:cs typeface="Arial"/>
              </a:rPr>
              <a:t>The adaptation of KoBo Toolbox for humanitarian use was </a:t>
            </a:r>
            <a:r>
              <a:rPr sz="1900" dirty="0">
                <a:solidFill>
                  <a:srgbClr val="494949"/>
                </a:solidFill>
                <a:latin typeface="Arial"/>
                <a:cs typeface="Arial"/>
              </a:rPr>
              <a:t>a  </a:t>
            </a:r>
            <a:r>
              <a:rPr sz="1900" spc="-5" dirty="0">
                <a:solidFill>
                  <a:srgbClr val="494949"/>
                </a:solidFill>
                <a:latin typeface="Arial"/>
                <a:cs typeface="Arial"/>
              </a:rPr>
              <a:t>joint initiative between OCHA, Harvard Humanitarian Initiative  (HHI) and the International Rescue Committee</a:t>
            </a:r>
            <a:r>
              <a:rPr sz="1900" spc="-25" dirty="0">
                <a:solidFill>
                  <a:srgbClr val="494949"/>
                </a:solidFill>
                <a:latin typeface="Arial"/>
                <a:cs typeface="Arial"/>
              </a:rPr>
              <a:t> </a:t>
            </a:r>
            <a:r>
              <a:rPr sz="1900" spc="-5" dirty="0">
                <a:solidFill>
                  <a:srgbClr val="494949"/>
                </a:solidFill>
                <a:latin typeface="Arial"/>
                <a:cs typeface="Arial"/>
              </a:rPr>
              <a:t>(IRC).</a:t>
            </a:r>
            <a:endParaRPr sz="1900" dirty="0">
              <a:latin typeface="Arial"/>
              <a:cs typeface="Arial"/>
            </a:endParaRPr>
          </a:p>
        </p:txBody>
      </p:sp>
    </p:spTree>
    <p:extLst>
      <p:ext uri="{BB962C8B-B14F-4D97-AF65-F5344CB8AC3E}">
        <p14:creationId xmlns:p14="http://schemas.microsoft.com/office/powerpoint/2010/main" val="1295231064"/>
      </p:ext>
    </p:extLst>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FF1E80-0B53-43C4-9C87-C124F3EF47F9}"/>
              </a:ext>
            </a:extLst>
          </p:cNvPr>
          <p:cNvSpPr txBox="1">
            <a:spLocks/>
          </p:cNvSpPr>
          <p:nvPr/>
        </p:nvSpPr>
        <p:spPr>
          <a:xfrm>
            <a:off x="683568" y="1988840"/>
            <a:ext cx="7416824" cy="3744416"/>
          </a:xfrm>
          <a:prstGeom prst="rect">
            <a:avLst/>
          </a:prstGeom>
        </p:spPr>
        <p:txBody>
          <a:bodyP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b="1" dirty="0"/>
              <a:t>When Last time you fill </a:t>
            </a:r>
            <a:r>
              <a:rPr lang="en-US" b="1" dirty="0" err="1"/>
              <a:t>KoBoToolbox</a:t>
            </a:r>
            <a:r>
              <a:rPr lang="en-US" b="1" dirty="0"/>
              <a:t>  Report?</a:t>
            </a:r>
            <a:endParaRPr lang="en-GB" sz="2800" b="1" dirty="0">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3649076222"/>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FF1E80-0B53-43C4-9C87-C124F3EF47F9}"/>
              </a:ext>
            </a:extLst>
          </p:cNvPr>
          <p:cNvSpPr txBox="1">
            <a:spLocks/>
          </p:cNvSpPr>
          <p:nvPr/>
        </p:nvSpPr>
        <p:spPr>
          <a:xfrm>
            <a:off x="755576" y="980728"/>
            <a:ext cx="7416824" cy="770022"/>
          </a:xfrm>
          <a:prstGeom prst="rect">
            <a:avLst/>
          </a:prstGeom>
        </p:spPr>
        <p:txBody>
          <a:bodyP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pc="10" dirty="0"/>
              <a:t>Why </a:t>
            </a:r>
            <a:r>
              <a:rPr lang="en-US" spc="10" dirty="0" err="1"/>
              <a:t>KoBo</a:t>
            </a:r>
            <a:r>
              <a:rPr lang="en-US" spc="-85" dirty="0"/>
              <a:t> </a:t>
            </a:r>
            <a:r>
              <a:rPr lang="en-US" spc="10" dirty="0"/>
              <a:t>?</a:t>
            </a:r>
            <a:endParaRPr lang="en-GB" sz="2800" b="1" dirty="0">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1895725748"/>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FF1E80-0B53-43C4-9C87-C124F3EF47F9}"/>
              </a:ext>
            </a:extLst>
          </p:cNvPr>
          <p:cNvSpPr txBox="1">
            <a:spLocks/>
          </p:cNvSpPr>
          <p:nvPr/>
        </p:nvSpPr>
        <p:spPr>
          <a:xfrm>
            <a:off x="755576" y="980728"/>
            <a:ext cx="7416824" cy="770022"/>
          </a:xfrm>
          <a:prstGeom prst="rect">
            <a:avLst/>
          </a:prstGeom>
        </p:spPr>
        <p:txBody>
          <a:bodyP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pc="10" dirty="0"/>
              <a:t>Why </a:t>
            </a:r>
            <a:r>
              <a:rPr lang="en-US" spc="10" dirty="0" err="1"/>
              <a:t>KoBo</a:t>
            </a:r>
            <a:r>
              <a:rPr lang="en-US" spc="-85" dirty="0"/>
              <a:t> </a:t>
            </a:r>
            <a:r>
              <a:rPr lang="en-US" spc="10" dirty="0"/>
              <a:t>?</a:t>
            </a:r>
            <a:endParaRPr lang="en-GB" sz="2800" b="1" dirty="0">
              <a:latin typeface="+mn-lt"/>
              <a:ea typeface="Arial Unicode MS" pitchFamily="34" charset="-128"/>
              <a:cs typeface="Arial Unicode MS" pitchFamily="34" charset="-128"/>
            </a:endParaRPr>
          </a:p>
        </p:txBody>
      </p:sp>
      <p:sp>
        <p:nvSpPr>
          <p:cNvPr id="3" name="object 12">
            <a:extLst>
              <a:ext uri="{FF2B5EF4-FFF2-40B4-BE49-F238E27FC236}">
                <a16:creationId xmlns:a16="http://schemas.microsoft.com/office/drawing/2014/main" id="{15EC6AF3-78A8-4273-B6A1-B4CF1EFF9507}"/>
              </a:ext>
            </a:extLst>
          </p:cNvPr>
          <p:cNvSpPr txBox="1"/>
          <p:nvPr/>
        </p:nvSpPr>
        <p:spPr>
          <a:xfrm>
            <a:off x="504825" y="1750750"/>
            <a:ext cx="8134350" cy="4652645"/>
          </a:xfrm>
          <a:prstGeom prst="rect">
            <a:avLst/>
          </a:prstGeom>
        </p:spPr>
        <p:txBody>
          <a:bodyPr vert="horz" wrap="square" lIns="0" tIns="12700" rIns="0" bIns="0" rtlCol="0">
            <a:spAutoFit/>
          </a:bodyPr>
          <a:lstStyle/>
          <a:p>
            <a:pPr marL="12700" marR="593090">
              <a:lnSpc>
                <a:spcPct val="113999"/>
              </a:lnSpc>
              <a:spcBef>
                <a:spcPts val="100"/>
              </a:spcBef>
            </a:pPr>
            <a:r>
              <a:rPr sz="1700" b="1" spc="-5" dirty="0">
                <a:solidFill>
                  <a:srgbClr val="494949"/>
                </a:solidFill>
                <a:latin typeface="Arial"/>
                <a:cs typeface="Arial"/>
              </a:rPr>
              <a:t>It is </a:t>
            </a:r>
            <a:r>
              <a:rPr sz="1700" b="1" dirty="0">
                <a:solidFill>
                  <a:srgbClr val="494949"/>
                </a:solidFill>
                <a:latin typeface="Arial"/>
                <a:cs typeface="Arial"/>
              </a:rPr>
              <a:t>a </a:t>
            </a:r>
            <a:r>
              <a:rPr sz="1700" b="1" spc="-5" dirty="0">
                <a:solidFill>
                  <a:srgbClr val="494949"/>
                </a:solidFill>
                <a:latin typeface="Arial"/>
                <a:cs typeface="Arial"/>
              </a:rPr>
              <a:t>ready-to-use all-in-one platform </a:t>
            </a:r>
            <a:r>
              <a:rPr sz="1700" spc="-5" dirty="0">
                <a:solidFill>
                  <a:srgbClr val="494949"/>
                </a:solidFill>
                <a:latin typeface="Arial"/>
                <a:cs typeface="Arial"/>
              </a:rPr>
              <a:t>for developing, storing, managing and  sharing forms, as well as managing and sharing collected</a:t>
            </a:r>
            <a:r>
              <a:rPr sz="1700" spc="-20" dirty="0">
                <a:solidFill>
                  <a:srgbClr val="494949"/>
                </a:solidFill>
                <a:latin typeface="Arial"/>
                <a:cs typeface="Arial"/>
              </a:rPr>
              <a:t> </a:t>
            </a:r>
            <a:r>
              <a:rPr sz="1700" spc="-5" dirty="0">
                <a:solidFill>
                  <a:srgbClr val="494949"/>
                </a:solidFill>
                <a:latin typeface="Arial"/>
                <a:cs typeface="Arial"/>
              </a:rPr>
              <a:t>data.</a:t>
            </a:r>
            <a:endParaRPr sz="1700" dirty="0">
              <a:latin typeface="Arial"/>
              <a:cs typeface="Arial"/>
            </a:endParaRPr>
          </a:p>
          <a:p>
            <a:pPr>
              <a:lnSpc>
                <a:spcPct val="100000"/>
              </a:lnSpc>
            </a:pPr>
            <a:endParaRPr sz="1750" dirty="0">
              <a:latin typeface="Times New Roman"/>
              <a:cs typeface="Times New Roman"/>
            </a:endParaRPr>
          </a:p>
          <a:p>
            <a:pPr marL="12700" marR="5080">
              <a:lnSpc>
                <a:spcPct val="113999"/>
              </a:lnSpc>
              <a:spcBef>
                <a:spcPts val="5"/>
              </a:spcBef>
            </a:pPr>
            <a:r>
              <a:rPr sz="1700" b="1" spc="-5" dirty="0">
                <a:solidFill>
                  <a:srgbClr val="494949"/>
                </a:solidFill>
                <a:latin typeface="Arial"/>
                <a:cs typeface="Arial"/>
              </a:rPr>
              <a:t>It is based on OpenDataKit (ODK)</a:t>
            </a:r>
            <a:r>
              <a:rPr sz="1700" spc="-5" dirty="0">
                <a:solidFill>
                  <a:srgbClr val="494949"/>
                </a:solidFill>
                <a:latin typeface="Arial"/>
                <a:cs typeface="Arial"/>
              </a:rPr>
              <a:t>. KoBo Toolbox is fully compatible and  interchangeable with ODK Collect and XLSForm, but delivers more functionality such  as an easy-to-use formbuilder, question libraries and integrated data management. It  also integrates other open-source ODK-based developments such as formhub and  Enketo.</a:t>
            </a:r>
            <a:endParaRPr sz="1700" dirty="0">
              <a:latin typeface="Arial"/>
              <a:cs typeface="Arial"/>
            </a:endParaRPr>
          </a:p>
          <a:p>
            <a:pPr>
              <a:lnSpc>
                <a:spcPct val="100000"/>
              </a:lnSpc>
              <a:spcBef>
                <a:spcPts val="30"/>
              </a:spcBef>
            </a:pPr>
            <a:endParaRPr sz="1650" dirty="0">
              <a:latin typeface="Times New Roman"/>
              <a:cs typeface="Times New Roman"/>
            </a:endParaRPr>
          </a:p>
          <a:p>
            <a:pPr marL="19685" marR="416559">
              <a:lnSpc>
                <a:spcPct val="113999"/>
              </a:lnSpc>
            </a:pPr>
            <a:r>
              <a:rPr sz="1700" b="1" spc="-5" dirty="0">
                <a:solidFill>
                  <a:srgbClr val="494949"/>
                </a:solidFill>
                <a:latin typeface="Arial"/>
                <a:cs typeface="Arial"/>
              </a:rPr>
              <a:t>It is being continuously improved and optimised </a:t>
            </a:r>
            <a:r>
              <a:rPr sz="1700" spc="-5" dirty="0">
                <a:solidFill>
                  <a:srgbClr val="494949"/>
                </a:solidFill>
                <a:latin typeface="Arial"/>
                <a:cs typeface="Arial"/>
              </a:rPr>
              <a:t>particularly for the use of  humanitarian actors in emergencies and difficult field environments, in support of  needs assessments, monitoring and other data collection</a:t>
            </a:r>
            <a:r>
              <a:rPr sz="1700" spc="-20" dirty="0">
                <a:solidFill>
                  <a:srgbClr val="494949"/>
                </a:solidFill>
                <a:latin typeface="Arial"/>
                <a:cs typeface="Arial"/>
              </a:rPr>
              <a:t> </a:t>
            </a:r>
            <a:r>
              <a:rPr sz="1700" spc="-5" dirty="0">
                <a:solidFill>
                  <a:srgbClr val="494949"/>
                </a:solidFill>
                <a:latin typeface="Arial"/>
                <a:cs typeface="Arial"/>
              </a:rPr>
              <a:t>activities.</a:t>
            </a:r>
            <a:endParaRPr sz="1700" dirty="0">
              <a:latin typeface="Arial"/>
              <a:cs typeface="Arial"/>
            </a:endParaRPr>
          </a:p>
          <a:p>
            <a:pPr>
              <a:lnSpc>
                <a:spcPct val="100000"/>
              </a:lnSpc>
              <a:spcBef>
                <a:spcPts val="15"/>
              </a:spcBef>
            </a:pPr>
            <a:endParaRPr sz="1950" dirty="0">
              <a:latin typeface="Times New Roman"/>
              <a:cs typeface="Times New Roman"/>
            </a:endParaRPr>
          </a:p>
          <a:p>
            <a:pPr marL="19685" marR="236854" algn="just">
              <a:lnSpc>
                <a:spcPct val="113999"/>
              </a:lnSpc>
              <a:spcBef>
                <a:spcPts val="5"/>
              </a:spcBef>
            </a:pPr>
            <a:r>
              <a:rPr sz="1700" b="1" spc="-5" dirty="0">
                <a:solidFill>
                  <a:srgbClr val="494949"/>
                </a:solidFill>
                <a:latin typeface="Arial"/>
                <a:cs typeface="Arial"/>
              </a:rPr>
              <a:t>It is free. </a:t>
            </a:r>
            <a:r>
              <a:rPr sz="1700" spc="-5" dirty="0">
                <a:solidFill>
                  <a:srgbClr val="494949"/>
                </a:solidFill>
                <a:latin typeface="Arial"/>
                <a:cs typeface="Arial"/>
              </a:rPr>
              <a:t>All humanitarian actors can create accounts on the dedicated server and  use them without limitations on data or time. There is no need to install any server,  but if there is </a:t>
            </a:r>
            <a:r>
              <a:rPr sz="1700" dirty="0">
                <a:solidFill>
                  <a:srgbClr val="494949"/>
                </a:solidFill>
                <a:latin typeface="Arial"/>
                <a:cs typeface="Arial"/>
              </a:rPr>
              <a:t>a </a:t>
            </a:r>
            <a:r>
              <a:rPr sz="1700" spc="-5" dirty="0">
                <a:solidFill>
                  <a:srgbClr val="494949"/>
                </a:solidFill>
                <a:latin typeface="Arial"/>
                <a:cs typeface="Arial"/>
              </a:rPr>
              <a:t>need, organisations can install it on their own</a:t>
            </a:r>
            <a:r>
              <a:rPr sz="1700" spc="-25" dirty="0">
                <a:solidFill>
                  <a:srgbClr val="494949"/>
                </a:solidFill>
                <a:latin typeface="Arial"/>
                <a:cs typeface="Arial"/>
              </a:rPr>
              <a:t> </a:t>
            </a:r>
            <a:r>
              <a:rPr sz="1700" spc="-5" dirty="0">
                <a:solidFill>
                  <a:srgbClr val="494949"/>
                </a:solidFill>
                <a:latin typeface="Arial"/>
                <a:cs typeface="Arial"/>
              </a:rPr>
              <a:t>servers.</a:t>
            </a:r>
            <a:endParaRPr sz="1700" dirty="0">
              <a:latin typeface="Arial"/>
              <a:cs typeface="Arial"/>
            </a:endParaRPr>
          </a:p>
        </p:txBody>
      </p:sp>
    </p:spTree>
    <p:extLst>
      <p:ext uri="{BB962C8B-B14F-4D97-AF65-F5344CB8AC3E}">
        <p14:creationId xmlns:p14="http://schemas.microsoft.com/office/powerpoint/2010/main" val="3163014280"/>
      </p:ext>
    </p:extLst>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6B6D0AB1-E35B-4A81-85A6-94ADA562B54E}"/>
              </a:ext>
            </a:extLst>
          </p:cNvPr>
          <p:cNvSpPr txBox="1"/>
          <p:nvPr/>
        </p:nvSpPr>
        <p:spPr>
          <a:xfrm>
            <a:off x="7527673" y="5460286"/>
            <a:ext cx="98933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494949"/>
                </a:solidFill>
                <a:latin typeface="Arial"/>
                <a:cs typeface="Arial"/>
              </a:rPr>
              <a:t>analysis</a:t>
            </a:r>
            <a:endParaRPr sz="2100">
              <a:latin typeface="Arial"/>
              <a:cs typeface="Arial"/>
            </a:endParaRPr>
          </a:p>
        </p:txBody>
      </p:sp>
      <p:sp>
        <p:nvSpPr>
          <p:cNvPr id="6" name="object 6">
            <a:extLst>
              <a:ext uri="{FF2B5EF4-FFF2-40B4-BE49-F238E27FC236}">
                <a16:creationId xmlns:a16="http://schemas.microsoft.com/office/drawing/2014/main" id="{19CED5CE-46DC-4337-8D84-600B07F739D0}"/>
              </a:ext>
            </a:extLst>
          </p:cNvPr>
          <p:cNvSpPr txBox="1"/>
          <p:nvPr/>
        </p:nvSpPr>
        <p:spPr>
          <a:xfrm>
            <a:off x="1034995" y="5460286"/>
            <a:ext cx="1419225"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494949"/>
                </a:solidFill>
                <a:latin typeface="Arial"/>
                <a:cs typeface="Arial"/>
              </a:rPr>
              <a:t>form</a:t>
            </a:r>
            <a:r>
              <a:rPr sz="2100" spc="-85" dirty="0">
                <a:solidFill>
                  <a:srgbClr val="494949"/>
                </a:solidFill>
                <a:latin typeface="Arial"/>
                <a:cs typeface="Arial"/>
              </a:rPr>
              <a:t> </a:t>
            </a:r>
            <a:r>
              <a:rPr sz="2100" dirty="0">
                <a:solidFill>
                  <a:srgbClr val="494949"/>
                </a:solidFill>
                <a:latin typeface="Arial"/>
                <a:cs typeface="Arial"/>
              </a:rPr>
              <a:t>design</a:t>
            </a:r>
            <a:endParaRPr sz="2100">
              <a:latin typeface="Arial"/>
              <a:cs typeface="Arial"/>
            </a:endParaRPr>
          </a:p>
        </p:txBody>
      </p:sp>
      <p:sp>
        <p:nvSpPr>
          <p:cNvPr id="7" name="object 7">
            <a:extLst>
              <a:ext uri="{FF2B5EF4-FFF2-40B4-BE49-F238E27FC236}">
                <a16:creationId xmlns:a16="http://schemas.microsoft.com/office/drawing/2014/main" id="{8D099656-F164-4634-8068-90E49AD3FA9E}"/>
              </a:ext>
            </a:extLst>
          </p:cNvPr>
          <p:cNvSpPr txBox="1"/>
          <p:nvPr/>
        </p:nvSpPr>
        <p:spPr>
          <a:xfrm>
            <a:off x="4308190" y="5223114"/>
            <a:ext cx="1137285" cy="768350"/>
          </a:xfrm>
          <a:prstGeom prst="rect">
            <a:avLst/>
          </a:prstGeom>
        </p:spPr>
        <p:txBody>
          <a:bodyPr vert="horz" wrap="square" lIns="0" tIns="12700" rIns="0" bIns="0" rtlCol="0">
            <a:spAutoFit/>
          </a:bodyPr>
          <a:lstStyle/>
          <a:p>
            <a:pPr marL="12700" marR="5080" indent="259079">
              <a:lnSpc>
                <a:spcPct val="116100"/>
              </a:lnSpc>
              <a:spcBef>
                <a:spcPts val="100"/>
              </a:spcBef>
            </a:pPr>
            <a:r>
              <a:rPr sz="2100" dirty="0">
                <a:solidFill>
                  <a:srgbClr val="494949"/>
                </a:solidFill>
                <a:latin typeface="Arial"/>
                <a:cs typeface="Arial"/>
              </a:rPr>
              <a:t>data  collection</a:t>
            </a:r>
            <a:endParaRPr sz="2100">
              <a:latin typeface="Arial"/>
              <a:cs typeface="Arial"/>
            </a:endParaRPr>
          </a:p>
        </p:txBody>
      </p:sp>
      <p:sp>
        <p:nvSpPr>
          <p:cNvPr id="8" name="object 8">
            <a:extLst>
              <a:ext uri="{FF2B5EF4-FFF2-40B4-BE49-F238E27FC236}">
                <a16:creationId xmlns:a16="http://schemas.microsoft.com/office/drawing/2014/main" id="{5D6682D8-059B-48F0-A62F-1E58E28A16E1}"/>
              </a:ext>
            </a:extLst>
          </p:cNvPr>
          <p:cNvSpPr/>
          <p:nvPr/>
        </p:nvSpPr>
        <p:spPr>
          <a:xfrm>
            <a:off x="7312729" y="3889071"/>
            <a:ext cx="635635" cy="110489"/>
          </a:xfrm>
          <a:custGeom>
            <a:avLst/>
            <a:gdLst/>
            <a:ahLst/>
            <a:cxnLst/>
            <a:rect l="l" t="t" r="r" b="b"/>
            <a:pathLst>
              <a:path w="635634" h="110489">
                <a:moveTo>
                  <a:pt x="580645" y="109859"/>
                </a:moveTo>
                <a:lnTo>
                  <a:pt x="54929" y="109859"/>
                </a:lnTo>
                <a:lnTo>
                  <a:pt x="33550" y="105542"/>
                </a:lnTo>
                <a:lnTo>
                  <a:pt x="16090" y="93770"/>
                </a:lnTo>
                <a:lnTo>
                  <a:pt x="4317" y="76310"/>
                </a:lnTo>
                <a:lnTo>
                  <a:pt x="0" y="54929"/>
                </a:lnTo>
                <a:lnTo>
                  <a:pt x="4317" y="33549"/>
                </a:lnTo>
                <a:lnTo>
                  <a:pt x="16090" y="16088"/>
                </a:lnTo>
                <a:lnTo>
                  <a:pt x="33550" y="4316"/>
                </a:lnTo>
                <a:lnTo>
                  <a:pt x="54929" y="0"/>
                </a:lnTo>
                <a:lnTo>
                  <a:pt x="580645" y="0"/>
                </a:lnTo>
                <a:lnTo>
                  <a:pt x="602026" y="4316"/>
                </a:lnTo>
                <a:lnTo>
                  <a:pt x="619486" y="16088"/>
                </a:lnTo>
                <a:lnTo>
                  <a:pt x="631258" y="33549"/>
                </a:lnTo>
                <a:lnTo>
                  <a:pt x="635575" y="54929"/>
                </a:lnTo>
                <a:lnTo>
                  <a:pt x="631258" y="76310"/>
                </a:lnTo>
                <a:lnTo>
                  <a:pt x="619486" y="93770"/>
                </a:lnTo>
                <a:lnTo>
                  <a:pt x="602026" y="105542"/>
                </a:lnTo>
                <a:lnTo>
                  <a:pt x="580645" y="109859"/>
                </a:lnTo>
                <a:close/>
              </a:path>
            </a:pathLst>
          </a:custGeom>
          <a:solidFill>
            <a:srgbClr val="C8C3C1"/>
          </a:solidFill>
        </p:spPr>
        <p:txBody>
          <a:bodyPr wrap="square" lIns="0" tIns="0" rIns="0" bIns="0" rtlCol="0"/>
          <a:lstStyle/>
          <a:p>
            <a:endParaRPr/>
          </a:p>
        </p:txBody>
      </p:sp>
      <p:sp>
        <p:nvSpPr>
          <p:cNvPr id="9" name="object 10">
            <a:extLst>
              <a:ext uri="{FF2B5EF4-FFF2-40B4-BE49-F238E27FC236}">
                <a16:creationId xmlns:a16="http://schemas.microsoft.com/office/drawing/2014/main" id="{16BE6DF2-2E40-427F-AFDE-5EB241954661}"/>
              </a:ext>
            </a:extLst>
          </p:cNvPr>
          <p:cNvSpPr/>
          <p:nvPr/>
        </p:nvSpPr>
        <p:spPr>
          <a:xfrm>
            <a:off x="7379761" y="4351229"/>
            <a:ext cx="252729" cy="516255"/>
          </a:xfrm>
          <a:custGeom>
            <a:avLst/>
            <a:gdLst/>
            <a:ahLst/>
            <a:cxnLst/>
            <a:rect l="l" t="t" r="r" b="b"/>
            <a:pathLst>
              <a:path w="252729" h="516254">
                <a:moveTo>
                  <a:pt x="205492" y="515993"/>
                </a:moveTo>
                <a:lnTo>
                  <a:pt x="47089" y="515993"/>
                </a:lnTo>
                <a:lnTo>
                  <a:pt x="28779" y="513495"/>
                </a:lnTo>
                <a:lnTo>
                  <a:pt x="13809" y="506690"/>
                </a:lnTo>
                <a:lnTo>
                  <a:pt x="3707" y="496606"/>
                </a:lnTo>
                <a:lnTo>
                  <a:pt x="0" y="484272"/>
                </a:lnTo>
                <a:lnTo>
                  <a:pt x="0" y="31723"/>
                </a:lnTo>
                <a:lnTo>
                  <a:pt x="3706" y="19386"/>
                </a:lnTo>
                <a:lnTo>
                  <a:pt x="13807" y="9301"/>
                </a:lnTo>
                <a:lnTo>
                  <a:pt x="28776" y="2496"/>
                </a:lnTo>
                <a:lnTo>
                  <a:pt x="47089" y="0"/>
                </a:lnTo>
                <a:lnTo>
                  <a:pt x="205492" y="0"/>
                </a:lnTo>
                <a:lnTo>
                  <a:pt x="223806" y="2496"/>
                </a:lnTo>
                <a:lnTo>
                  <a:pt x="238776" y="9301"/>
                </a:lnTo>
                <a:lnTo>
                  <a:pt x="248876" y="19386"/>
                </a:lnTo>
                <a:lnTo>
                  <a:pt x="252582" y="31723"/>
                </a:lnTo>
                <a:lnTo>
                  <a:pt x="252582" y="484272"/>
                </a:lnTo>
                <a:lnTo>
                  <a:pt x="248876" y="496606"/>
                </a:lnTo>
                <a:lnTo>
                  <a:pt x="238776" y="506690"/>
                </a:lnTo>
                <a:lnTo>
                  <a:pt x="223806" y="513495"/>
                </a:lnTo>
                <a:lnTo>
                  <a:pt x="205492" y="515993"/>
                </a:lnTo>
                <a:close/>
              </a:path>
            </a:pathLst>
          </a:custGeom>
          <a:solidFill>
            <a:srgbClr val="C8C3C1"/>
          </a:solidFill>
        </p:spPr>
        <p:txBody>
          <a:bodyPr wrap="square" lIns="0" tIns="0" rIns="0" bIns="0" rtlCol="0"/>
          <a:lstStyle/>
          <a:p>
            <a:endParaRPr/>
          </a:p>
        </p:txBody>
      </p:sp>
      <p:sp>
        <p:nvSpPr>
          <p:cNvPr id="10" name="object 11">
            <a:extLst>
              <a:ext uri="{FF2B5EF4-FFF2-40B4-BE49-F238E27FC236}">
                <a16:creationId xmlns:a16="http://schemas.microsoft.com/office/drawing/2014/main" id="{107C7779-7205-4C77-A0AE-A3226BB62970}"/>
              </a:ext>
            </a:extLst>
          </p:cNvPr>
          <p:cNvSpPr/>
          <p:nvPr/>
        </p:nvSpPr>
        <p:spPr>
          <a:xfrm>
            <a:off x="7747517" y="4107967"/>
            <a:ext cx="252729" cy="749300"/>
          </a:xfrm>
          <a:custGeom>
            <a:avLst/>
            <a:gdLst/>
            <a:ahLst/>
            <a:cxnLst/>
            <a:rect l="l" t="t" r="r" b="b"/>
            <a:pathLst>
              <a:path w="252729" h="749300">
                <a:moveTo>
                  <a:pt x="205489" y="749185"/>
                </a:moveTo>
                <a:lnTo>
                  <a:pt x="47085" y="749185"/>
                </a:lnTo>
                <a:lnTo>
                  <a:pt x="28776" y="745617"/>
                </a:lnTo>
                <a:lnTo>
                  <a:pt x="13808" y="735894"/>
                </a:lnTo>
                <a:lnTo>
                  <a:pt x="3706" y="721485"/>
                </a:lnTo>
                <a:lnTo>
                  <a:pt x="0" y="703860"/>
                </a:lnTo>
                <a:lnTo>
                  <a:pt x="0" y="45331"/>
                </a:lnTo>
                <a:lnTo>
                  <a:pt x="3705" y="27703"/>
                </a:lnTo>
                <a:lnTo>
                  <a:pt x="13805" y="13292"/>
                </a:lnTo>
                <a:lnTo>
                  <a:pt x="28773" y="3567"/>
                </a:lnTo>
                <a:lnTo>
                  <a:pt x="47085" y="0"/>
                </a:lnTo>
                <a:lnTo>
                  <a:pt x="205489" y="0"/>
                </a:lnTo>
                <a:lnTo>
                  <a:pt x="223801" y="3568"/>
                </a:lnTo>
                <a:lnTo>
                  <a:pt x="238771" y="13293"/>
                </a:lnTo>
                <a:lnTo>
                  <a:pt x="248872" y="27704"/>
                </a:lnTo>
                <a:lnTo>
                  <a:pt x="252578" y="45331"/>
                </a:lnTo>
                <a:lnTo>
                  <a:pt x="252578" y="703860"/>
                </a:lnTo>
                <a:lnTo>
                  <a:pt x="248873" y="721485"/>
                </a:lnTo>
                <a:lnTo>
                  <a:pt x="238772" y="735894"/>
                </a:lnTo>
                <a:lnTo>
                  <a:pt x="223803" y="745617"/>
                </a:lnTo>
                <a:lnTo>
                  <a:pt x="205489" y="749185"/>
                </a:lnTo>
                <a:close/>
              </a:path>
            </a:pathLst>
          </a:custGeom>
          <a:solidFill>
            <a:srgbClr val="C8C3C1"/>
          </a:solidFill>
        </p:spPr>
        <p:txBody>
          <a:bodyPr wrap="square" lIns="0" tIns="0" rIns="0" bIns="0" rtlCol="0"/>
          <a:lstStyle/>
          <a:p>
            <a:endParaRPr/>
          </a:p>
        </p:txBody>
      </p:sp>
      <p:sp>
        <p:nvSpPr>
          <p:cNvPr id="11" name="object 12">
            <a:extLst>
              <a:ext uri="{FF2B5EF4-FFF2-40B4-BE49-F238E27FC236}">
                <a16:creationId xmlns:a16="http://schemas.microsoft.com/office/drawing/2014/main" id="{8A8DAFAA-9897-4A62-A00B-A6DC4DDBBE21}"/>
              </a:ext>
            </a:extLst>
          </p:cNvPr>
          <p:cNvSpPr/>
          <p:nvPr/>
        </p:nvSpPr>
        <p:spPr>
          <a:xfrm>
            <a:off x="8107704" y="4480732"/>
            <a:ext cx="252729" cy="371475"/>
          </a:xfrm>
          <a:custGeom>
            <a:avLst/>
            <a:gdLst/>
            <a:ahLst/>
            <a:cxnLst/>
            <a:rect l="l" t="t" r="r" b="b"/>
            <a:pathLst>
              <a:path w="252729" h="371475">
                <a:moveTo>
                  <a:pt x="205492" y="371373"/>
                </a:moveTo>
                <a:lnTo>
                  <a:pt x="47089" y="371373"/>
                </a:lnTo>
                <a:lnTo>
                  <a:pt x="28591" y="369571"/>
                </a:lnTo>
                <a:lnTo>
                  <a:pt x="13642" y="364628"/>
                </a:lnTo>
                <a:lnTo>
                  <a:pt x="3644" y="357237"/>
                </a:lnTo>
                <a:lnTo>
                  <a:pt x="0" y="348094"/>
                </a:lnTo>
                <a:lnTo>
                  <a:pt x="0" y="23282"/>
                </a:lnTo>
                <a:lnTo>
                  <a:pt x="3644" y="14137"/>
                </a:lnTo>
                <a:lnTo>
                  <a:pt x="13642" y="6745"/>
                </a:lnTo>
                <a:lnTo>
                  <a:pt x="28591" y="1802"/>
                </a:lnTo>
                <a:lnTo>
                  <a:pt x="47089" y="0"/>
                </a:lnTo>
                <a:lnTo>
                  <a:pt x="205492" y="0"/>
                </a:lnTo>
                <a:lnTo>
                  <a:pt x="223990" y="1802"/>
                </a:lnTo>
                <a:lnTo>
                  <a:pt x="238940" y="6745"/>
                </a:lnTo>
                <a:lnTo>
                  <a:pt x="248938" y="14137"/>
                </a:lnTo>
                <a:lnTo>
                  <a:pt x="252582" y="23282"/>
                </a:lnTo>
                <a:lnTo>
                  <a:pt x="252582" y="348094"/>
                </a:lnTo>
                <a:lnTo>
                  <a:pt x="248938" y="357237"/>
                </a:lnTo>
                <a:lnTo>
                  <a:pt x="238940" y="364628"/>
                </a:lnTo>
                <a:lnTo>
                  <a:pt x="223990" y="369571"/>
                </a:lnTo>
                <a:lnTo>
                  <a:pt x="205492" y="371373"/>
                </a:lnTo>
                <a:close/>
              </a:path>
            </a:pathLst>
          </a:custGeom>
          <a:solidFill>
            <a:srgbClr val="C8C3C1"/>
          </a:solidFill>
        </p:spPr>
        <p:txBody>
          <a:bodyPr wrap="square" lIns="0" tIns="0" rIns="0" bIns="0" rtlCol="0"/>
          <a:lstStyle/>
          <a:p>
            <a:endParaRPr/>
          </a:p>
        </p:txBody>
      </p:sp>
      <p:sp>
        <p:nvSpPr>
          <p:cNvPr id="12" name="object 14">
            <a:extLst>
              <a:ext uri="{FF2B5EF4-FFF2-40B4-BE49-F238E27FC236}">
                <a16:creationId xmlns:a16="http://schemas.microsoft.com/office/drawing/2014/main" id="{A3042073-C92E-4EE4-9FC6-2B1070366BEF}"/>
              </a:ext>
            </a:extLst>
          </p:cNvPr>
          <p:cNvSpPr/>
          <p:nvPr/>
        </p:nvSpPr>
        <p:spPr>
          <a:xfrm>
            <a:off x="7326662" y="3654704"/>
            <a:ext cx="996315" cy="110489"/>
          </a:xfrm>
          <a:custGeom>
            <a:avLst/>
            <a:gdLst/>
            <a:ahLst/>
            <a:cxnLst/>
            <a:rect l="l" t="t" r="r" b="b"/>
            <a:pathLst>
              <a:path w="996315" h="110489">
                <a:moveTo>
                  <a:pt x="940831" y="109859"/>
                </a:moveTo>
                <a:lnTo>
                  <a:pt x="54929" y="109859"/>
                </a:lnTo>
                <a:lnTo>
                  <a:pt x="33549" y="105542"/>
                </a:lnTo>
                <a:lnTo>
                  <a:pt x="16088" y="93770"/>
                </a:lnTo>
                <a:lnTo>
                  <a:pt x="4316" y="76310"/>
                </a:lnTo>
                <a:lnTo>
                  <a:pt x="0" y="54929"/>
                </a:lnTo>
                <a:lnTo>
                  <a:pt x="4316" y="33549"/>
                </a:lnTo>
                <a:lnTo>
                  <a:pt x="16088" y="16088"/>
                </a:lnTo>
                <a:lnTo>
                  <a:pt x="33549" y="4316"/>
                </a:lnTo>
                <a:lnTo>
                  <a:pt x="54929" y="0"/>
                </a:lnTo>
                <a:lnTo>
                  <a:pt x="940831" y="0"/>
                </a:lnTo>
                <a:lnTo>
                  <a:pt x="962211" y="4316"/>
                </a:lnTo>
                <a:lnTo>
                  <a:pt x="979671" y="16088"/>
                </a:lnTo>
                <a:lnTo>
                  <a:pt x="991444" y="33549"/>
                </a:lnTo>
                <a:lnTo>
                  <a:pt x="995761" y="54929"/>
                </a:lnTo>
                <a:lnTo>
                  <a:pt x="991444" y="76310"/>
                </a:lnTo>
                <a:lnTo>
                  <a:pt x="979671" y="93770"/>
                </a:lnTo>
                <a:lnTo>
                  <a:pt x="962211" y="105542"/>
                </a:lnTo>
                <a:lnTo>
                  <a:pt x="940831" y="109859"/>
                </a:lnTo>
                <a:close/>
              </a:path>
            </a:pathLst>
          </a:custGeom>
          <a:solidFill>
            <a:srgbClr val="C8C3C1"/>
          </a:solidFill>
        </p:spPr>
        <p:txBody>
          <a:bodyPr wrap="square" lIns="0" tIns="0" rIns="0" bIns="0" rtlCol="0"/>
          <a:lstStyle/>
          <a:p>
            <a:endParaRPr/>
          </a:p>
        </p:txBody>
      </p:sp>
      <p:sp>
        <p:nvSpPr>
          <p:cNvPr id="13" name="object 15">
            <a:extLst>
              <a:ext uri="{FF2B5EF4-FFF2-40B4-BE49-F238E27FC236}">
                <a16:creationId xmlns:a16="http://schemas.microsoft.com/office/drawing/2014/main" id="{2A27A903-2660-4D3E-AD68-754D3749B423}"/>
              </a:ext>
            </a:extLst>
          </p:cNvPr>
          <p:cNvSpPr/>
          <p:nvPr/>
        </p:nvSpPr>
        <p:spPr>
          <a:xfrm>
            <a:off x="1057837" y="3481134"/>
            <a:ext cx="1376680" cy="1503680"/>
          </a:xfrm>
          <a:custGeom>
            <a:avLst/>
            <a:gdLst/>
            <a:ahLst/>
            <a:cxnLst/>
            <a:rect l="l" t="t" r="r" b="b"/>
            <a:pathLst>
              <a:path w="1376680" h="1503679">
                <a:moveTo>
                  <a:pt x="1217155" y="1503637"/>
                </a:moveTo>
                <a:lnTo>
                  <a:pt x="159396" y="1503637"/>
                </a:lnTo>
                <a:lnTo>
                  <a:pt x="109068" y="1495506"/>
                </a:lnTo>
                <a:lnTo>
                  <a:pt x="65318" y="1472878"/>
                </a:lnTo>
                <a:lnTo>
                  <a:pt x="30793" y="1438396"/>
                </a:lnTo>
                <a:lnTo>
                  <a:pt x="8139" y="1394703"/>
                </a:lnTo>
                <a:lnTo>
                  <a:pt x="0" y="1344442"/>
                </a:lnTo>
                <a:lnTo>
                  <a:pt x="0" y="159190"/>
                </a:lnTo>
                <a:lnTo>
                  <a:pt x="8139" y="108926"/>
                </a:lnTo>
                <a:lnTo>
                  <a:pt x="30795" y="65233"/>
                </a:lnTo>
                <a:lnTo>
                  <a:pt x="65319" y="30754"/>
                </a:lnTo>
                <a:lnTo>
                  <a:pt x="109069" y="8128"/>
                </a:lnTo>
                <a:lnTo>
                  <a:pt x="159396" y="0"/>
                </a:lnTo>
                <a:lnTo>
                  <a:pt x="430571" y="0"/>
                </a:lnTo>
                <a:lnTo>
                  <a:pt x="430571" y="129419"/>
                </a:lnTo>
                <a:lnTo>
                  <a:pt x="159391" y="129419"/>
                </a:lnTo>
                <a:lnTo>
                  <a:pt x="147679" y="131723"/>
                </a:lnTo>
                <a:lnTo>
                  <a:pt x="138215" y="138044"/>
                </a:lnTo>
                <a:lnTo>
                  <a:pt x="131886" y="147495"/>
                </a:lnTo>
                <a:lnTo>
                  <a:pt x="129579" y="159190"/>
                </a:lnTo>
                <a:lnTo>
                  <a:pt x="129579" y="1344442"/>
                </a:lnTo>
                <a:lnTo>
                  <a:pt x="131886" y="1356138"/>
                </a:lnTo>
                <a:lnTo>
                  <a:pt x="138215" y="1365590"/>
                </a:lnTo>
                <a:lnTo>
                  <a:pt x="147679" y="1371913"/>
                </a:lnTo>
                <a:lnTo>
                  <a:pt x="159391" y="1374217"/>
                </a:lnTo>
                <a:lnTo>
                  <a:pt x="1371729" y="1374217"/>
                </a:lnTo>
                <a:lnTo>
                  <a:pt x="1368410" y="1394706"/>
                </a:lnTo>
                <a:lnTo>
                  <a:pt x="1345753" y="1438400"/>
                </a:lnTo>
                <a:lnTo>
                  <a:pt x="1311227" y="1472881"/>
                </a:lnTo>
                <a:lnTo>
                  <a:pt x="1267478" y="1495507"/>
                </a:lnTo>
                <a:lnTo>
                  <a:pt x="1217155" y="1503637"/>
                </a:lnTo>
                <a:close/>
              </a:path>
              <a:path w="1376680" h="1503679">
                <a:moveTo>
                  <a:pt x="1070726" y="171773"/>
                </a:moveTo>
                <a:lnTo>
                  <a:pt x="916172" y="171773"/>
                </a:lnTo>
                <a:lnTo>
                  <a:pt x="927876" y="169470"/>
                </a:lnTo>
                <a:lnTo>
                  <a:pt x="937337" y="163149"/>
                </a:lnTo>
                <a:lnTo>
                  <a:pt x="943665" y="153698"/>
                </a:lnTo>
                <a:lnTo>
                  <a:pt x="945971" y="142003"/>
                </a:lnTo>
                <a:lnTo>
                  <a:pt x="945971" y="0"/>
                </a:lnTo>
                <a:lnTo>
                  <a:pt x="1217151" y="0"/>
                </a:lnTo>
                <a:lnTo>
                  <a:pt x="1267478" y="8129"/>
                </a:lnTo>
                <a:lnTo>
                  <a:pt x="1311227" y="30755"/>
                </a:lnTo>
                <a:lnTo>
                  <a:pt x="1345753" y="65235"/>
                </a:lnTo>
                <a:lnTo>
                  <a:pt x="1368409" y="108928"/>
                </a:lnTo>
                <a:lnTo>
                  <a:pt x="1371729" y="129419"/>
                </a:lnTo>
                <a:lnTo>
                  <a:pt x="1075546" y="129419"/>
                </a:lnTo>
                <a:lnTo>
                  <a:pt x="1075546" y="142003"/>
                </a:lnTo>
                <a:lnTo>
                  <a:pt x="1070726" y="171773"/>
                </a:lnTo>
                <a:close/>
              </a:path>
              <a:path w="1376680" h="1503679">
                <a:moveTo>
                  <a:pt x="916163" y="301193"/>
                </a:moveTo>
                <a:lnTo>
                  <a:pt x="460379" y="301193"/>
                </a:lnTo>
                <a:lnTo>
                  <a:pt x="410054" y="293064"/>
                </a:lnTo>
                <a:lnTo>
                  <a:pt x="366305" y="270438"/>
                </a:lnTo>
                <a:lnTo>
                  <a:pt x="331779" y="235957"/>
                </a:lnTo>
                <a:lnTo>
                  <a:pt x="309123" y="192265"/>
                </a:lnTo>
                <a:lnTo>
                  <a:pt x="300983" y="142003"/>
                </a:lnTo>
                <a:lnTo>
                  <a:pt x="300983" y="129419"/>
                </a:lnTo>
                <a:lnTo>
                  <a:pt x="430571" y="129419"/>
                </a:lnTo>
                <a:lnTo>
                  <a:pt x="430571" y="142003"/>
                </a:lnTo>
                <a:lnTo>
                  <a:pt x="432878" y="153698"/>
                </a:lnTo>
                <a:lnTo>
                  <a:pt x="439208" y="163149"/>
                </a:lnTo>
                <a:lnTo>
                  <a:pt x="448673" y="169470"/>
                </a:lnTo>
                <a:lnTo>
                  <a:pt x="460383" y="171773"/>
                </a:lnTo>
                <a:lnTo>
                  <a:pt x="1070726" y="171773"/>
                </a:lnTo>
                <a:lnTo>
                  <a:pt x="1067407" y="192266"/>
                </a:lnTo>
                <a:lnTo>
                  <a:pt x="1044753" y="235959"/>
                </a:lnTo>
                <a:lnTo>
                  <a:pt x="1010231" y="270439"/>
                </a:lnTo>
                <a:lnTo>
                  <a:pt x="966485" y="293064"/>
                </a:lnTo>
                <a:lnTo>
                  <a:pt x="916163" y="301193"/>
                </a:lnTo>
                <a:close/>
              </a:path>
              <a:path w="1376680" h="1503679">
                <a:moveTo>
                  <a:pt x="1371729" y="1374217"/>
                </a:moveTo>
                <a:lnTo>
                  <a:pt x="1217151" y="1374217"/>
                </a:lnTo>
                <a:lnTo>
                  <a:pt x="1228861" y="1371913"/>
                </a:lnTo>
                <a:lnTo>
                  <a:pt x="1238326" y="1365590"/>
                </a:lnTo>
                <a:lnTo>
                  <a:pt x="1244656" y="1356138"/>
                </a:lnTo>
                <a:lnTo>
                  <a:pt x="1246964" y="1344442"/>
                </a:lnTo>
                <a:lnTo>
                  <a:pt x="1246951" y="159190"/>
                </a:lnTo>
                <a:lnTo>
                  <a:pt x="1244644" y="147495"/>
                </a:lnTo>
                <a:lnTo>
                  <a:pt x="1238315" y="138044"/>
                </a:lnTo>
                <a:lnTo>
                  <a:pt x="1228852" y="131723"/>
                </a:lnTo>
                <a:lnTo>
                  <a:pt x="1217142" y="129419"/>
                </a:lnTo>
                <a:lnTo>
                  <a:pt x="1371729" y="129419"/>
                </a:lnTo>
                <a:lnTo>
                  <a:pt x="1376551" y="159190"/>
                </a:lnTo>
                <a:lnTo>
                  <a:pt x="1376551" y="1344442"/>
                </a:lnTo>
                <a:lnTo>
                  <a:pt x="1371729" y="1374217"/>
                </a:lnTo>
                <a:close/>
              </a:path>
            </a:pathLst>
          </a:custGeom>
          <a:solidFill>
            <a:srgbClr val="C8C3C1"/>
          </a:solidFill>
        </p:spPr>
        <p:txBody>
          <a:bodyPr wrap="square" lIns="0" tIns="0" rIns="0" bIns="0" rtlCol="0"/>
          <a:lstStyle/>
          <a:p>
            <a:endParaRPr/>
          </a:p>
        </p:txBody>
      </p:sp>
      <p:sp>
        <p:nvSpPr>
          <p:cNvPr id="14" name="object 16">
            <a:extLst>
              <a:ext uri="{FF2B5EF4-FFF2-40B4-BE49-F238E27FC236}">
                <a16:creationId xmlns:a16="http://schemas.microsoft.com/office/drawing/2014/main" id="{486E3729-649B-4130-BCF3-F432EDB94CDF}"/>
              </a:ext>
            </a:extLst>
          </p:cNvPr>
          <p:cNvSpPr/>
          <p:nvPr/>
        </p:nvSpPr>
        <p:spPr>
          <a:xfrm>
            <a:off x="1629969" y="3223464"/>
            <a:ext cx="232273" cy="231979"/>
          </a:xfrm>
          <a:prstGeom prst="rect">
            <a:avLst/>
          </a:prstGeom>
          <a:blipFill>
            <a:blip r:embed="rId2" cstate="print"/>
            <a:stretch>
              <a:fillRect/>
            </a:stretch>
          </a:blipFill>
        </p:spPr>
        <p:txBody>
          <a:bodyPr wrap="square" lIns="0" tIns="0" rIns="0" bIns="0" rtlCol="0"/>
          <a:lstStyle/>
          <a:p>
            <a:endParaRPr/>
          </a:p>
        </p:txBody>
      </p:sp>
      <p:sp>
        <p:nvSpPr>
          <p:cNvPr id="15" name="object 17">
            <a:extLst>
              <a:ext uri="{FF2B5EF4-FFF2-40B4-BE49-F238E27FC236}">
                <a16:creationId xmlns:a16="http://schemas.microsoft.com/office/drawing/2014/main" id="{BD62A183-1263-47B8-BC85-2DC566D85581}"/>
              </a:ext>
            </a:extLst>
          </p:cNvPr>
          <p:cNvSpPr/>
          <p:nvPr/>
        </p:nvSpPr>
        <p:spPr>
          <a:xfrm>
            <a:off x="842837" y="3008740"/>
            <a:ext cx="1806575" cy="2190750"/>
          </a:xfrm>
          <a:custGeom>
            <a:avLst/>
            <a:gdLst/>
            <a:ahLst/>
            <a:cxnLst/>
            <a:rect l="l" t="t" r="r" b="b"/>
            <a:pathLst>
              <a:path w="1806575" h="2190750">
                <a:moveTo>
                  <a:pt x="1569756" y="2190745"/>
                </a:moveTo>
                <a:lnTo>
                  <a:pt x="236791" y="2190745"/>
                </a:lnTo>
                <a:lnTo>
                  <a:pt x="189129" y="2185932"/>
                </a:lnTo>
                <a:lnTo>
                  <a:pt x="144709" y="2172131"/>
                </a:lnTo>
                <a:lnTo>
                  <a:pt x="104489" y="2150302"/>
                </a:lnTo>
                <a:lnTo>
                  <a:pt x="69431" y="2121401"/>
                </a:lnTo>
                <a:lnTo>
                  <a:pt x="40493" y="2086388"/>
                </a:lnTo>
                <a:lnTo>
                  <a:pt x="18636" y="2046221"/>
                </a:lnTo>
                <a:lnTo>
                  <a:pt x="4818" y="2001858"/>
                </a:lnTo>
                <a:lnTo>
                  <a:pt x="0" y="1954266"/>
                </a:lnTo>
                <a:lnTo>
                  <a:pt x="0" y="494148"/>
                </a:lnTo>
                <a:lnTo>
                  <a:pt x="4819" y="446551"/>
                </a:lnTo>
                <a:lnTo>
                  <a:pt x="18637" y="402190"/>
                </a:lnTo>
                <a:lnTo>
                  <a:pt x="40494" y="362024"/>
                </a:lnTo>
                <a:lnTo>
                  <a:pt x="69432" y="327011"/>
                </a:lnTo>
                <a:lnTo>
                  <a:pt x="104490" y="298112"/>
                </a:lnTo>
                <a:lnTo>
                  <a:pt x="144709" y="276282"/>
                </a:lnTo>
                <a:lnTo>
                  <a:pt x="189129" y="262482"/>
                </a:lnTo>
                <a:lnTo>
                  <a:pt x="236791" y="257669"/>
                </a:lnTo>
                <a:lnTo>
                  <a:pt x="538073" y="257669"/>
                </a:lnTo>
                <a:lnTo>
                  <a:pt x="556906" y="213504"/>
                </a:lnTo>
                <a:lnTo>
                  <a:pt x="580830" y="172481"/>
                </a:lnTo>
                <a:lnTo>
                  <a:pt x="609410" y="134954"/>
                </a:lnTo>
                <a:lnTo>
                  <a:pt x="642210" y="101280"/>
                </a:lnTo>
                <a:lnTo>
                  <a:pt x="678796" y="71812"/>
                </a:lnTo>
                <a:lnTo>
                  <a:pt x="718732" y="46906"/>
                </a:lnTo>
                <a:lnTo>
                  <a:pt x="761582" y="26917"/>
                </a:lnTo>
                <a:lnTo>
                  <a:pt x="806912" y="12199"/>
                </a:lnTo>
                <a:lnTo>
                  <a:pt x="854286" y="3109"/>
                </a:lnTo>
                <a:lnTo>
                  <a:pt x="903269" y="0"/>
                </a:lnTo>
                <a:lnTo>
                  <a:pt x="952248" y="3109"/>
                </a:lnTo>
                <a:lnTo>
                  <a:pt x="999620" y="12200"/>
                </a:lnTo>
                <a:lnTo>
                  <a:pt x="1044948" y="26918"/>
                </a:lnTo>
                <a:lnTo>
                  <a:pt x="1087798" y="46907"/>
                </a:lnTo>
                <a:lnTo>
                  <a:pt x="1127734" y="71814"/>
                </a:lnTo>
                <a:lnTo>
                  <a:pt x="1164320" y="101282"/>
                </a:lnTo>
                <a:lnTo>
                  <a:pt x="1191732" y="129423"/>
                </a:lnTo>
                <a:lnTo>
                  <a:pt x="903269" y="129423"/>
                </a:lnTo>
                <a:lnTo>
                  <a:pt x="852051" y="134564"/>
                </a:lnTo>
                <a:lnTo>
                  <a:pt x="803954" y="149358"/>
                </a:lnTo>
                <a:lnTo>
                  <a:pt x="760136" y="172864"/>
                </a:lnTo>
                <a:lnTo>
                  <a:pt x="721752" y="204141"/>
                </a:lnTo>
                <a:lnTo>
                  <a:pt x="689957" y="242245"/>
                </a:lnTo>
                <a:lnTo>
                  <a:pt x="665907" y="286235"/>
                </a:lnTo>
                <a:lnTo>
                  <a:pt x="650758" y="335170"/>
                </a:lnTo>
                <a:lnTo>
                  <a:pt x="640275" y="387093"/>
                </a:lnTo>
                <a:lnTo>
                  <a:pt x="236791" y="387093"/>
                </a:lnTo>
                <a:lnTo>
                  <a:pt x="195104" y="395519"/>
                </a:lnTo>
                <a:lnTo>
                  <a:pt x="161022" y="418486"/>
                </a:lnTo>
                <a:lnTo>
                  <a:pt x="138022" y="452522"/>
                </a:lnTo>
                <a:lnTo>
                  <a:pt x="129584" y="494148"/>
                </a:lnTo>
                <a:lnTo>
                  <a:pt x="129583" y="1954266"/>
                </a:lnTo>
                <a:lnTo>
                  <a:pt x="138023" y="1995905"/>
                </a:lnTo>
                <a:lnTo>
                  <a:pt x="161023" y="2029942"/>
                </a:lnTo>
                <a:lnTo>
                  <a:pt x="195106" y="2052908"/>
                </a:lnTo>
                <a:lnTo>
                  <a:pt x="236791" y="2061335"/>
                </a:lnTo>
                <a:lnTo>
                  <a:pt x="1779678" y="2061335"/>
                </a:lnTo>
                <a:lnTo>
                  <a:pt x="1766042" y="2086392"/>
                </a:lnTo>
                <a:lnTo>
                  <a:pt x="1737105" y="2121404"/>
                </a:lnTo>
                <a:lnTo>
                  <a:pt x="1702048" y="2150304"/>
                </a:lnTo>
                <a:lnTo>
                  <a:pt x="1661831" y="2172133"/>
                </a:lnTo>
                <a:lnTo>
                  <a:pt x="1617412" y="2185932"/>
                </a:lnTo>
                <a:lnTo>
                  <a:pt x="1569756" y="2190745"/>
                </a:lnTo>
                <a:close/>
              </a:path>
              <a:path w="1806575" h="2190750">
                <a:moveTo>
                  <a:pt x="1779678" y="2061335"/>
                </a:moveTo>
                <a:lnTo>
                  <a:pt x="1569756" y="2061335"/>
                </a:lnTo>
                <a:lnTo>
                  <a:pt x="1611443" y="2052907"/>
                </a:lnTo>
                <a:lnTo>
                  <a:pt x="1645523" y="2029939"/>
                </a:lnTo>
                <a:lnTo>
                  <a:pt x="1668518" y="1995902"/>
                </a:lnTo>
                <a:lnTo>
                  <a:pt x="1676956" y="1954266"/>
                </a:lnTo>
                <a:lnTo>
                  <a:pt x="1676955" y="494148"/>
                </a:lnTo>
                <a:lnTo>
                  <a:pt x="1668519" y="452518"/>
                </a:lnTo>
                <a:lnTo>
                  <a:pt x="1645524" y="418482"/>
                </a:lnTo>
                <a:lnTo>
                  <a:pt x="1611445" y="395515"/>
                </a:lnTo>
                <a:lnTo>
                  <a:pt x="1569756" y="387088"/>
                </a:lnTo>
                <a:lnTo>
                  <a:pt x="1166267" y="387088"/>
                </a:lnTo>
                <a:lnTo>
                  <a:pt x="1155784" y="335170"/>
                </a:lnTo>
                <a:lnTo>
                  <a:pt x="1140634" y="286235"/>
                </a:lnTo>
                <a:lnTo>
                  <a:pt x="1116583" y="242245"/>
                </a:lnTo>
                <a:lnTo>
                  <a:pt x="1084786" y="204141"/>
                </a:lnTo>
                <a:lnTo>
                  <a:pt x="1046400" y="172864"/>
                </a:lnTo>
                <a:lnTo>
                  <a:pt x="1002581" y="149358"/>
                </a:lnTo>
                <a:lnTo>
                  <a:pt x="954485" y="134564"/>
                </a:lnTo>
                <a:lnTo>
                  <a:pt x="903269" y="129423"/>
                </a:lnTo>
                <a:lnTo>
                  <a:pt x="1191732" y="129423"/>
                </a:lnTo>
                <a:lnTo>
                  <a:pt x="1197122" y="134956"/>
                </a:lnTo>
                <a:lnTo>
                  <a:pt x="1225704" y="172482"/>
                </a:lnTo>
                <a:lnTo>
                  <a:pt x="1249630" y="213505"/>
                </a:lnTo>
                <a:lnTo>
                  <a:pt x="1268465" y="257669"/>
                </a:lnTo>
                <a:lnTo>
                  <a:pt x="1569755" y="257669"/>
                </a:lnTo>
                <a:lnTo>
                  <a:pt x="1617416" y="262482"/>
                </a:lnTo>
                <a:lnTo>
                  <a:pt x="1661835" y="276283"/>
                </a:lnTo>
                <a:lnTo>
                  <a:pt x="1702052" y="298112"/>
                </a:lnTo>
                <a:lnTo>
                  <a:pt x="1737109" y="327013"/>
                </a:lnTo>
                <a:lnTo>
                  <a:pt x="1766045" y="362025"/>
                </a:lnTo>
                <a:lnTo>
                  <a:pt x="1787902" y="402190"/>
                </a:lnTo>
                <a:lnTo>
                  <a:pt x="1801720" y="446553"/>
                </a:lnTo>
                <a:lnTo>
                  <a:pt x="1806539" y="494148"/>
                </a:lnTo>
                <a:lnTo>
                  <a:pt x="1806538" y="1954266"/>
                </a:lnTo>
                <a:lnTo>
                  <a:pt x="1801719" y="2001860"/>
                </a:lnTo>
                <a:lnTo>
                  <a:pt x="1787900" y="2046224"/>
                </a:lnTo>
                <a:lnTo>
                  <a:pt x="1779678" y="2061335"/>
                </a:lnTo>
                <a:close/>
              </a:path>
            </a:pathLst>
          </a:custGeom>
          <a:solidFill>
            <a:srgbClr val="C8C3C1"/>
          </a:solidFill>
        </p:spPr>
        <p:txBody>
          <a:bodyPr wrap="square" lIns="0" tIns="0" rIns="0" bIns="0" rtlCol="0"/>
          <a:lstStyle/>
          <a:p>
            <a:endParaRPr/>
          </a:p>
        </p:txBody>
      </p:sp>
      <p:sp>
        <p:nvSpPr>
          <p:cNvPr id="16" name="object 18">
            <a:extLst>
              <a:ext uri="{FF2B5EF4-FFF2-40B4-BE49-F238E27FC236}">
                <a16:creationId xmlns:a16="http://schemas.microsoft.com/office/drawing/2014/main" id="{44096CB4-E712-4457-A6BA-466971145194}"/>
              </a:ext>
            </a:extLst>
          </p:cNvPr>
          <p:cNvSpPr/>
          <p:nvPr/>
        </p:nvSpPr>
        <p:spPr>
          <a:xfrm>
            <a:off x="1506377" y="3888045"/>
            <a:ext cx="466725" cy="129539"/>
          </a:xfrm>
          <a:custGeom>
            <a:avLst/>
            <a:gdLst/>
            <a:ahLst/>
            <a:cxnLst/>
            <a:rect l="l" t="t" r="r" b="b"/>
            <a:pathLst>
              <a:path w="466725" h="129539">
                <a:moveTo>
                  <a:pt x="401708" y="129419"/>
                </a:moveTo>
                <a:lnTo>
                  <a:pt x="64791" y="129419"/>
                </a:lnTo>
                <a:lnTo>
                  <a:pt x="39570" y="124333"/>
                </a:lnTo>
                <a:lnTo>
                  <a:pt x="18975" y="110465"/>
                </a:lnTo>
                <a:lnTo>
                  <a:pt x="5091" y="89897"/>
                </a:lnTo>
                <a:lnTo>
                  <a:pt x="0" y="64709"/>
                </a:lnTo>
                <a:lnTo>
                  <a:pt x="5092" y="39522"/>
                </a:lnTo>
                <a:lnTo>
                  <a:pt x="18979" y="18953"/>
                </a:lnTo>
                <a:lnTo>
                  <a:pt x="39574" y="5085"/>
                </a:lnTo>
                <a:lnTo>
                  <a:pt x="64791" y="0"/>
                </a:lnTo>
                <a:lnTo>
                  <a:pt x="401708" y="0"/>
                </a:lnTo>
                <a:lnTo>
                  <a:pt x="426927" y="5085"/>
                </a:lnTo>
                <a:lnTo>
                  <a:pt x="447522" y="18953"/>
                </a:lnTo>
                <a:lnTo>
                  <a:pt x="461408" y="39522"/>
                </a:lnTo>
                <a:lnTo>
                  <a:pt x="466500" y="64709"/>
                </a:lnTo>
                <a:lnTo>
                  <a:pt x="461408" y="89897"/>
                </a:lnTo>
                <a:lnTo>
                  <a:pt x="447522" y="110465"/>
                </a:lnTo>
                <a:lnTo>
                  <a:pt x="426927" y="124333"/>
                </a:lnTo>
                <a:lnTo>
                  <a:pt x="401708" y="129419"/>
                </a:lnTo>
                <a:close/>
              </a:path>
            </a:pathLst>
          </a:custGeom>
          <a:solidFill>
            <a:srgbClr val="C8C3C1"/>
          </a:solidFill>
        </p:spPr>
        <p:txBody>
          <a:bodyPr wrap="square" lIns="0" tIns="0" rIns="0" bIns="0" rtlCol="0"/>
          <a:lstStyle/>
          <a:p>
            <a:endParaRPr/>
          </a:p>
        </p:txBody>
      </p:sp>
      <p:sp>
        <p:nvSpPr>
          <p:cNvPr id="17" name="object 19">
            <a:extLst>
              <a:ext uri="{FF2B5EF4-FFF2-40B4-BE49-F238E27FC236}">
                <a16:creationId xmlns:a16="http://schemas.microsoft.com/office/drawing/2014/main" id="{B4635F43-582F-4F26-9A90-37182B472EFD}"/>
              </a:ext>
            </a:extLst>
          </p:cNvPr>
          <p:cNvSpPr/>
          <p:nvPr/>
        </p:nvSpPr>
        <p:spPr>
          <a:xfrm>
            <a:off x="1312002" y="4125624"/>
            <a:ext cx="873125" cy="129539"/>
          </a:xfrm>
          <a:custGeom>
            <a:avLst/>
            <a:gdLst/>
            <a:ahLst/>
            <a:cxnLst/>
            <a:rect l="l" t="t" r="r" b="b"/>
            <a:pathLst>
              <a:path w="873125" h="129539">
                <a:moveTo>
                  <a:pt x="807736" y="129419"/>
                </a:moveTo>
                <a:lnTo>
                  <a:pt x="64791" y="129419"/>
                </a:lnTo>
                <a:lnTo>
                  <a:pt x="39574" y="124333"/>
                </a:lnTo>
                <a:lnTo>
                  <a:pt x="18979" y="110464"/>
                </a:lnTo>
                <a:lnTo>
                  <a:pt x="5092" y="89895"/>
                </a:lnTo>
                <a:lnTo>
                  <a:pt x="0" y="64709"/>
                </a:lnTo>
                <a:lnTo>
                  <a:pt x="5092" y="39522"/>
                </a:lnTo>
                <a:lnTo>
                  <a:pt x="18979" y="18953"/>
                </a:lnTo>
                <a:lnTo>
                  <a:pt x="39574" y="5085"/>
                </a:lnTo>
                <a:lnTo>
                  <a:pt x="64791" y="0"/>
                </a:lnTo>
                <a:lnTo>
                  <a:pt x="807736" y="0"/>
                </a:lnTo>
                <a:lnTo>
                  <a:pt x="832956" y="5085"/>
                </a:lnTo>
                <a:lnTo>
                  <a:pt x="853550" y="18953"/>
                </a:lnTo>
                <a:lnTo>
                  <a:pt x="867436" y="39522"/>
                </a:lnTo>
                <a:lnTo>
                  <a:pt x="872528" y="64709"/>
                </a:lnTo>
                <a:lnTo>
                  <a:pt x="867436" y="89895"/>
                </a:lnTo>
                <a:lnTo>
                  <a:pt x="853550" y="110464"/>
                </a:lnTo>
                <a:lnTo>
                  <a:pt x="832956" y="124333"/>
                </a:lnTo>
                <a:lnTo>
                  <a:pt x="807736" y="129419"/>
                </a:lnTo>
                <a:close/>
              </a:path>
            </a:pathLst>
          </a:custGeom>
          <a:solidFill>
            <a:srgbClr val="C8C3C1"/>
          </a:solidFill>
        </p:spPr>
        <p:txBody>
          <a:bodyPr wrap="square" lIns="0" tIns="0" rIns="0" bIns="0" rtlCol="0"/>
          <a:lstStyle/>
          <a:p>
            <a:endParaRPr/>
          </a:p>
        </p:txBody>
      </p:sp>
      <p:sp>
        <p:nvSpPr>
          <p:cNvPr id="18" name="object 20">
            <a:extLst>
              <a:ext uri="{FF2B5EF4-FFF2-40B4-BE49-F238E27FC236}">
                <a16:creationId xmlns:a16="http://schemas.microsoft.com/office/drawing/2014/main" id="{132D613E-DA6B-47E6-876E-5E73730007DC}"/>
              </a:ext>
            </a:extLst>
          </p:cNvPr>
          <p:cNvSpPr/>
          <p:nvPr/>
        </p:nvSpPr>
        <p:spPr>
          <a:xfrm>
            <a:off x="1307682" y="4353955"/>
            <a:ext cx="873125" cy="129539"/>
          </a:xfrm>
          <a:custGeom>
            <a:avLst/>
            <a:gdLst/>
            <a:ahLst/>
            <a:cxnLst/>
            <a:rect l="l" t="t" r="r" b="b"/>
            <a:pathLst>
              <a:path w="873125" h="129539">
                <a:moveTo>
                  <a:pt x="807736" y="129419"/>
                </a:moveTo>
                <a:lnTo>
                  <a:pt x="64791" y="129419"/>
                </a:lnTo>
                <a:lnTo>
                  <a:pt x="39574" y="124333"/>
                </a:lnTo>
                <a:lnTo>
                  <a:pt x="18979" y="110465"/>
                </a:lnTo>
                <a:lnTo>
                  <a:pt x="5092" y="89897"/>
                </a:lnTo>
                <a:lnTo>
                  <a:pt x="0" y="64709"/>
                </a:lnTo>
                <a:lnTo>
                  <a:pt x="5092" y="39522"/>
                </a:lnTo>
                <a:lnTo>
                  <a:pt x="18979" y="18953"/>
                </a:lnTo>
                <a:lnTo>
                  <a:pt x="39574" y="5085"/>
                </a:lnTo>
                <a:lnTo>
                  <a:pt x="64791" y="0"/>
                </a:lnTo>
                <a:lnTo>
                  <a:pt x="807736" y="0"/>
                </a:lnTo>
                <a:lnTo>
                  <a:pt x="832956" y="5085"/>
                </a:lnTo>
                <a:lnTo>
                  <a:pt x="853550" y="18953"/>
                </a:lnTo>
                <a:lnTo>
                  <a:pt x="867436" y="39522"/>
                </a:lnTo>
                <a:lnTo>
                  <a:pt x="872528" y="64709"/>
                </a:lnTo>
                <a:lnTo>
                  <a:pt x="867436" y="89897"/>
                </a:lnTo>
                <a:lnTo>
                  <a:pt x="853550" y="110465"/>
                </a:lnTo>
                <a:lnTo>
                  <a:pt x="832956" y="124333"/>
                </a:lnTo>
                <a:lnTo>
                  <a:pt x="807736" y="129419"/>
                </a:lnTo>
                <a:close/>
              </a:path>
            </a:pathLst>
          </a:custGeom>
          <a:solidFill>
            <a:srgbClr val="C8C3C1"/>
          </a:solidFill>
        </p:spPr>
        <p:txBody>
          <a:bodyPr wrap="square" lIns="0" tIns="0" rIns="0" bIns="0" rtlCol="0"/>
          <a:lstStyle/>
          <a:p>
            <a:endParaRPr/>
          </a:p>
        </p:txBody>
      </p:sp>
      <p:sp>
        <p:nvSpPr>
          <p:cNvPr id="19" name="object 21">
            <a:extLst>
              <a:ext uri="{FF2B5EF4-FFF2-40B4-BE49-F238E27FC236}">
                <a16:creationId xmlns:a16="http://schemas.microsoft.com/office/drawing/2014/main" id="{F5DFFCA1-B983-4B2D-8A36-E2B4A60A9598}"/>
              </a:ext>
            </a:extLst>
          </p:cNvPr>
          <p:cNvSpPr/>
          <p:nvPr/>
        </p:nvSpPr>
        <p:spPr>
          <a:xfrm>
            <a:off x="1307682" y="4569654"/>
            <a:ext cx="873125" cy="129539"/>
          </a:xfrm>
          <a:custGeom>
            <a:avLst/>
            <a:gdLst/>
            <a:ahLst/>
            <a:cxnLst/>
            <a:rect l="l" t="t" r="r" b="b"/>
            <a:pathLst>
              <a:path w="873125" h="129539">
                <a:moveTo>
                  <a:pt x="807736" y="129419"/>
                </a:moveTo>
                <a:lnTo>
                  <a:pt x="64791" y="129419"/>
                </a:lnTo>
                <a:lnTo>
                  <a:pt x="39574" y="124333"/>
                </a:lnTo>
                <a:lnTo>
                  <a:pt x="18979" y="110465"/>
                </a:lnTo>
                <a:lnTo>
                  <a:pt x="5092" y="89897"/>
                </a:lnTo>
                <a:lnTo>
                  <a:pt x="0" y="64709"/>
                </a:lnTo>
                <a:lnTo>
                  <a:pt x="5092" y="39522"/>
                </a:lnTo>
                <a:lnTo>
                  <a:pt x="18979" y="18953"/>
                </a:lnTo>
                <a:lnTo>
                  <a:pt x="39574" y="5085"/>
                </a:lnTo>
                <a:lnTo>
                  <a:pt x="64791" y="0"/>
                </a:lnTo>
                <a:lnTo>
                  <a:pt x="807736" y="0"/>
                </a:lnTo>
                <a:lnTo>
                  <a:pt x="832956" y="5085"/>
                </a:lnTo>
                <a:lnTo>
                  <a:pt x="853550" y="18953"/>
                </a:lnTo>
                <a:lnTo>
                  <a:pt x="867436" y="39522"/>
                </a:lnTo>
                <a:lnTo>
                  <a:pt x="872528" y="64709"/>
                </a:lnTo>
                <a:lnTo>
                  <a:pt x="867436" y="89897"/>
                </a:lnTo>
                <a:lnTo>
                  <a:pt x="853550" y="110465"/>
                </a:lnTo>
                <a:lnTo>
                  <a:pt x="832956" y="124333"/>
                </a:lnTo>
                <a:lnTo>
                  <a:pt x="807736" y="129419"/>
                </a:lnTo>
                <a:close/>
              </a:path>
            </a:pathLst>
          </a:custGeom>
          <a:solidFill>
            <a:srgbClr val="C8C3C1"/>
          </a:solidFill>
        </p:spPr>
        <p:txBody>
          <a:bodyPr wrap="square" lIns="0" tIns="0" rIns="0" bIns="0" rtlCol="0"/>
          <a:lstStyle/>
          <a:p>
            <a:endParaRPr/>
          </a:p>
        </p:txBody>
      </p:sp>
      <p:sp>
        <p:nvSpPr>
          <p:cNvPr id="20" name="object 22">
            <a:extLst>
              <a:ext uri="{FF2B5EF4-FFF2-40B4-BE49-F238E27FC236}">
                <a16:creationId xmlns:a16="http://schemas.microsoft.com/office/drawing/2014/main" id="{FF21C3FB-7720-45EB-AA38-468F5D6625E5}"/>
              </a:ext>
            </a:extLst>
          </p:cNvPr>
          <p:cNvSpPr/>
          <p:nvPr/>
        </p:nvSpPr>
        <p:spPr>
          <a:xfrm>
            <a:off x="4274355" y="3126959"/>
            <a:ext cx="1205230" cy="1971675"/>
          </a:xfrm>
          <a:custGeom>
            <a:avLst/>
            <a:gdLst/>
            <a:ahLst/>
            <a:cxnLst/>
            <a:rect l="l" t="t" r="r" b="b"/>
            <a:pathLst>
              <a:path w="1205229" h="1971675">
                <a:moveTo>
                  <a:pt x="985837" y="1971675"/>
                </a:moveTo>
                <a:lnTo>
                  <a:pt x="219075" y="1971675"/>
                </a:lnTo>
                <a:lnTo>
                  <a:pt x="184844" y="1968251"/>
                </a:lnTo>
                <a:lnTo>
                  <a:pt x="109537" y="1944290"/>
                </a:lnTo>
                <a:lnTo>
                  <a:pt x="34230" y="1879252"/>
                </a:lnTo>
                <a:lnTo>
                  <a:pt x="0" y="1752600"/>
                </a:lnTo>
                <a:lnTo>
                  <a:pt x="0" y="219075"/>
                </a:lnTo>
                <a:lnTo>
                  <a:pt x="3423" y="184844"/>
                </a:lnTo>
                <a:lnTo>
                  <a:pt x="27384" y="109537"/>
                </a:lnTo>
                <a:lnTo>
                  <a:pt x="92422" y="34230"/>
                </a:lnTo>
                <a:lnTo>
                  <a:pt x="219075" y="0"/>
                </a:lnTo>
                <a:lnTo>
                  <a:pt x="985837" y="0"/>
                </a:lnTo>
                <a:lnTo>
                  <a:pt x="1020067" y="3423"/>
                </a:lnTo>
                <a:lnTo>
                  <a:pt x="1095375" y="27384"/>
                </a:lnTo>
                <a:lnTo>
                  <a:pt x="1170682" y="92422"/>
                </a:lnTo>
                <a:lnTo>
                  <a:pt x="1204912" y="219075"/>
                </a:lnTo>
                <a:lnTo>
                  <a:pt x="1204912" y="1752600"/>
                </a:lnTo>
                <a:lnTo>
                  <a:pt x="1201489" y="1786830"/>
                </a:lnTo>
                <a:lnTo>
                  <a:pt x="1177528" y="1862137"/>
                </a:lnTo>
                <a:lnTo>
                  <a:pt x="1112490" y="1937444"/>
                </a:lnTo>
                <a:lnTo>
                  <a:pt x="985837" y="1971675"/>
                </a:lnTo>
                <a:close/>
              </a:path>
            </a:pathLst>
          </a:custGeom>
          <a:solidFill>
            <a:srgbClr val="C8C3C1"/>
          </a:solidFill>
        </p:spPr>
        <p:txBody>
          <a:bodyPr wrap="square" lIns="0" tIns="0" rIns="0" bIns="0" rtlCol="0"/>
          <a:lstStyle/>
          <a:p>
            <a:endParaRPr/>
          </a:p>
        </p:txBody>
      </p:sp>
      <p:sp>
        <p:nvSpPr>
          <p:cNvPr id="21" name="object 23">
            <a:extLst>
              <a:ext uri="{FF2B5EF4-FFF2-40B4-BE49-F238E27FC236}">
                <a16:creationId xmlns:a16="http://schemas.microsoft.com/office/drawing/2014/main" id="{2D70CFB3-7BF9-4384-9330-A7BAB064464C}"/>
              </a:ext>
            </a:extLst>
          </p:cNvPr>
          <p:cNvSpPr/>
          <p:nvPr/>
        </p:nvSpPr>
        <p:spPr>
          <a:xfrm>
            <a:off x="4383893" y="3400803"/>
            <a:ext cx="986155" cy="1424305"/>
          </a:xfrm>
          <a:custGeom>
            <a:avLst/>
            <a:gdLst/>
            <a:ahLst/>
            <a:cxnLst/>
            <a:rect l="l" t="t" r="r" b="b"/>
            <a:pathLst>
              <a:path w="986154" h="1424304">
                <a:moveTo>
                  <a:pt x="0" y="0"/>
                </a:moveTo>
                <a:lnTo>
                  <a:pt x="985837" y="0"/>
                </a:lnTo>
                <a:lnTo>
                  <a:pt x="985837" y="1423987"/>
                </a:lnTo>
                <a:lnTo>
                  <a:pt x="0" y="1423987"/>
                </a:lnTo>
                <a:lnTo>
                  <a:pt x="0" y="0"/>
                </a:lnTo>
                <a:close/>
              </a:path>
            </a:pathLst>
          </a:custGeom>
          <a:solidFill>
            <a:srgbClr val="EDEFF1"/>
          </a:solidFill>
        </p:spPr>
        <p:txBody>
          <a:bodyPr wrap="square" lIns="0" tIns="0" rIns="0" bIns="0" rtlCol="0"/>
          <a:lstStyle/>
          <a:p>
            <a:endParaRPr/>
          </a:p>
        </p:txBody>
      </p:sp>
      <p:sp>
        <p:nvSpPr>
          <p:cNvPr id="22" name="object 4">
            <a:extLst>
              <a:ext uri="{FF2B5EF4-FFF2-40B4-BE49-F238E27FC236}">
                <a16:creationId xmlns:a16="http://schemas.microsoft.com/office/drawing/2014/main" id="{78ACBEBB-36F6-40AC-B8A3-BEB6001F0779}"/>
              </a:ext>
            </a:extLst>
          </p:cNvPr>
          <p:cNvSpPr txBox="1">
            <a:spLocks/>
          </p:cNvSpPr>
          <p:nvPr/>
        </p:nvSpPr>
        <p:spPr>
          <a:xfrm>
            <a:off x="1356291" y="1049319"/>
            <a:ext cx="7101143" cy="1503938"/>
          </a:xfrm>
          <a:prstGeom prst="rect">
            <a:avLst/>
          </a:prstGeom>
        </p:spPr>
        <p:txBody>
          <a:bodyPr vert="horz" wrap="square" lIns="0" tIns="12700" rIns="0" bIns="0" rtlCol="0">
            <a:sp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1219200" marR="5080" indent="-1207135">
              <a:lnSpc>
                <a:spcPct val="115199"/>
              </a:lnSpc>
              <a:spcBef>
                <a:spcPts val="100"/>
              </a:spcBef>
            </a:pPr>
            <a:r>
              <a:rPr lang="en-US" spc="-5" dirty="0" err="1"/>
              <a:t>KoBo</a:t>
            </a:r>
            <a:r>
              <a:rPr lang="en-US" spc="-5" dirty="0"/>
              <a:t> supports the full data  collection</a:t>
            </a:r>
            <a:r>
              <a:rPr lang="en-US" spc="-15" dirty="0"/>
              <a:t> </a:t>
            </a:r>
            <a:r>
              <a:rPr lang="en-US" spc="-5" dirty="0"/>
              <a:t>cycle</a:t>
            </a:r>
          </a:p>
        </p:txBody>
      </p:sp>
    </p:spTree>
    <p:extLst>
      <p:ext uri="{BB962C8B-B14F-4D97-AF65-F5344CB8AC3E}">
        <p14:creationId xmlns:p14="http://schemas.microsoft.com/office/powerpoint/2010/main" val="2315437861"/>
      </p:ext>
    </p:extLst>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FF1E80-0B53-43C4-9C87-C124F3EF47F9}"/>
              </a:ext>
            </a:extLst>
          </p:cNvPr>
          <p:cNvSpPr txBox="1">
            <a:spLocks/>
          </p:cNvSpPr>
          <p:nvPr/>
        </p:nvSpPr>
        <p:spPr>
          <a:xfrm>
            <a:off x="683568" y="1988840"/>
            <a:ext cx="7416824" cy="3744416"/>
          </a:xfrm>
          <a:prstGeom prst="rect">
            <a:avLst/>
          </a:prstGeom>
        </p:spPr>
        <p:txBody>
          <a:bodyP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b="1" dirty="0"/>
              <a:t>Get Started</a:t>
            </a:r>
            <a:endParaRPr lang="en-GB" sz="2800" b="1" dirty="0">
              <a:latin typeface="+mn-lt"/>
              <a:ea typeface="Arial Unicode MS" pitchFamily="34" charset="-128"/>
              <a:cs typeface="Arial Unicode MS" pitchFamily="34" charset="-128"/>
            </a:endParaRPr>
          </a:p>
        </p:txBody>
      </p:sp>
      <p:pic>
        <p:nvPicPr>
          <p:cNvPr id="2" name="Picture 1">
            <a:extLst>
              <a:ext uri="{FF2B5EF4-FFF2-40B4-BE49-F238E27FC236}">
                <a16:creationId xmlns:a16="http://schemas.microsoft.com/office/drawing/2014/main" id="{A5F965C9-022C-4EDA-95F4-1433D39608AE}"/>
              </a:ext>
            </a:extLst>
          </p:cNvPr>
          <p:cNvPicPr>
            <a:picLocks noChangeAspect="1"/>
          </p:cNvPicPr>
          <p:nvPr/>
        </p:nvPicPr>
        <p:blipFill>
          <a:blip r:embed="rId2"/>
          <a:stretch>
            <a:fillRect/>
          </a:stretch>
        </p:blipFill>
        <p:spPr>
          <a:xfrm>
            <a:off x="2771800" y="3532367"/>
            <a:ext cx="6012160" cy="2928137"/>
          </a:xfrm>
          <a:prstGeom prst="rect">
            <a:avLst/>
          </a:prstGeom>
        </p:spPr>
      </p:pic>
      <p:sp>
        <p:nvSpPr>
          <p:cNvPr id="3" name="Rectangle 2">
            <a:hlinkClick r:id="rId3"/>
            <a:extLst>
              <a:ext uri="{FF2B5EF4-FFF2-40B4-BE49-F238E27FC236}">
                <a16:creationId xmlns:a16="http://schemas.microsoft.com/office/drawing/2014/main" id="{110C909A-F422-4BDE-8E5D-C72F983C4E20}"/>
              </a:ext>
            </a:extLst>
          </p:cNvPr>
          <p:cNvSpPr/>
          <p:nvPr/>
        </p:nvSpPr>
        <p:spPr>
          <a:xfrm>
            <a:off x="2311923" y="2956302"/>
            <a:ext cx="4532010" cy="369332"/>
          </a:xfrm>
          <a:prstGeom prst="rect">
            <a:avLst/>
          </a:prstGeom>
        </p:spPr>
        <p:txBody>
          <a:bodyPr wrap="none">
            <a:spAutoFit/>
          </a:bodyPr>
          <a:lstStyle/>
          <a:p>
            <a:r>
              <a:rPr lang="en-US" b="1" dirty="0">
                <a:highlight>
                  <a:srgbClr val="4A8DAA"/>
                </a:highlight>
              </a:rPr>
              <a:t>https://kobo.humanitarianresponse.info</a:t>
            </a:r>
          </a:p>
        </p:txBody>
      </p:sp>
      <p:sp>
        <p:nvSpPr>
          <p:cNvPr id="5" name="Rectangle 4">
            <a:extLst>
              <a:ext uri="{FF2B5EF4-FFF2-40B4-BE49-F238E27FC236}">
                <a16:creationId xmlns:a16="http://schemas.microsoft.com/office/drawing/2014/main" id="{094ABC90-0A40-4841-AD78-B57239B9BE0F}"/>
              </a:ext>
            </a:extLst>
          </p:cNvPr>
          <p:cNvSpPr/>
          <p:nvPr/>
        </p:nvSpPr>
        <p:spPr>
          <a:xfrm>
            <a:off x="29489" y="3565961"/>
            <a:ext cx="2952328" cy="3139321"/>
          </a:xfrm>
          <a:prstGeom prst="rect">
            <a:avLst/>
          </a:prstGeom>
        </p:spPr>
        <p:txBody>
          <a:bodyPr wrap="square">
            <a:spAutoFit/>
          </a:bodyPr>
          <a:lstStyle/>
          <a:p>
            <a:pPr marL="285750" indent="-285750">
              <a:buFont typeface="Arial" panose="020B0604020202020204" pitchFamily="34" charset="0"/>
              <a:buChar char="•"/>
            </a:pPr>
            <a:r>
              <a:rPr lang="en-US" b="1" dirty="0">
                <a:solidFill>
                  <a:srgbClr val="003246"/>
                </a:solidFill>
                <a:latin typeface="Arimo-Bold"/>
              </a:rPr>
              <a:t>Creating a form</a:t>
            </a:r>
          </a:p>
          <a:p>
            <a:pPr marL="285750" indent="-285750">
              <a:buFont typeface="Arial" panose="020B0604020202020204" pitchFamily="34" charset="0"/>
              <a:buChar char="•"/>
            </a:pPr>
            <a:r>
              <a:rPr lang="en-GB" b="1" dirty="0">
                <a:solidFill>
                  <a:srgbClr val="003246"/>
                </a:solidFill>
                <a:latin typeface="Arimo-Bold"/>
              </a:rPr>
              <a:t>Question Types</a:t>
            </a:r>
          </a:p>
          <a:p>
            <a:pPr marL="285750" indent="-285750">
              <a:buFont typeface="Arial" panose="020B0604020202020204" pitchFamily="34" charset="0"/>
              <a:buChar char="•"/>
            </a:pPr>
            <a:r>
              <a:rPr lang="en-GB" b="1" dirty="0">
                <a:solidFill>
                  <a:srgbClr val="003246"/>
                </a:solidFill>
                <a:latin typeface="Arimo-Bold"/>
              </a:rPr>
              <a:t>Question Options</a:t>
            </a:r>
            <a:endParaRPr lang="en-US" b="1" dirty="0">
              <a:solidFill>
                <a:srgbClr val="003246"/>
              </a:solidFill>
              <a:latin typeface="Arimo-Bold"/>
            </a:endParaRPr>
          </a:p>
          <a:p>
            <a:pPr marL="285750" indent="-285750">
              <a:buFont typeface="Arial" panose="020B0604020202020204" pitchFamily="34" charset="0"/>
              <a:buChar char="•"/>
            </a:pPr>
            <a:r>
              <a:rPr lang="en-GB" b="1" dirty="0">
                <a:solidFill>
                  <a:srgbClr val="003246"/>
                </a:solidFill>
                <a:latin typeface="Arimo-Bold"/>
              </a:rPr>
              <a:t>Form Style</a:t>
            </a:r>
            <a:endParaRPr lang="en-US" b="1" dirty="0">
              <a:solidFill>
                <a:srgbClr val="003246"/>
              </a:solidFill>
              <a:latin typeface="Arimo-Bold"/>
            </a:endParaRPr>
          </a:p>
          <a:p>
            <a:pPr marL="285750" indent="-285750">
              <a:buFont typeface="Arial" panose="020B0604020202020204" pitchFamily="34" charset="0"/>
              <a:buChar char="•"/>
            </a:pPr>
            <a:r>
              <a:rPr lang="en-GB" b="1" dirty="0">
                <a:solidFill>
                  <a:srgbClr val="003246"/>
                </a:solidFill>
                <a:latin typeface="Arimo-Bold"/>
              </a:rPr>
              <a:t>Metadata</a:t>
            </a:r>
          </a:p>
          <a:p>
            <a:pPr marL="285750" indent="-285750">
              <a:buFont typeface="Arial" panose="020B0604020202020204" pitchFamily="34" charset="0"/>
              <a:buChar char="•"/>
            </a:pPr>
            <a:r>
              <a:rPr lang="en-GB" b="1" dirty="0">
                <a:solidFill>
                  <a:srgbClr val="003246"/>
                </a:solidFill>
                <a:latin typeface="Arimo-Bold"/>
              </a:rPr>
              <a:t>Deploying a form</a:t>
            </a:r>
            <a:endParaRPr lang="en-US" b="1" dirty="0">
              <a:solidFill>
                <a:srgbClr val="003246"/>
              </a:solidFill>
              <a:latin typeface="Arimo-Bold"/>
            </a:endParaRPr>
          </a:p>
          <a:p>
            <a:pPr marL="285750" indent="-285750">
              <a:buFont typeface="Arial" panose="020B0604020202020204" pitchFamily="34" charset="0"/>
              <a:buChar char="•"/>
            </a:pPr>
            <a:r>
              <a:rPr lang="en-GB" b="1" dirty="0">
                <a:solidFill>
                  <a:srgbClr val="003246"/>
                </a:solidFill>
                <a:latin typeface="Arimo-Bold"/>
              </a:rPr>
              <a:t>Data Collection</a:t>
            </a:r>
          </a:p>
          <a:p>
            <a:pPr marL="285750" indent="-285750">
              <a:buFont typeface="Arial" panose="020B0604020202020204" pitchFamily="34" charset="0"/>
              <a:buChar char="•"/>
            </a:pPr>
            <a:r>
              <a:rPr lang="en-GB" b="1" dirty="0">
                <a:solidFill>
                  <a:srgbClr val="003246"/>
                </a:solidFill>
                <a:latin typeface="Arimo-Bold"/>
              </a:rPr>
              <a:t>Reporting</a:t>
            </a:r>
          </a:p>
          <a:p>
            <a:pPr marL="285750" indent="-285750">
              <a:buFont typeface="Arial" panose="020B0604020202020204" pitchFamily="34" charset="0"/>
              <a:buChar char="•"/>
            </a:pPr>
            <a:r>
              <a:rPr lang="en-GB" b="1" dirty="0">
                <a:solidFill>
                  <a:srgbClr val="003246"/>
                </a:solidFill>
                <a:latin typeface="Arimo-Bold"/>
              </a:rPr>
              <a:t>Download</a:t>
            </a:r>
            <a:endParaRPr lang="en-US" b="1" dirty="0">
              <a:solidFill>
                <a:srgbClr val="003246"/>
              </a:solidFill>
              <a:latin typeface="Arimo-Bold"/>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99786084"/>
      </p:ext>
    </p:extLst>
  </p:cSld>
  <p:clrMapOvr>
    <a:masterClrMapping/>
  </p:clrMapOvr>
  <p:transition spd="slow">
    <p:dissolve/>
  </p:transition>
</p:sld>
</file>

<file path=ppt/theme/theme1.xml><?xml version="1.0" encoding="utf-8"?>
<a:theme xmlns:a="http://schemas.openxmlformats.org/drawingml/2006/main" name="RedR Theme - Office">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Arial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_Arial_powerpoint" id="{B04597F6-5833-430B-80E0-0B23BF29AEA9}" vid="{8BD9E51E-9664-4E25-BEB3-8EBE30D25DB5}"/>
    </a:ext>
  </a:extLst>
</a:theme>
</file>

<file path=ppt/theme/theme2.xml><?xml version="1.0" encoding="utf-8"?>
<a:theme xmlns:a="http://schemas.openxmlformats.org/drawingml/2006/main" name="1_RedR Theme - Office">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Arial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_Arial_powerpoint" id="{B04597F6-5833-430B-80E0-0B23BF29AEA9}" vid="{9418077A-119B-4648-8C73-00423E5755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mda26ace941f4791a7314a339fee829c xmlns="ca283e0b-db31-4043-a2ef-b80661bf084a">
      <Terms xmlns="http://schemas.microsoft.com/office/infopath/2007/PartnerControl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EMOPSGCCU-1435067120-17694</_dlc_DocId>
    <_dlc_DocIdUrl xmlns="5858627f-d058-4b92-9b52-677b5fd7d454">
      <Url>https://unicef.sharepoint.com/teams/EMOPS-GCCU/_layouts/15/DocIdRedir.aspx?ID=EMOPSGCCU-1435067120-17694</Url>
      <Description>EMOPSGCCU-1435067120-17694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customXsn xmlns="http://schemas.microsoft.com/office/2006/metadata/customXsn">
  <xsnLocation/>
  <cached>True</cached>
  <openByDefault>True</openByDefault>
  <xsnScope/>
</customXsn>
</file>

<file path=customXml/item6.xml><?xml version="1.0" encoding="utf-8"?>
<?mso-contentType ?>
<SharedContentType xmlns="Microsoft.SharePoint.Taxonomy.ContentTypeSync" SourceId="73f51738-d318-4883-9d64-4f0bd0ccc55e" ContentTypeId="0x0101009BA85F8052A6DA4FA3E31FF9F74C6970" PreviousValue="false"/>
</file>

<file path=customXml/itemProps1.xml><?xml version="1.0" encoding="utf-8"?>
<ds:datastoreItem xmlns:ds="http://schemas.openxmlformats.org/officeDocument/2006/customXml" ds:itemID="{782E2D28-23DE-4708-9C01-5E4281F29ADB}">
  <ds:schemaRefs>
    <ds:schemaRef ds:uri="5858627f-d058-4b92-9b52-677b5fd7d454"/>
    <ds:schemaRef ds:uri="http://schemas.microsoft.com/office/2006/documentManagement/types"/>
    <ds:schemaRef ds:uri="http://schemas.microsoft.com/sharepoint.v3"/>
    <ds:schemaRef ds:uri="http://purl.org/dc/elements/1.1/"/>
    <ds:schemaRef ds:uri="ca283e0b-db31-4043-a2ef-b80661bf084a"/>
    <ds:schemaRef ds:uri="http://www.w3.org/XML/1998/namespace"/>
    <ds:schemaRef ds:uri="http://schemas.openxmlformats.org/package/2006/metadata/core-properties"/>
    <ds:schemaRef ds:uri="http://schemas.microsoft.com/office/infopath/2007/PartnerControls"/>
    <ds:schemaRef ds:uri="http://schemas.microsoft.com/sharepoint/v3"/>
    <ds:schemaRef ds:uri="a438dd15-07ca-4cdc-82a3-f2206b92025e"/>
    <ds:schemaRef ds:uri="http://schemas.microsoft.com/office/2006/metadata/properties"/>
    <ds:schemaRef ds:uri="http://schemas.microsoft.com/sharepoint/v4"/>
    <ds:schemaRef ds:uri="http://purl.org/dc/dcmitype/"/>
    <ds:schemaRef ds:uri="http://purl.org/dc/terms/"/>
  </ds:schemaRefs>
</ds:datastoreItem>
</file>

<file path=customXml/itemProps2.xml><?xml version="1.0" encoding="utf-8"?>
<ds:datastoreItem xmlns:ds="http://schemas.openxmlformats.org/officeDocument/2006/customXml" ds:itemID="{2DFC7998-26C0-4A74-BECB-BE402B1F7E0A}"/>
</file>

<file path=customXml/itemProps3.xml><?xml version="1.0" encoding="utf-8"?>
<ds:datastoreItem xmlns:ds="http://schemas.openxmlformats.org/officeDocument/2006/customXml" ds:itemID="{CD278F72-F60E-4A91-8BE4-FCD8B0D23BD5}">
  <ds:schemaRefs>
    <ds:schemaRef ds:uri="http://schemas.microsoft.com/sharepoint/v3/contenttype/forms"/>
  </ds:schemaRefs>
</ds:datastoreItem>
</file>

<file path=customXml/itemProps4.xml><?xml version="1.0" encoding="utf-8"?>
<ds:datastoreItem xmlns:ds="http://schemas.openxmlformats.org/officeDocument/2006/customXml" ds:itemID="{8443C2A8-CC8A-4789-9D21-74B41B1BDD4D}">
  <ds:schemaRefs>
    <ds:schemaRef ds:uri="http://schemas.microsoft.com/sharepoint/events"/>
  </ds:schemaRefs>
</ds:datastoreItem>
</file>

<file path=customXml/itemProps5.xml><?xml version="1.0" encoding="utf-8"?>
<ds:datastoreItem xmlns:ds="http://schemas.openxmlformats.org/officeDocument/2006/customXml" ds:itemID="{7CB7F40E-14CB-4657-9726-FDC2EA117C58}">
  <ds:schemaRefs>
    <ds:schemaRef ds:uri="http://schemas.microsoft.com/office/2006/metadata/customXsn"/>
  </ds:schemaRefs>
</ds:datastoreItem>
</file>

<file path=customXml/itemProps6.xml><?xml version="1.0" encoding="utf-8"?>
<ds:datastoreItem xmlns:ds="http://schemas.openxmlformats.org/officeDocument/2006/customXml" ds:itemID="{10D56ECB-41A9-44FB-9BC1-2DE7557A40D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New_Arial_powerpoint</Template>
  <TotalTime>320</TotalTime>
  <Words>304</Words>
  <Application>Microsoft Office PowerPoint</Application>
  <PresentationFormat>On-screen Show (4:3)</PresentationFormat>
  <Paragraphs>31</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Arial Unicode MS</vt:lpstr>
      <vt:lpstr>Arimo-Bold</vt:lpstr>
      <vt:lpstr>Calibri</vt:lpstr>
      <vt:lpstr>Times New Roman</vt:lpstr>
      <vt:lpstr>Wingdings</vt:lpstr>
      <vt:lpstr>RedR Theme - Office</vt:lpstr>
      <vt:lpstr>1_RedR Theme -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Erina Mugadu</dc:creator>
  <cp:lastModifiedBy>Diogo Loureiro Jurema</cp:lastModifiedBy>
  <cp:revision>36</cp:revision>
  <dcterms:created xsi:type="dcterms:W3CDTF">2016-02-17T12:50:41Z</dcterms:created>
  <dcterms:modified xsi:type="dcterms:W3CDTF">2019-11-11T14:45:50Z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
  </property>
  <property fmtid="{D5CDD505-2E9C-101B-9397-08002B2CF9AE}" pid="5" name="Topic">
    <vt:lpwstr/>
  </property>
  <property fmtid="{D5CDD505-2E9C-101B-9397-08002B2CF9AE}" pid="7" name="DocumentType">
    <vt:lpwstr/>
  </property>
  <property fmtid="{D5CDD505-2E9C-101B-9397-08002B2CF9AE}" pid="8" name="GeographicScope">
    <vt:lpwstr/>
  </property>
  <property fmtid="{D5CDD505-2E9C-101B-9397-08002B2CF9AE}" pid="9" name="_dlc_DocIdItemGuid">
    <vt:lpwstr>7610e74e-92b7-4cbf-a9d9-d1aaceb666b1</vt:lpwstr>
  </property>
</Properties>
</file>