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32"/>
  </p:notesMasterIdLst>
  <p:sldIdLst>
    <p:sldId id="256" r:id="rId8"/>
    <p:sldId id="327" r:id="rId9"/>
    <p:sldId id="321" r:id="rId10"/>
    <p:sldId id="304" r:id="rId11"/>
    <p:sldId id="317" r:id="rId12"/>
    <p:sldId id="328" r:id="rId13"/>
    <p:sldId id="308" r:id="rId14"/>
    <p:sldId id="318" r:id="rId15"/>
    <p:sldId id="338" r:id="rId16"/>
    <p:sldId id="319" r:id="rId17"/>
    <p:sldId id="320" r:id="rId18"/>
    <p:sldId id="326" r:id="rId19"/>
    <p:sldId id="309" r:id="rId20"/>
    <p:sldId id="322" r:id="rId21"/>
    <p:sldId id="340" r:id="rId22"/>
    <p:sldId id="325" r:id="rId23"/>
    <p:sldId id="323" r:id="rId24"/>
    <p:sldId id="311" r:id="rId25"/>
    <p:sldId id="342" r:id="rId26"/>
    <p:sldId id="335" r:id="rId27"/>
    <p:sldId id="336" r:id="rId28"/>
    <p:sldId id="337" r:id="rId29"/>
    <p:sldId id="329" r:id="rId30"/>
    <p:sldId id="343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8AFDBC-CB21-4705-B12D-A10B2ED56B66}" v="56" dt="2019-10-17T13:05:24.6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1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21" Type="http://schemas.openxmlformats.org/officeDocument/2006/relationships/slide" Target="slides/slide1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theme" Target="theme/theme1.xml"/><Relationship Id="rId8" Type="http://schemas.openxmlformats.org/officeDocument/2006/relationships/slide" Target="slides/slide1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ogo Loureiro Jurema" userId="9dfde3f0-34dd-48c5-90ef-eaf27597f482" providerId="ADAL" clId="{108AFDBC-CB21-4705-B12D-A10B2ED56B66}"/>
    <pc:docChg chg="custSel modSld modMainMaster">
      <pc:chgData name="Diogo Loureiro Jurema" userId="9dfde3f0-34dd-48c5-90ef-eaf27597f482" providerId="ADAL" clId="{108AFDBC-CB21-4705-B12D-A10B2ED56B66}" dt="2019-10-17T13:05:24.647" v="55" actId="14100"/>
      <pc:docMkLst>
        <pc:docMk/>
      </pc:docMkLst>
      <pc:sldChg chg="addSp delSp modSp">
        <pc:chgData name="Diogo Loureiro Jurema" userId="9dfde3f0-34dd-48c5-90ef-eaf27597f482" providerId="ADAL" clId="{108AFDBC-CB21-4705-B12D-A10B2ED56B66}" dt="2019-10-17T13:02:27.026" v="6"/>
        <pc:sldMkLst>
          <pc:docMk/>
          <pc:sldMk cId="1156912524" sldId="256"/>
        </pc:sldMkLst>
        <pc:picChg chg="del">
          <ac:chgData name="Diogo Loureiro Jurema" userId="9dfde3f0-34dd-48c5-90ef-eaf27597f482" providerId="ADAL" clId="{108AFDBC-CB21-4705-B12D-A10B2ED56B66}" dt="2019-10-17T13:02:07.078" v="0" actId="478"/>
          <ac:picMkLst>
            <pc:docMk/>
            <pc:sldMk cId="1156912524" sldId="256"/>
            <ac:picMk id="4" creationId="{39709C2B-1DC1-4AEC-A374-380A1A252B5A}"/>
          </ac:picMkLst>
        </pc:picChg>
        <pc:picChg chg="mod">
          <ac:chgData name="Diogo Loureiro Jurema" userId="9dfde3f0-34dd-48c5-90ef-eaf27597f482" providerId="ADAL" clId="{108AFDBC-CB21-4705-B12D-A10B2ED56B66}" dt="2019-10-17T13:02:14.582" v="2" actId="1076"/>
          <ac:picMkLst>
            <pc:docMk/>
            <pc:sldMk cId="1156912524" sldId="256"/>
            <ac:picMk id="5" creationId="{9BF6442A-B5D3-470C-B3E5-EB62D962A3B7}"/>
          </ac:picMkLst>
        </pc:picChg>
        <pc:picChg chg="add del mod">
          <ac:chgData name="Diogo Loureiro Jurema" userId="9dfde3f0-34dd-48c5-90ef-eaf27597f482" providerId="ADAL" clId="{108AFDBC-CB21-4705-B12D-A10B2ED56B66}" dt="2019-10-17T13:02:27.026" v="6"/>
          <ac:picMkLst>
            <pc:docMk/>
            <pc:sldMk cId="1156912524" sldId="256"/>
            <ac:picMk id="6" creationId="{06B2B21A-98B3-48D0-BA88-084B71222FC3}"/>
          </ac:picMkLst>
        </pc:picChg>
      </pc:sldChg>
      <pc:sldChg chg="delSp modSp">
        <pc:chgData name="Diogo Loureiro Jurema" userId="9dfde3f0-34dd-48c5-90ef-eaf27597f482" providerId="ADAL" clId="{108AFDBC-CB21-4705-B12D-A10B2ED56B66}" dt="2019-10-17T13:03:08.855" v="15" actId="14100"/>
        <pc:sldMkLst>
          <pc:docMk/>
          <pc:sldMk cId="1818574353" sldId="304"/>
        </pc:sldMkLst>
        <pc:picChg chg="del">
          <ac:chgData name="Diogo Loureiro Jurema" userId="9dfde3f0-34dd-48c5-90ef-eaf27597f482" providerId="ADAL" clId="{108AFDBC-CB21-4705-B12D-A10B2ED56B66}" dt="2019-10-17T13:03:06.687" v="14" actId="478"/>
          <ac:picMkLst>
            <pc:docMk/>
            <pc:sldMk cId="1818574353" sldId="304"/>
            <ac:picMk id="4" creationId="{2615F266-F6B6-448A-8CEF-EA5945A3868F}"/>
          </ac:picMkLst>
        </pc:picChg>
        <pc:picChg chg="mod">
          <ac:chgData name="Diogo Loureiro Jurema" userId="9dfde3f0-34dd-48c5-90ef-eaf27597f482" providerId="ADAL" clId="{108AFDBC-CB21-4705-B12D-A10B2ED56B66}" dt="2019-10-17T13:03:08.855" v="15" actId="14100"/>
          <ac:picMkLst>
            <pc:docMk/>
            <pc:sldMk cId="1818574353" sldId="304"/>
            <ac:picMk id="5" creationId="{16ACAA15-DA0B-44F1-B51D-9346CD9A0362}"/>
          </ac:picMkLst>
        </pc:picChg>
      </pc:sldChg>
      <pc:sldChg chg="delSp modSp">
        <pc:chgData name="Diogo Loureiro Jurema" userId="9dfde3f0-34dd-48c5-90ef-eaf27597f482" providerId="ADAL" clId="{108AFDBC-CB21-4705-B12D-A10B2ED56B66}" dt="2019-10-17T13:03:33.479" v="21" actId="14100"/>
        <pc:sldMkLst>
          <pc:docMk/>
          <pc:sldMk cId="1891785664" sldId="308"/>
        </pc:sldMkLst>
        <pc:picChg chg="del">
          <ac:chgData name="Diogo Loureiro Jurema" userId="9dfde3f0-34dd-48c5-90ef-eaf27597f482" providerId="ADAL" clId="{108AFDBC-CB21-4705-B12D-A10B2ED56B66}" dt="2019-10-17T13:03:27.041" v="20" actId="478"/>
          <ac:picMkLst>
            <pc:docMk/>
            <pc:sldMk cId="1891785664" sldId="308"/>
            <ac:picMk id="4" creationId="{FEEED71D-CDDC-403C-B4BF-4EF5637FCCE8}"/>
          </ac:picMkLst>
        </pc:picChg>
        <pc:picChg chg="mod">
          <ac:chgData name="Diogo Loureiro Jurema" userId="9dfde3f0-34dd-48c5-90ef-eaf27597f482" providerId="ADAL" clId="{108AFDBC-CB21-4705-B12D-A10B2ED56B66}" dt="2019-10-17T13:03:33.479" v="21" actId="14100"/>
          <ac:picMkLst>
            <pc:docMk/>
            <pc:sldMk cId="1891785664" sldId="308"/>
            <ac:picMk id="5" creationId="{37ACAC56-29E9-4FB3-9EC1-E1E01896BACC}"/>
          </ac:picMkLst>
        </pc:picChg>
      </pc:sldChg>
      <pc:sldChg chg="delSp modSp">
        <pc:chgData name="Diogo Loureiro Jurema" userId="9dfde3f0-34dd-48c5-90ef-eaf27597f482" providerId="ADAL" clId="{108AFDBC-CB21-4705-B12D-A10B2ED56B66}" dt="2019-10-17T13:04:17.023" v="33" actId="14100"/>
        <pc:sldMkLst>
          <pc:docMk/>
          <pc:sldMk cId="2199287877" sldId="309"/>
        </pc:sldMkLst>
        <pc:picChg chg="del">
          <ac:chgData name="Diogo Loureiro Jurema" userId="9dfde3f0-34dd-48c5-90ef-eaf27597f482" providerId="ADAL" clId="{108AFDBC-CB21-4705-B12D-A10B2ED56B66}" dt="2019-10-17T13:04:12.097" v="32" actId="478"/>
          <ac:picMkLst>
            <pc:docMk/>
            <pc:sldMk cId="2199287877" sldId="309"/>
            <ac:picMk id="4" creationId="{F8F38075-63C6-47D7-9A99-5DFCD79989F4}"/>
          </ac:picMkLst>
        </pc:picChg>
        <pc:picChg chg="mod">
          <ac:chgData name="Diogo Loureiro Jurema" userId="9dfde3f0-34dd-48c5-90ef-eaf27597f482" providerId="ADAL" clId="{108AFDBC-CB21-4705-B12D-A10B2ED56B66}" dt="2019-10-17T13:04:17.023" v="33" actId="14100"/>
          <ac:picMkLst>
            <pc:docMk/>
            <pc:sldMk cId="2199287877" sldId="309"/>
            <ac:picMk id="5" creationId="{85731C2F-5CDC-40C3-9D8C-DF2010D01B5B}"/>
          </ac:picMkLst>
        </pc:picChg>
      </pc:sldChg>
      <pc:sldChg chg="delSp modSp">
        <pc:chgData name="Diogo Loureiro Jurema" userId="9dfde3f0-34dd-48c5-90ef-eaf27597f482" providerId="ADAL" clId="{108AFDBC-CB21-4705-B12D-A10B2ED56B66}" dt="2019-10-17T13:04:50.584" v="43" actId="14100"/>
        <pc:sldMkLst>
          <pc:docMk/>
          <pc:sldMk cId="3038959518" sldId="311"/>
        </pc:sldMkLst>
        <pc:picChg chg="del">
          <ac:chgData name="Diogo Loureiro Jurema" userId="9dfde3f0-34dd-48c5-90ef-eaf27597f482" providerId="ADAL" clId="{108AFDBC-CB21-4705-B12D-A10B2ED56B66}" dt="2019-10-17T13:04:46.777" v="42" actId="478"/>
          <ac:picMkLst>
            <pc:docMk/>
            <pc:sldMk cId="3038959518" sldId="311"/>
            <ac:picMk id="4" creationId="{A0E9E943-9C4D-4787-BDDC-958FE684EC1A}"/>
          </ac:picMkLst>
        </pc:picChg>
        <pc:picChg chg="mod">
          <ac:chgData name="Diogo Loureiro Jurema" userId="9dfde3f0-34dd-48c5-90ef-eaf27597f482" providerId="ADAL" clId="{108AFDBC-CB21-4705-B12D-A10B2ED56B66}" dt="2019-10-17T13:04:50.584" v="43" actId="14100"/>
          <ac:picMkLst>
            <pc:docMk/>
            <pc:sldMk cId="3038959518" sldId="311"/>
            <ac:picMk id="5" creationId="{1B07C48A-62EA-4A08-B405-0C7F80B8D9A4}"/>
          </ac:picMkLst>
        </pc:picChg>
      </pc:sldChg>
      <pc:sldChg chg="delSp modSp">
        <pc:chgData name="Diogo Loureiro Jurema" userId="9dfde3f0-34dd-48c5-90ef-eaf27597f482" providerId="ADAL" clId="{108AFDBC-CB21-4705-B12D-A10B2ED56B66}" dt="2019-10-17T13:03:14.111" v="17" actId="14100"/>
        <pc:sldMkLst>
          <pc:docMk/>
          <pc:sldMk cId="1704831472" sldId="317"/>
        </pc:sldMkLst>
        <pc:picChg chg="del">
          <ac:chgData name="Diogo Loureiro Jurema" userId="9dfde3f0-34dd-48c5-90ef-eaf27597f482" providerId="ADAL" clId="{108AFDBC-CB21-4705-B12D-A10B2ED56B66}" dt="2019-10-17T13:03:11.119" v="16" actId="478"/>
          <ac:picMkLst>
            <pc:docMk/>
            <pc:sldMk cId="1704831472" sldId="317"/>
            <ac:picMk id="4" creationId="{3E2288C5-18BD-473F-87E2-F24C4E3C59BC}"/>
          </ac:picMkLst>
        </pc:picChg>
        <pc:picChg chg="mod">
          <ac:chgData name="Diogo Loureiro Jurema" userId="9dfde3f0-34dd-48c5-90ef-eaf27597f482" providerId="ADAL" clId="{108AFDBC-CB21-4705-B12D-A10B2ED56B66}" dt="2019-10-17T13:03:14.111" v="17" actId="14100"/>
          <ac:picMkLst>
            <pc:docMk/>
            <pc:sldMk cId="1704831472" sldId="317"/>
            <ac:picMk id="5" creationId="{63CD06EC-1A93-4BB3-A308-CA8C23B7D7A4}"/>
          </ac:picMkLst>
        </pc:picChg>
      </pc:sldChg>
      <pc:sldChg chg="delSp modSp">
        <pc:chgData name="Diogo Loureiro Jurema" userId="9dfde3f0-34dd-48c5-90ef-eaf27597f482" providerId="ADAL" clId="{108AFDBC-CB21-4705-B12D-A10B2ED56B66}" dt="2019-10-17T13:03:40.879" v="23" actId="14100"/>
        <pc:sldMkLst>
          <pc:docMk/>
          <pc:sldMk cId="752476571" sldId="318"/>
        </pc:sldMkLst>
        <pc:picChg chg="del">
          <ac:chgData name="Diogo Loureiro Jurema" userId="9dfde3f0-34dd-48c5-90ef-eaf27597f482" providerId="ADAL" clId="{108AFDBC-CB21-4705-B12D-A10B2ED56B66}" dt="2019-10-17T13:03:37.104" v="22" actId="478"/>
          <ac:picMkLst>
            <pc:docMk/>
            <pc:sldMk cId="752476571" sldId="318"/>
            <ac:picMk id="4" creationId="{2A986081-6FB3-43C5-992F-7793B8BE548A}"/>
          </ac:picMkLst>
        </pc:picChg>
        <pc:picChg chg="mod">
          <ac:chgData name="Diogo Loureiro Jurema" userId="9dfde3f0-34dd-48c5-90ef-eaf27597f482" providerId="ADAL" clId="{108AFDBC-CB21-4705-B12D-A10B2ED56B66}" dt="2019-10-17T13:03:40.879" v="23" actId="14100"/>
          <ac:picMkLst>
            <pc:docMk/>
            <pc:sldMk cId="752476571" sldId="318"/>
            <ac:picMk id="5" creationId="{3CC60688-4A60-489E-AF19-3440979857EA}"/>
          </ac:picMkLst>
        </pc:picChg>
      </pc:sldChg>
      <pc:sldChg chg="delSp modSp">
        <pc:chgData name="Diogo Loureiro Jurema" userId="9dfde3f0-34dd-48c5-90ef-eaf27597f482" providerId="ADAL" clId="{108AFDBC-CB21-4705-B12D-A10B2ED56B66}" dt="2019-10-17T13:03:53.647" v="27" actId="14100"/>
        <pc:sldMkLst>
          <pc:docMk/>
          <pc:sldMk cId="968363229" sldId="319"/>
        </pc:sldMkLst>
        <pc:picChg chg="del">
          <ac:chgData name="Diogo Loureiro Jurema" userId="9dfde3f0-34dd-48c5-90ef-eaf27597f482" providerId="ADAL" clId="{108AFDBC-CB21-4705-B12D-A10B2ED56B66}" dt="2019-10-17T13:03:48.865" v="26" actId="478"/>
          <ac:picMkLst>
            <pc:docMk/>
            <pc:sldMk cId="968363229" sldId="319"/>
            <ac:picMk id="4" creationId="{401F840C-C0B1-4C97-A281-3EAFA54A24FD}"/>
          </ac:picMkLst>
        </pc:picChg>
        <pc:picChg chg="mod">
          <ac:chgData name="Diogo Loureiro Jurema" userId="9dfde3f0-34dd-48c5-90ef-eaf27597f482" providerId="ADAL" clId="{108AFDBC-CB21-4705-B12D-A10B2ED56B66}" dt="2019-10-17T13:03:53.647" v="27" actId="14100"/>
          <ac:picMkLst>
            <pc:docMk/>
            <pc:sldMk cId="968363229" sldId="319"/>
            <ac:picMk id="5" creationId="{115C46AA-0BA3-46E8-B6E4-547DBDA2B4E6}"/>
          </ac:picMkLst>
        </pc:picChg>
      </pc:sldChg>
      <pc:sldChg chg="delSp modSp">
        <pc:chgData name="Diogo Loureiro Jurema" userId="9dfde3f0-34dd-48c5-90ef-eaf27597f482" providerId="ADAL" clId="{108AFDBC-CB21-4705-B12D-A10B2ED56B66}" dt="2019-10-17T13:04:01.039" v="29" actId="14100"/>
        <pc:sldMkLst>
          <pc:docMk/>
          <pc:sldMk cId="1367619080" sldId="320"/>
        </pc:sldMkLst>
        <pc:picChg chg="del">
          <ac:chgData name="Diogo Loureiro Jurema" userId="9dfde3f0-34dd-48c5-90ef-eaf27597f482" providerId="ADAL" clId="{108AFDBC-CB21-4705-B12D-A10B2ED56B66}" dt="2019-10-17T13:03:57.785" v="28" actId="478"/>
          <ac:picMkLst>
            <pc:docMk/>
            <pc:sldMk cId="1367619080" sldId="320"/>
            <ac:picMk id="4" creationId="{78A43627-B5F7-41CF-9ED9-7FCA47420872}"/>
          </ac:picMkLst>
        </pc:picChg>
        <pc:picChg chg="mod">
          <ac:chgData name="Diogo Loureiro Jurema" userId="9dfde3f0-34dd-48c5-90ef-eaf27597f482" providerId="ADAL" clId="{108AFDBC-CB21-4705-B12D-A10B2ED56B66}" dt="2019-10-17T13:04:01.039" v="29" actId="14100"/>
          <ac:picMkLst>
            <pc:docMk/>
            <pc:sldMk cId="1367619080" sldId="320"/>
            <ac:picMk id="5" creationId="{A72B124C-5D2A-4E82-A5D1-F4BE6596AEE3}"/>
          </ac:picMkLst>
        </pc:picChg>
      </pc:sldChg>
      <pc:sldChg chg="delSp modSp">
        <pc:chgData name="Diogo Loureiro Jurema" userId="9dfde3f0-34dd-48c5-90ef-eaf27597f482" providerId="ADAL" clId="{108AFDBC-CB21-4705-B12D-A10B2ED56B66}" dt="2019-10-17T13:03:04.071" v="13" actId="14100"/>
        <pc:sldMkLst>
          <pc:docMk/>
          <pc:sldMk cId="1610789409" sldId="321"/>
        </pc:sldMkLst>
        <pc:picChg chg="del">
          <ac:chgData name="Diogo Loureiro Jurema" userId="9dfde3f0-34dd-48c5-90ef-eaf27597f482" providerId="ADAL" clId="{108AFDBC-CB21-4705-B12D-A10B2ED56B66}" dt="2019-10-17T13:03:00.248" v="12" actId="478"/>
          <ac:picMkLst>
            <pc:docMk/>
            <pc:sldMk cId="1610789409" sldId="321"/>
            <ac:picMk id="4" creationId="{2B2A85C1-84A2-4B08-8CD2-260DC8F5FD8A}"/>
          </ac:picMkLst>
        </pc:picChg>
        <pc:picChg chg="mod">
          <ac:chgData name="Diogo Loureiro Jurema" userId="9dfde3f0-34dd-48c5-90ef-eaf27597f482" providerId="ADAL" clId="{108AFDBC-CB21-4705-B12D-A10B2ED56B66}" dt="2019-10-17T13:03:04.071" v="13" actId="14100"/>
          <ac:picMkLst>
            <pc:docMk/>
            <pc:sldMk cId="1610789409" sldId="321"/>
            <ac:picMk id="5" creationId="{F9F329B3-F1B1-4A76-862A-328CEF23E74B}"/>
          </ac:picMkLst>
        </pc:picChg>
      </pc:sldChg>
      <pc:sldChg chg="delSp modSp">
        <pc:chgData name="Diogo Loureiro Jurema" userId="9dfde3f0-34dd-48c5-90ef-eaf27597f482" providerId="ADAL" clId="{108AFDBC-CB21-4705-B12D-A10B2ED56B66}" dt="2019-10-17T13:04:23.527" v="35" actId="14100"/>
        <pc:sldMkLst>
          <pc:docMk/>
          <pc:sldMk cId="4094457343" sldId="322"/>
        </pc:sldMkLst>
        <pc:picChg chg="del">
          <ac:chgData name="Diogo Loureiro Jurema" userId="9dfde3f0-34dd-48c5-90ef-eaf27597f482" providerId="ADAL" clId="{108AFDBC-CB21-4705-B12D-A10B2ED56B66}" dt="2019-10-17T13:04:19.769" v="34" actId="478"/>
          <ac:picMkLst>
            <pc:docMk/>
            <pc:sldMk cId="4094457343" sldId="322"/>
            <ac:picMk id="4" creationId="{84A8A793-9EB0-4DAA-A9AF-A29F10B687C5}"/>
          </ac:picMkLst>
        </pc:picChg>
        <pc:picChg chg="mod">
          <ac:chgData name="Diogo Loureiro Jurema" userId="9dfde3f0-34dd-48c5-90ef-eaf27597f482" providerId="ADAL" clId="{108AFDBC-CB21-4705-B12D-A10B2ED56B66}" dt="2019-10-17T13:04:23.527" v="35" actId="14100"/>
          <ac:picMkLst>
            <pc:docMk/>
            <pc:sldMk cId="4094457343" sldId="322"/>
            <ac:picMk id="5" creationId="{7378CE25-C2F7-4082-BC33-817CCF3BF032}"/>
          </ac:picMkLst>
        </pc:picChg>
      </pc:sldChg>
      <pc:sldChg chg="delSp modSp">
        <pc:chgData name="Diogo Loureiro Jurema" userId="9dfde3f0-34dd-48c5-90ef-eaf27597f482" providerId="ADAL" clId="{108AFDBC-CB21-4705-B12D-A10B2ED56B66}" dt="2019-10-17T13:04:41.911" v="41" actId="14100"/>
        <pc:sldMkLst>
          <pc:docMk/>
          <pc:sldMk cId="1527964683" sldId="323"/>
        </pc:sldMkLst>
        <pc:picChg chg="del">
          <ac:chgData name="Diogo Loureiro Jurema" userId="9dfde3f0-34dd-48c5-90ef-eaf27597f482" providerId="ADAL" clId="{108AFDBC-CB21-4705-B12D-A10B2ED56B66}" dt="2019-10-17T13:04:38.681" v="40" actId="478"/>
          <ac:picMkLst>
            <pc:docMk/>
            <pc:sldMk cId="1527964683" sldId="323"/>
            <ac:picMk id="4" creationId="{339203BC-75CC-4802-B451-468CA5877018}"/>
          </ac:picMkLst>
        </pc:picChg>
        <pc:picChg chg="mod">
          <ac:chgData name="Diogo Loureiro Jurema" userId="9dfde3f0-34dd-48c5-90ef-eaf27597f482" providerId="ADAL" clId="{108AFDBC-CB21-4705-B12D-A10B2ED56B66}" dt="2019-10-17T13:04:41.911" v="41" actId="14100"/>
          <ac:picMkLst>
            <pc:docMk/>
            <pc:sldMk cId="1527964683" sldId="323"/>
            <ac:picMk id="5" creationId="{EDCEC409-4744-46E2-BD3F-10FAF0F4ACA0}"/>
          </ac:picMkLst>
        </pc:picChg>
      </pc:sldChg>
      <pc:sldChg chg="delSp modSp">
        <pc:chgData name="Diogo Loureiro Jurema" userId="9dfde3f0-34dd-48c5-90ef-eaf27597f482" providerId="ADAL" clId="{108AFDBC-CB21-4705-B12D-A10B2ED56B66}" dt="2019-10-17T13:04:36.767" v="39" actId="14100"/>
        <pc:sldMkLst>
          <pc:docMk/>
          <pc:sldMk cId="1120816976" sldId="325"/>
        </pc:sldMkLst>
        <pc:picChg chg="del">
          <ac:chgData name="Diogo Loureiro Jurema" userId="9dfde3f0-34dd-48c5-90ef-eaf27597f482" providerId="ADAL" clId="{108AFDBC-CB21-4705-B12D-A10B2ED56B66}" dt="2019-10-17T13:04:32.568" v="38" actId="478"/>
          <ac:picMkLst>
            <pc:docMk/>
            <pc:sldMk cId="1120816976" sldId="325"/>
            <ac:picMk id="4" creationId="{B002B8DA-4C4D-4BD5-862E-FCC6641C8FE0}"/>
          </ac:picMkLst>
        </pc:picChg>
        <pc:picChg chg="mod">
          <ac:chgData name="Diogo Loureiro Jurema" userId="9dfde3f0-34dd-48c5-90ef-eaf27597f482" providerId="ADAL" clId="{108AFDBC-CB21-4705-B12D-A10B2ED56B66}" dt="2019-10-17T13:04:36.767" v="39" actId="14100"/>
          <ac:picMkLst>
            <pc:docMk/>
            <pc:sldMk cId="1120816976" sldId="325"/>
            <ac:picMk id="5" creationId="{19C91DB9-6116-44B2-B3F7-720B6AAE67F6}"/>
          </ac:picMkLst>
        </pc:picChg>
      </pc:sldChg>
      <pc:sldChg chg="delSp modSp">
        <pc:chgData name="Diogo Loureiro Jurema" userId="9dfde3f0-34dd-48c5-90ef-eaf27597f482" providerId="ADAL" clId="{108AFDBC-CB21-4705-B12D-A10B2ED56B66}" dt="2019-10-17T13:04:09.567" v="31" actId="14100"/>
        <pc:sldMkLst>
          <pc:docMk/>
          <pc:sldMk cId="4164957228" sldId="326"/>
        </pc:sldMkLst>
        <pc:picChg chg="del">
          <ac:chgData name="Diogo Loureiro Jurema" userId="9dfde3f0-34dd-48c5-90ef-eaf27597f482" providerId="ADAL" clId="{108AFDBC-CB21-4705-B12D-A10B2ED56B66}" dt="2019-10-17T13:04:04.641" v="30" actId="478"/>
          <ac:picMkLst>
            <pc:docMk/>
            <pc:sldMk cId="4164957228" sldId="326"/>
            <ac:picMk id="4" creationId="{405662F3-1B7B-49C9-ABBF-F5005C199924}"/>
          </ac:picMkLst>
        </pc:picChg>
        <pc:picChg chg="mod">
          <ac:chgData name="Diogo Loureiro Jurema" userId="9dfde3f0-34dd-48c5-90ef-eaf27597f482" providerId="ADAL" clId="{108AFDBC-CB21-4705-B12D-A10B2ED56B66}" dt="2019-10-17T13:04:09.567" v="31" actId="14100"/>
          <ac:picMkLst>
            <pc:docMk/>
            <pc:sldMk cId="4164957228" sldId="326"/>
            <ac:picMk id="5" creationId="{35F0D95B-5CD4-41B1-97AE-817F5CD5ED38}"/>
          </ac:picMkLst>
        </pc:picChg>
      </pc:sldChg>
      <pc:sldChg chg="delSp modSp">
        <pc:chgData name="Diogo Loureiro Jurema" userId="9dfde3f0-34dd-48c5-90ef-eaf27597f482" providerId="ADAL" clId="{108AFDBC-CB21-4705-B12D-A10B2ED56B66}" dt="2019-10-17T13:02:57.511" v="11" actId="14100"/>
        <pc:sldMkLst>
          <pc:docMk/>
          <pc:sldMk cId="1952426517" sldId="327"/>
        </pc:sldMkLst>
        <pc:picChg chg="del">
          <ac:chgData name="Diogo Loureiro Jurema" userId="9dfde3f0-34dd-48c5-90ef-eaf27597f482" providerId="ADAL" clId="{108AFDBC-CB21-4705-B12D-A10B2ED56B66}" dt="2019-10-17T13:02:52.008" v="10" actId="478"/>
          <ac:picMkLst>
            <pc:docMk/>
            <pc:sldMk cId="1952426517" sldId="327"/>
            <ac:picMk id="3" creationId="{9A0091B6-E0F6-4BCA-BD0E-6FB7BC3C6F23}"/>
          </ac:picMkLst>
        </pc:picChg>
        <pc:picChg chg="mod">
          <ac:chgData name="Diogo Loureiro Jurema" userId="9dfde3f0-34dd-48c5-90ef-eaf27597f482" providerId="ADAL" clId="{108AFDBC-CB21-4705-B12D-A10B2ED56B66}" dt="2019-10-17T13:02:57.511" v="11" actId="14100"/>
          <ac:picMkLst>
            <pc:docMk/>
            <pc:sldMk cId="1952426517" sldId="327"/>
            <ac:picMk id="4" creationId="{C5F33499-6558-4147-8E6C-D9665964D053}"/>
          </ac:picMkLst>
        </pc:picChg>
      </pc:sldChg>
      <pc:sldChg chg="delSp modSp">
        <pc:chgData name="Diogo Loureiro Jurema" userId="9dfde3f0-34dd-48c5-90ef-eaf27597f482" providerId="ADAL" clId="{108AFDBC-CB21-4705-B12D-A10B2ED56B66}" dt="2019-10-17T13:03:22.423" v="19" actId="14100"/>
        <pc:sldMkLst>
          <pc:docMk/>
          <pc:sldMk cId="3835542099" sldId="328"/>
        </pc:sldMkLst>
        <pc:picChg chg="del">
          <ac:chgData name="Diogo Loureiro Jurema" userId="9dfde3f0-34dd-48c5-90ef-eaf27597f482" providerId="ADAL" clId="{108AFDBC-CB21-4705-B12D-A10B2ED56B66}" dt="2019-10-17T13:03:18.640" v="18" actId="478"/>
          <ac:picMkLst>
            <pc:docMk/>
            <pc:sldMk cId="3835542099" sldId="328"/>
            <ac:picMk id="3" creationId="{46FF8362-8C62-4503-B7E7-85CDE5187F24}"/>
          </ac:picMkLst>
        </pc:picChg>
        <pc:picChg chg="mod">
          <ac:chgData name="Diogo Loureiro Jurema" userId="9dfde3f0-34dd-48c5-90ef-eaf27597f482" providerId="ADAL" clId="{108AFDBC-CB21-4705-B12D-A10B2ED56B66}" dt="2019-10-17T13:03:22.423" v="19" actId="14100"/>
          <ac:picMkLst>
            <pc:docMk/>
            <pc:sldMk cId="3835542099" sldId="328"/>
            <ac:picMk id="4" creationId="{9FD3E3CB-CD61-4FB6-90C4-D03831075CFC}"/>
          </ac:picMkLst>
        </pc:picChg>
      </pc:sldChg>
      <pc:sldChg chg="delSp modSp">
        <pc:chgData name="Diogo Loureiro Jurema" userId="9dfde3f0-34dd-48c5-90ef-eaf27597f482" providerId="ADAL" clId="{108AFDBC-CB21-4705-B12D-A10B2ED56B66}" dt="2019-10-17T13:05:19" v="53" actId="14100"/>
        <pc:sldMkLst>
          <pc:docMk/>
          <pc:sldMk cId="4106675507" sldId="329"/>
        </pc:sldMkLst>
        <pc:picChg chg="del">
          <ac:chgData name="Diogo Loureiro Jurema" userId="9dfde3f0-34dd-48c5-90ef-eaf27597f482" providerId="ADAL" clId="{108AFDBC-CB21-4705-B12D-A10B2ED56B66}" dt="2019-10-17T13:05:15.897" v="52" actId="478"/>
          <ac:picMkLst>
            <pc:docMk/>
            <pc:sldMk cId="4106675507" sldId="329"/>
            <ac:picMk id="4" creationId="{F302E456-61B9-469C-835C-007C44AE2F9E}"/>
          </ac:picMkLst>
        </pc:picChg>
        <pc:picChg chg="mod">
          <ac:chgData name="Diogo Loureiro Jurema" userId="9dfde3f0-34dd-48c5-90ef-eaf27597f482" providerId="ADAL" clId="{108AFDBC-CB21-4705-B12D-A10B2ED56B66}" dt="2019-10-17T13:05:19" v="53" actId="14100"/>
          <ac:picMkLst>
            <pc:docMk/>
            <pc:sldMk cId="4106675507" sldId="329"/>
            <ac:picMk id="5" creationId="{20E2EA81-AD2D-4B18-A372-A34E38D6657B}"/>
          </ac:picMkLst>
        </pc:picChg>
      </pc:sldChg>
      <pc:sldChg chg="delSp modSp">
        <pc:chgData name="Diogo Loureiro Jurema" userId="9dfde3f0-34dd-48c5-90ef-eaf27597f482" providerId="ADAL" clId="{108AFDBC-CB21-4705-B12D-A10B2ED56B66}" dt="2019-10-17T13:05:02.375" v="47" actId="14100"/>
        <pc:sldMkLst>
          <pc:docMk/>
          <pc:sldMk cId="1107703240" sldId="335"/>
        </pc:sldMkLst>
        <pc:picChg chg="del">
          <ac:chgData name="Diogo Loureiro Jurema" userId="9dfde3f0-34dd-48c5-90ef-eaf27597f482" providerId="ADAL" clId="{108AFDBC-CB21-4705-B12D-A10B2ED56B66}" dt="2019-10-17T13:04:59.600" v="46" actId="478"/>
          <ac:picMkLst>
            <pc:docMk/>
            <pc:sldMk cId="1107703240" sldId="335"/>
            <ac:picMk id="3" creationId="{9FA80062-31A2-4351-BCA8-55907A917864}"/>
          </ac:picMkLst>
        </pc:picChg>
        <pc:picChg chg="mod">
          <ac:chgData name="Diogo Loureiro Jurema" userId="9dfde3f0-34dd-48c5-90ef-eaf27597f482" providerId="ADAL" clId="{108AFDBC-CB21-4705-B12D-A10B2ED56B66}" dt="2019-10-17T13:05:02.375" v="47" actId="14100"/>
          <ac:picMkLst>
            <pc:docMk/>
            <pc:sldMk cId="1107703240" sldId="335"/>
            <ac:picMk id="4" creationId="{B84CC765-9203-4C7F-9935-992FF5969983}"/>
          </ac:picMkLst>
        </pc:picChg>
      </pc:sldChg>
      <pc:sldChg chg="delSp modSp">
        <pc:chgData name="Diogo Loureiro Jurema" userId="9dfde3f0-34dd-48c5-90ef-eaf27597f482" providerId="ADAL" clId="{108AFDBC-CB21-4705-B12D-A10B2ED56B66}" dt="2019-10-17T13:05:08.520" v="49" actId="14100"/>
        <pc:sldMkLst>
          <pc:docMk/>
          <pc:sldMk cId="2277596710" sldId="336"/>
        </pc:sldMkLst>
        <pc:picChg chg="del">
          <ac:chgData name="Diogo Loureiro Jurema" userId="9dfde3f0-34dd-48c5-90ef-eaf27597f482" providerId="ADAL" clId="{108AFDBC-CB21-4705-B12D-A10B2ED56B66}" dt="2019-10-17T13:05:04.705" v="48" actId="478"/>
          <ac:picMkLst>
            <pc:docMk/>
            <pc:sldMk cId="2277596710" sldId="336"/>
            <ac:picMk id="4" creationId="{429A1B84-A0CF-421F-B145-16C400BC7D01}"/>
          </ac:picMkLst>
        </pc:picChg>
        <pc:picChg chg="mod">
          <ac:chgData name="Diogo Loureiro Jurema" userId="9dfde3f0-34dd-48c5-90ef-eaf27597f482" providerId="ADAL" clId="{108AFDBC-CB21-4705-B12D-A10B2ED56B66}" dt="2019-10-17T13:05:08.520" v="49" actId="14100"/>
          <ac:picMkLst>
            <pc:docMk/>
            <pc:sldMk cId="2277596710" sldId="336"/>
            <ac:picMk id="5" creationId="{13085CE2-B578-456E-9F8F-39026443BBB4}"/>
          </ac:picMkLst>
        </pc:picChg>
      </pc:sldChg>
      <pc:sldChg chg="delSp modSp">
        <pc:chgData name="Diogo Loureiro Jurema" userId="9dfde3f0-34dd-48c5-90ef-eaf27597f482" providerId="ADAL" clId="{108AFDBC-CB21-4705-B12D-A10B2ED56B66}" dt="2019-10-17T13:05:13.935" v="51" actId="14100"/>
        <pc:sldMkLst>
          <pc:docMk/>
          <pc:sldMk cId="1385316300" sldId="337"/>
        </pc:sldMkLst>
        <pc:picChg chg="del">
          <ac:chgData name="Diogo Loureiro Jurema" userId="9dfde3f0-34dd-48c5-90ef-eaf27597f482" providerId="ADAL" clId="{108AFDBC-CB21-4705-B12D-A10B2ED56B66}" dt="2019-10-17T13:05:10.695" v="50" actId="478"/>
          <ac:picMkLst>
            <pc:docMk/>
            <pc:sldMk cId="1385316300" sldId="337"/>
            <ac:picMk id="4" creationId="{C5E13DE0-8FA1-4CB9-9E27-FAF5E8D53685}"/>
          </ac:picMkLst>
        </pc:picChg>
        <pc:picChg chg="mod">
          <ac:chgData name="Diogo Loureiro Jurema" userId="9dfde3f0-34dd-48c5-90ef-eaf27597f482" providerId="ADAL" clId="{108AFDBC-CB21-4705-B12D-A10B2ED56B66}" dt="2019-10-17T13:05:13.935" v="51" actId="14100"/>
          <ac:picMkLst>
            <pc:docMk/>
            <pc:sldMk cId="1385316300" sldId="337"/>
            <ac:picMk id="5" creationId="{4ACA2419-74AF-40DA-9530-D7E47A3BCA3A}"/>
          </ac:picMkLst>
        </pc:picChg>
      </pc:sldChg>
      <pc:sldChg chg="delSp modSp">
        <pc:chgData name="Diogo Loureiro Jurema" userId="9dfde3f0-34dd-48c5-90ef-eaf27597f482" providerId="ADAL" clId="{108AFDBC-CB21-4705-B12D-A10B2ED56B66}" dt="2019-10-17T13:03:46.391" v="25" actId="14100"/>
        <pc:sldMkLst>
          <pc:docMk/>
          <pc:sldMk cId="613198177" sldId="338"/>
        </pc:sldMkLst>
        <pc:picChg chg="del">
          <ac:chgData name="Diogo Loureiro Jurema" userId="9dfde3f0-34dd-48c5-90ef-eaf27597f482" providerId="ADAL" clId="{108AFDBC-CB21-4705-B12D-A10B2ED56B66}" dt="2019-10-17T13:03:43.368" v="24" actId="478"/>
          <ac:picMkLst>
            <pc:docMk/>
            <pc:sldMk cId="613198177" sldId="338"/>
            <ac:picMk id="4" creationId="{2A986081-6FB3-43C5-992F-7793B8BE548A}"/>
          </ac:picMkLst>
        </pc:picChg>
        <pc:picChg chg="mod">
          <ac:chgData name="Diogo Loureiro Jurema" userId="9dfde3f0-34dd-48c5-90ef-eaf27597f482" providerId="ADAL" clId="{108AFDBC-CB21-4705-B12D-A10B2ED56B66}" dt="2019-10-17T13:03:46.391" v="25" actId="14100"/>
          <ac:picMkLst>
            <pc:docMk/>
            <pc:sldMk cId="613198177" sldId="338"/>
            <ac:picMk id="5" creationId="{3CC60688-4A60-489E-AF19-3440979857EA}"/>
          </ac:picMkLst>
        </pc:picChg>
      </pc:sldChg>
      <pc:sldChg chg="delSp modSp">
        <pc:chgData name="Diogo Loureiro Jurema" userId="9dfde3f0-34dd-48c5-90ef-eaf27597f482" providerId="ADAL" clId="{108AFDBC-CB21-4705-B12D-A10B2ED56B66}" dt="2019-10-17T13:04:30.079" v="37" actId="14100"/>
        <pc:sldMkLst>
          <pc:docMk/>
          <pc:sldMk cId="15829803" sldId="340"/>
        </pc:sldMkLst>
        <pc:picChg chg="del">
          <ac:chgData name="Diogo Loureiro Jurema" userId="9dfde3f0-34dd-48c5-90ef-eaf27597f482" providerId="ADAL" clId="{108AFDBC-CB21-4705-B12D-A10B2ED56B66}" dt="2019-10-17T13:04:26.320" v="36" actId="478"/>
          <ac:picMkLst>
            <pc:docMk/>
            <pc:sldMk cId="15829803" sldId="340"/>
            <ac:picMk id="4" creationId="{84A8A793-9EB0-4DAA-A9AF-A29F10B687C5}"/>
          </ac:picMkLst>
        </pc:picChg>
        <pc:picChg chg="mod">
          <ac:chgData name="Diogo Loureiro Jurema" userId="9dfde3f0-34dd-48c5-90ef-eaf27597f482" providerId="ADAL" clId="{108AFDBC-CB21-4705-B12D-A10B2ED56B66}" dt="2019-10-17T13:04:30.079" v="37" actId="14100"/>
          <ac:picMkLst>
            <pc:docMk/>
            <pc:sldMk cId="15829803" sldId="340"/>
            <ac:picMk id="5" creationId="{7378CE25-C2F7-4082-BC33-817CCF3BF032}"/>
          </ac:picMkLst>
        </pc:picChg>
      </pc:sldChg>
      <pc:sldChg chg="delSp modSp">
        <pc:chgData name="Diogo Loureiro Jurema" userId="9dfde3f0-34dd-48c5-90ef-eaf27597f482" providerId="ADAL" clId="{108AFDBC-CB21-4705-B12D-A10B2ED56B66}" dt="2019-10-17T13:04:57.207" v="45" actId="14100"/>
        <pc:sldMkLst>
          <pc:docMk/>
          <pc:sldMk cId="705330369" sldId="342"/>
        </pc:sldMkLst>
        <pc:picChg chg="del">
          <ac:chgData name="Diogo Loureiro Jurema" userId="9dfde3f0-34dd-48c5-90ef-eaf27597f482" providerId="ADAL" clId="{108AFDBC-CB21-4705-B12D-A10B2ED56B66}" dt="2019-10-17T13:04:53.640" v="44" actId="478"/>
          <ac:picMkLst>
            <pc:docMk/>
            <pc:sldMk cId="705330369" sldId="342"/>
            <ac:picMk id="4" creationId="{A0E9E943-9C4D-4787-BDDC-958FE684EC1A}"/>
          </ac:picMkLst>
        </pc:picChg>
        <pc:picChg chg="mod">
          <ac:chgData name="Diogo Loureiro Jurema" userId="9dfde3f0-34dd-48c5-90ef-eaf27597f482" providerId="ADAL" clId="{108AFDBC-CB21-4705-B12D-A10B2ED56B66}" dt="2019-10-17T13:04:57.207" v="45" actId="14100"/>
          <ac:picMkLst>
            <pc:docMk/>
            <pc:sldMk cId="705330369" sldId="342"/>
            <ac:picMk id="5" creationId="{1B07C48A-62EA-4A08-B405-0C7F80B8D9A4}"/>
          </ac:picMkLst>
        </pc:picChg>
      </pc:sldChg>
      <pc:sldChg chg="delSp modSp">
        <pc:chgData name="Diogo Loureiro Jurema" userId="9dfde3f0-34dd-48c5-90ef-eaf27597f482" providerId="ADAL" clId="{108AFDBC-CB21-4705-B12D-A10B2ED56B66}" dt="2019-10-17T13:05:24.647" v="55" actId="14100"/>
        <pc:sldMkLst>
          <pc:docMk/>
          <pc:sldMk cId="1114369283" sldId="343"/>
        </pc:sldMkLst>
        <pc:picChg chg="del">
          <ac:chgData name="Diogo Loureiro Jurema" userId="9dfde3f0-34dd-48c5-90ef-eaf27597f482" providerId="ADAL" clId="{108AFDBC-CB21-4705-B12D-A10B2ED56B66}" dt="2019-10-17T13:05:21.472" v="54" actId="478"/>
          <ac:picMkLst>
            <pc:docMk/>
            <pc:sldMk cId="1114369283" sldId="343"/>
            <ac:picMk id="4" creationId="{F302E456-61B9-469C-835C-007C44AE2F9E}"/>
          </ac:picMkLst>
        </pc:picChg>
        <pc:picChg chg="mod">
          <ac:chgData name="Diogo Loureiro Jurema" userId="9dfde3f0-34dd-48c5-90ef-eaf27597f482" providerId="ADAL" clId="{108AFDBC-CB21-4705-B12D-A10B2ED56B66}" dt="2019-10-17T13:05:24.647" v="55" actId="14100"/>
          <ac:picMkLst>
            <pc:docMk/>
            <pc:sldMk cId="1114369283" sldId="343"/>
            <ac:picMk id="5" creationId="{20E2EA81-AD2D-4B18-A372-A34E38D6657B}"/>
          </ac:picMkLst>
        </pc:picChg>
      </pc:sldChg>
      <pc:sldMasterChg chg="addSp delSp modSp">
        <pc:chgData name="Diogo Loureiro Jurema" userId="9dfde3f0-34dd-48c5-90ef-eaf27597f482" providerId="ADAL" clId="{108AFDBC-CB21-4705-B12D-A10B2ED56B66}" dt="2019-10-17T13:02:40.951" v="9" actId="1076"/>
        <pc:sldMasterMkLst>
          <pc:docMk/>
          <pc:sldMasterMk cId="564326219" sldId="2147483660"/>
        </pc:sldMasterMkLst>
        <pc:spChg chg="del">
          <ac:chgData name="Diogo Loureiro Jurema" userId="9dfde3f0-34dd-48c5-90ef-eaf27597f482" providerId="ADAL" clId="{108AFDBC-CB21-4705-B12D-A10B2ED56B66}" dt="2019-10-17T13:02:35.599" v="7" actId="478"/>
          <ac:spMkLst>
            <pc:docMk/>
            <pc:sldMasterMk cId="564326219" sldId="2147483660"/>
            <ac:spMk id="4" creationId="{00000000-0000-0000-0000-000000000000}"/>
          </ac:spMkLst>
        </pc:spChg>
        <pc:picChg chg="add mod">
          <ac:chgData name="Diogo Loureiro Jurema" userId="9dfde3f0-34dd-48c5-90ef-eaf27597f482" providerId="ADAL" clId="{108AFDBC-CB21-4705-B12D-A10B2ED56B66}" dt="2019-10-17T13:02:40.951" v="9" actId="1076"/>
          <ac:picMkLst>
            <pc:docMk/>
            <pc:sldMasterMk cId="564326219" sldId="2147483660"/>
            <ac:picMk id="7" creationId="{1F982F34-2BDA-4F7D-991E-84A4D8AC2CB9}"/>
          </ac:picMkLst>
        </pc:pic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E3ABD1-B495-5F40-A4D4-D557E9B403E6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7C6B1F-1359-FA44-BFD0-6A675BF0EEDE}">
      <dgm:prSet phldrT="[Text]" custT="1"/>
      <dgm:spPr/>
      <dgm:t>
        <a:bodyPr/>
        <a:lstStyle/>
        <a:p>
          <a:r>
            <a:rPr lang="en-GB" sz="1400" dirty="0"/>
            <a:t>What is </a:t>
          </a:r>
          <a:r>
            <a:rPr lang="en-US" sz="1400" dirty="0"/>
            <a:t>the current situation?</a:t>
          </a:r>
        </a:p>
      </dgm:t>
    </dgm:pt>
    <dgm:pt modelId="{0532D2BD-8EEC-284C-81F3-571828831AD2}" type="parTrans" cxnId="{65E78BBF-CF31-2447-A5AE-2C843D69DDAA}">
      <dgm:prSet/>
      <dgm:spPr/>
      <dgm:t>
        <a:bodyPr/>
        <a:lstStyle/>
        <a:p>
          <a:endParaRPr lang="en-US"/>
        </a:p>
      </dgm:t>
    </dgm:pt>
    <dgm:pt modelId="{5AA2F73C-CA20-7045-93A9-AB3A38DF2AC9}" type="sibTrans" cxnId="{65E78BBF-CF31-2447-A5AE-2C843D69DDAA}">
      <dgm:prSet/>
      <dgm:spPr/>
      <dgm:t>
        <a:bodyPr/>
        <a:lstStyle/>
        <a:p>
          <a:endParaRPr lang="en-US"/>
        </a:p>
      </dgm:t>
    </dgm:pt>
    <dgm:pt modelId="{107C7BA8-8790-A842-B32E-B21242BE2D00}">
      <dgm:prSet phldrT="[Text]"/>
      <dgm:spPr/>
      <dgm:t>
        <a:bodyPr/>
        <a:lstStyle/>
        <a:p>
          <a:r>
            <a:rPr lang="en-US" dirty="0"/>
            <a:t>Barriers/Challenges</a:t>
          </a:r>
        </a:p>
      </dgm:t>
    </dgm:pt>
    <dgm:pt modelId="{1F9C590F-CA95-7049-ABDC-86CAE076FE2D}" type="parTrans" cxnId="{CF7ECD31-1C4C-EB4A-9150-C206B5925FD0}">
      <dgm:prSet/>
      <dgm:spPr/>
      <dgm:t>
        <a:bodyPr/>
        <a:lstStyle/>
        <a:p>
          <a:endParaRPr lang="en-US"/>
        </a:p>
      </dgm:t>
    </dgm:pt>
    <dgm:pt modelId="{78AD136E-744E-2F4C-9F77-A38737EC8E3B}" type="sibTrans" cxnId="{CF7ECD31-1C4C-EB4A-9150-C206B5925FD0}">
      <dgm:prSet/>
      <dgm:spPr/>
      <dgm:t>
        <a:bodyPr/>
        <a:lstStyle/>
        <a:p>
          <a:endParaRPr lang="en-US"/>
        </a:p>
      </dgm:t>
    </dgm:pt>
    <dgm:pt modelId="{7D54F72E-274B-764D-9EDC-EE4AF827C545}">
      <dgm:prSet phldrT="[Text]"/>
      <dgm:spPr/>
      <dgm:t>
        <a:bodyPr/>
        <a:lstStyle/>
        <a:p>
          <a:r>
            <a:rPr lang="en-US" dirty="0"/>
            <a:t>Actions needed and timeframe</a:t>
          </a:r>
        </a:p>
      </dgm:t>
    </dgm:pt>
    <dgm:pt modelId="{C9ABCE92-B618-DB4E-8758-22E868CD712E}" type="parTrans" cxnId="{8A347463-3C9A-5C49-A96C-6BA43ADC6968}">
      <dgm:prSet/>
      <dgm:spPr/>
      <dgm:t>
        <a:bodyPr/>
        <a:lstStyle/>
        <a:p>
          <a:endParaRPr lang="en-US"/>
        </a:p>
      </dgm:t>
    </dgm:pt>
    <dgm:pt modelId="{6FA18E44-EC46-9949-9788-1BA48CD67FF3}" type="sibTrans" cxnId="{8A347463-3C9A-5C49-A96C-6BA43ADC6968}">
      <dgm:prSet/>
      <dgm:spPr/>
      <dgm:t>
        <a:bodyPr/>
        <a:lstStyle/>
        <a:p>
          <a:endParaRPr lang="en-US"/>
        </a:p>
      </dgm:t>
    </dgm:pt>
    <dgm:pt modelId="{E7611BEC-FD7F-8B42-A9CD-1F9F4663D90C}" type="pres">
      <dgm:prSet presAssocID="{BEE3ABD1-B495-5F40-A4D4-D557E9B403E6}" presName="linear" presStyleCnt="0">
        <dgm:presLayoutVars>
          <dgm:dir/>
          <dgm:animLvl val="lvl"/>
          <dgm:resizeHandles val="exact"/>
        </dgm:presLayoutVars>
      </dgm:prSet>
      <dgm:spPr/>
    </dgm:pt>
    <dgm:pt modelId="{AE2E879D-E3C9-294D-9722-3DB461310EE6}" type="pres">
      <dgm:prSet presAssocID="{A77C6B1F-1359-FA44-BFD0-6A675BF0EEDE}" presName="parentLin" presStyleCnt="0"/>
      <dgm:spPr/>
    </dgm:pt>
    <dgm:pt modelId="{99AFB8CA-8C35-3B4F-A254-5F6608FD533C}" type="pres">
      <dgm:prSet presAssocID="{A77C6B1F-1359-FA44-BFD0-6A675BF0EEDE}" presName="parentLeftMargin" presStyleLbl="node1" presStyleIdx="0" presStyleCnt="3"/>
      <dgm:spPr/>
    </dgm:pt>
    <dgm:pt modelId="{F2412F4C-5866-2B43-A79F-266AE7590B69}" type="pres">
      <dgm:prSet presAssocID="{A77C6B1F-1359-FA44-BFD0-6A675BF0EE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556FB7-4D5B-3742-8AF2-21F1251B6485}" type="pres">
      <dgm:prSet presAssocID="{A77C6B1F-1359-FA44-BFD0-6A675BF0EEDE}" presName="negativeSpace" presStyleCnt="0"/>
      <dgm:spPr/>
    </dgm:pt>
    <dgm:pt modelId="{28D2D072-3C67-9E43-A8B5-94E130E408D0}" type="pres">
      <dgm:prSet presAssocID="{A77C6B1F-1359-FA44-BFD0-6A675BF0EEDE}" presName="childText" presStyleLbl="conFgAcc1" presStyleIdx="0" presStyleCnt="3" custScaleY="327882" custLinFactNeighborY="-48106">
        <dgm:presLayoutVars>
          <dgm:bulletEnabled val="1"/>
        </dgm:presLayoutVars>
      </dgm:prSet>
      <dgm:spPr/>
    </dgm:pt>
    <dgm:pt modelId="{58814C9D-94A3-AE42-BC36-7F0DC747B0CA}" type="pres">
      <dgm:prSet presAssocID="{5AA2F73C-CA20-7045-93A9-AB3A38DF2AC9}" presName="spaceBetweenRectangles" presStyleCnt="0"/>
      <dgm:spPr/>
    </dgm:pt>
    <dgm:pt modelId="{C9CE8B2D-B3EA-D241-AB9C-DCD6A02EBF1B}" type="pres">
      <dgm:prSet presAssocID="{107C7BA8-8790-A842-B32E-B21242BE2D00}" presName="parentLin" presStyleCnt="0"/>
      <dgm:spPr/>
    </dgm:pt>
    <dgm:pt modelId="{AE4736AA-0C56-D943-8B95-25820605319F}" type="pres">
      <dgm:prSet presAssocID="{107C7BA8-8790-A842-B32E-B21242BE2D00}" presName="parentLeftMargin" presStyleLbl="node1" presStyleIdx="0" presStyleCnt="3"/>
      <dgm:spPr/>
    </dgm:pt>
    <dgm:pt modelId="{59AD41E0-4024-7D4F-A9FC-86B8945FD678}" type="pres">
      <dgm:prSet presAssocID="{107C7BA8-8790-A842-B32E-B21242BE2D0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92714D6-82B9-204D-ACC5-2F59F7B081A6}" type="pres">
      <dgm:prSet presAssocID="{107C7BA8-8790-A842-B32E-B21242BE2D00}" presName="negativeSpace" presStyleCnt="0"/>
      <dgm:spPr/>
    </dgm:pt>
    <dgm:pt modelId="{F9608596-069B-7C4D-81F3-03118A0C6101}" type="pres">
      <dgm:prSet presAssocID="{107C7BA8-8790-A842-B32E-B21242BE2D00}" presName="childText" presStyleLbl="conFgAcc1" presStyleIdx="1" presStyleCnt="3" custScaleY="317273">
        <dgm:presLayoutVars>
          <dgm:bulletEnabled val="1"/>
        </dgm:presLayoutVars>
      </dgm:prSet>
      <dgm:spPr/>
    </dgm:pt>
    <dgm:pt modelId="{8CCD88D6-278A-F948-AF07-4D94E5616281}" type="pres">
      <dgm:prSet presAssocID="{78AD136E-744E-2F4C-9F77-A38737EC8E3B}" presName="spaceBetweenRectangles" presStyleCnt="0"/>
      <dgm:spPr/>
    </dgm:pt>
    <dgm:pt modelId="{46F4409D-F1CF-EF47-811D-35F9C6460C15}" type="pres">
      <dgm:prSet presAssocID="{7D54F72E-274B-764D-9EDC-EE4AF827C545}" presName="parentLin" presStyleCnt="0"/>
      <dgm:spPr/>
    </dgm:pt>
    <dgm:pt modelId="{D49C2101-F20C-D148-880D-A35780794E50}" type="pres">
      <dgm:prSet presAssocID="{7D54F72E-274B-764D-9EDC-EE4AF827C545}" presName="parentLeftMargin" presStyleLbl="node1" presStyleIdx="1" presStyleCnt="3"/>
      <dgm:spPr/>
    </dgm:pt>
    <dgm:pt modelId="{538F43F8-79DF-DD4B-98E9-94BE06EB7111}" type="pres">
      <dgm:prSet presAssocID="{7D54F72E-274B-764D-9EDC-EE4AF827C54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310FB93-9BC3-B74C-8D02-8076C2BDFD90}" type="pres">
      <dgm:prSet presAssocID="{7D54F72E-274B-764D-9EDC-EE4AF827C545}" presName="negativeSpace" presStyleCnt="0"/>
      <dgm:spPr/>
    </dgm:pt>
    <dgm:pt modelId="{D18EA1BE-8ABC-9047-B137-347A84DE6466}" type="pres">
      <dgm:prSet presAssocID="{7D54F72E-274B-764D-9EDC-EE4AF827C545}" presName="childText" presStyleLbl="conFgAcc1" presStyleIdx="2" presStyleCnt="3" custScaleY="306965">
        <dgm:presLayoutVars>
          <dgm:bulletEnabled val="1"/>
        </dgm:presLayoutVars>
      </dgm:prSet>
      <dgm:spPr/>
    </dgm:pt>
  </dgm:ptLst>
  <dgm:cxnLst>
    <dgm:cxn modelId="{CF7ECD31-1C4C-EB4A-9150-C206B5925FD0}" srcId="{BEE3ABD1-B495-5F40-A4D4-D557E9B403E6}" destId="{107C7BA8-8790-A842-B32E-B21242BE2D00}" srcOrd="1" destOrd="0" parTransId="{1F9C590F-CA95-7049-ABDC-86CAE076FE2D}" sibTransId="{78AD136E-744E-2F4C-9F77-A38737EC8E3B}"/>
    <dgm:cxn modelId="{2BAE8235-76B2-E341-B47A-F1328D0B889A}" type="presOf" srcId="{A77C6B1F-1359-FA44-BFD0-6A675BF0EEDE}" destId="{F2412F4C-5866-2B43-A79F-266AE7590B69}" srcOrd="1" destOrd="0" presId="urn:microsoft.com/office/officeart/2005/8/layout/list1"/>
    <dgm:cxn modelId="{8A347463-3C9A-5C49-A96C-6BA43ADC6968}" srcId="{BEE3ABD1-B495-5F40-A4D4-D557E9B403E6}" destId="{7D54F72E-274B-764D-9EDC-EE4AF827C545}" srcOrd="2" destOrd="0" parTransId="{C9ABCE92-B618-DB4E-8758-22E868CD712E}" sibTransId="{6FA18E44-EC46-9949-9788-1BA48CD67FF3}"/>
    <dgm:cxn modelId="{13243559-F34B-7842-A429-6E4647E2EF86}" type="presOf" srcId="{BEE3ABD1-B495-5F40-A4D4-D557E9B403E6}" destId="{E7611BEC-FD7F-8B42-A9CD-1F9F4663D90C}" srcOrd="0" destOrd="0" presId="urn:microsoft.com/office/officeart/2005/8/layout/list1"/>
    <dgm:cxn modelId="{5DFA0084-D1A1-6146-8A9A-B1FD76ACD180}" type="presOf" srcId="{107C7BA8-8790-A842-B32E-B21242BE2D00}" destId="{AE4736AA-0C56-D943-8B95-25820605319F}" srcOrd="0" destOrd="0" presId="urn:microsoft.com/office/officeart/2005/8/layout/list1"/>
    <dgm:cxn modelId="{39B96D8B-7C03-8B4F-B4EC-2EDE9494B104}" type="presOf" srcId="{7D54F72E-274B-764D-9EDC-EE4AF827C545}" destId="{D49C2101-F20C-D148-880D-A35780794E50}" srcOrd="0" destOrd="0" presId="urn:microsoft.com/office/officeart/2005/8/layout/list1"/>
    <dgm:cxn modelId="{88EDFE90-B37E-1C48-8478-FEE4D4A1A82E}" type="presOf" srcId="{A77C6B1F-1359-FA44-BFD0-6A675BF0EEDE}" destId="{99AFB8CA-8C35-3B4F-A254-5F6608FD533C}" srcOrd="0" destOrd="0" presId="urn:microsoft.com/office/officeart/2005/8/layout/list1"/>
    <dgm:cxn modelId="{65E78BBF-CF31-2447-A5AE-2C843D69DDAA}" srcId="{BEE3ABD1-B495-5F40-A4D4-D557E9B403E6}" destId="{A77C6B1F-1359-FA44-BFD0-6A675BF0EEDE}" srcOrd="0" destOrd="0" parTransId="{0532D2BD-8EEC-284C-81F3-571828831AD2}" sibTransId="{5AA2F73C-CA20-7045-93A9-AB3A38DF2AC9}"/>
    <dgm:cxn modelId="{5DA609C4-FA6C-414A-B555-CAA6258BADA5}" type="presOf" srcId="{107C7BA8-8790-A842-B32E-B21242BE2D00}" destId="{59AD41E0-4024-7D4F-A9FC-86B8945FD678}" srcOrd="1" destOrd="0" presId="urn:microsoft.com/office/officeart/2005/8/layout/list1"/>
    <dgm:cxn modelId="{3351CDF3-1AB7-1E48-9FFF-4C68CAF12586}" type="presOf" srcId="{7D54F72E-274B-764D-9EDC-EE4AF827C545}" destId="{538F43F8-79DF-DD4B-98E9-94BE06EB7111}" srcOrd="1" destOrd="0" presId="urn:microsoft.com/office/officeart/2005/8/layout/list1"/>
    <dgm:cxn modelId="{22832160-ABBD-B147-B75E-A196935A2CD5}" type="presParOf" srcId="{E7611BEC-FD7F-8B42-A9CD-1F9F4663D90C}" destId="{AE2E879D-E3C9-294D-9722-3DB461310EE6}" srcOrd="0" destOrd="0" presId="urn:microsoft.com/office/officeart/2005/8/layout/list1"/>
    <dgm:cxn modelId="{E3FF6DB5-B254-8E40-8884-BEA6EF409E8E}" type="presParOf" srcId="{AE2E879D-E3C9-294D-9722-3DB461310EE6}" destId="{99AFB8CA-8C35-3B4F-A254-5F6608FD533C}" srcOrd="0" destOrd="0" presId="urn:microsoft.com/office/officeart/2005/8/layout/list1"/>
    <dgm:cxn modelId="{47FC8AB8-7F88-0A49-A9EA-4773DBE4CF67}" type="presParOf" srcId="{AE2E879D-E3C9-294D-9722-3DB461310EE6}" destId="{F2412F4C-5866-2B43-A79F-266AE7590B69}" srcOrd="1" destOrd="0" presId="urn:microsoft.com/office/officeart/2005/8/layout/list1"/>
    <dgm:cxn modelId="{F95F8436-00C5-2C40-93B0-264319A8BBB3}" type="presParOf" srcId="{E7611BEC-FD7F-8B42-A9CD-1F9F4663D90C}" destId="{05556FB7-4D5B-3742-8AF2-21F1251B6485}" srcOrd="1" destOrd="0" presId="urn:microsoft.com/office/officeart/2005/8/layout/list1"/>
    <dgm:cxn modelId="{EB907BA4-48FC-3E4F-A38F-A2C7F0EC3058}" type="presParOf" srcId="{E7611BEC-FD7F-8B42-A9CD-1F9F4663D90C}" destId="{28D2D072-3C67-9E43-A8B5-94E130E408D0}" srcOrd="2" destOrd="0" presId="urn:microsoft.com/office/officeart/2005/8/layout/list1"/>
    <dgm:cxn modelId="{C1E40694-10E3-7F4E-9A18-317B89761D11}" type="presParOf" srcId="{E7611BEC-FD7F-8B42-A9CD-1F9F4663D90C}" destId="{58814C9D-94A3-AE42-BC36-7F0DC747B0CA}" srcOrd="3" destOrd="0" presId="urn:microsoft.com/office/officeart/2005/8/layout/list1"/>
    <dgm:cxn modelId="{4D2ED418-EE1B-B94E-9581-E39766D683AB}" type="presParOf" srcId="{E7611BEC-FD7F-8B42-A9CD-1F9F4663D90C}" destId="{C9CE8B2D-B3EA-D241-AB9C-DCD6A02EBF1B}" srcOrd="4" destOrd="0" presId="urn:microsoft.com/office/officeart/2005/8/layout/list1"/>
    <dgm:cxn modelId="{ACE49DCC-6529-CD47-BAE7-3A22ED24015E}" type="presParOf" srcId="{C9CE8B2D-B3EA-D241-AB9C-DCD6A02EBF1B}" destId="{AE4736AA-0C56-D943-8B95-25820605319F}" srcOrd="0" destOrd="0" presId="urn:microsoft.com/office/officeart/2005/8/layout/list1"/>
    <dgm:cxn modelId="{7E797C2A-1E92-1740-BF17-63360FBBEF47}" type="presParOf" srcId="{C9CE8B2D-B3EA-D241-AB9C-DCD6A02EBF1B}" destId="{59AD41E0-4024-7D4F-A9FC-86B8945FD678}" srcOrd="1" destOrd="0" presId="urn:microsoft.com/office/officeart/2005/8/layout/list1"/>
    <dgm:cxn modelId="{EABBA042-848F-F844-89C1-E5E69796E8B3}" type="presParOf" srcId="{E7611BEC-FD7F-8B42-A9CD-1F9F4663D90C}" destId="{992714D6-82B9-204D-ACC5-2F59F7B081A6}" srcOrd="5" destOrd="0" presId="urn:microsoft.com/office/officeart/2005/8/layout/list1"/>
    <dgm:cxn modelId="{59A9A76F-B4A3-604D-BD15-32D1F10EFFE2}" type="presParOf" srcId="{E7611BEC-FD7F-8B42-A9CD-1F9F4663D90C}" destId="{F9608596-069B-7C4D-81F3-03118A0C6101}" srcOrd="6" destOrd="0" presId="urn:microsoft.com/office/officeart/2005/8/layout/list1"/>
    <dgm:cxn modelId="{F3FC09C0-11D1-CE49-88A7-0F3C5B9823D2}" type="presParOf" srcId="{E7611BEC-FD7F-8B42-A9CD-1F9F4663D90C}" destId="{8CCD88D6-278A-F948-AF07-4D94E5616281}" srcOrd="7" destOrd="0" presId="urn:microsoft.com/office/officeart/2005/8/layout/list1"/>
    <dgm:cxn modelId="{071E6A4E-5ACB-A14D-98D1-1A33A9D8EF5A}" type="presParOf" srcId="{E7611BEC-FD7F-8B42-A9CD-1F9F4663D90C}" destId="{46F4409D-F1CF-EF47-811D-35F9C6460C15}" srcOrd="8" destOrd="0" presId="urn:microsoft.com/office/officeart/2005/8/layout/list1"/>
    <dgm:cxn modelId="{678C84AD-B6E3-2E43-820E-E8A61EE813A6}" type="presParOf" srcId="{46F4409D-F1CF-EF47-811D-35F9C6460C15}" destId="{D49C2101-F20C-D148-880D-A35780794E50}" srcOrd="0" destOrd="0" presId="urn:microsoft.com/office/officeart/2005/8/layout/list1"/>
    <dgm:cxn modelId="{FB0F2CBA-3582-7548-AD6C-BD65FC1CEB37}" type="presParOf" srcId="{46F4409D-F1CF-EF47-811D-35F9C6460C15}" destId="{538F43F8-79DF-DD4B-98E9-94BE06EB7111}" srcOrd="1" destOrd="0" presId="urn:microsoft.com/office/officeart/2005/8/layout/list1"/>
    <dgm:cxn modelId="{55CE84CD-3592-7940-BD63-3B39C596ECD5}" type="presParOf" srcId="{E7611BEC-FD7F-8B42-A9CD-1F9F4663D90C}" destId="{9310FB93-9BC3-B74C-8D02-8076C2BDFD90}" srcOrd="9" destOrd="0" presId="urn:microsoft.com/office/officeart/2005/8/layout/list1"/>
    <dgm:cxn modelId="{E56431CA-5D24-2540-8408-346403A1A169}" type="presParOf" srcId="{E7611BEC-FD7F-8B42-A9CD-1F9F4663D90C}" destId="{D18EA1BE-8ABC-9047-B137-347A84DE646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EE3ABD1-B495-5F40-A4D4-D557E9B403E6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7C6B1F-1359-FA44-BFD0-6A675BF0EEDE}">
      <dgm:prSet phldrT="[Text]" custT="1"/>
      <dgm:spPr/>
      <dgm:t>
        <a:bodyPr/>
        <a:lstStyle/>
        <a:p>
          <a:r>
            <a:rPr lang="en-GB" sz="1400" dirty="0"/>
            <a:t>What is </a:t>
          </a:r>
          <a:r>
            <a:rPr lang="en-US" sz="1400" dirty="0"/>
            <a:t>the current situation?</a:t>
          </a:r>
        </a:p>
      </dgm:t>
    </dgm:pt>
    <dgm:pt modelId="{0532D2BD-8EEC-284C-81F3-571828831AD2}" type="parTrans" cxnId="{65E78BBF-CF31-2447-A5AE-2C843D69DDAA}">
      <dgm:prSet/>
      <dgm:spPr/>
      <dgm:t>
        <a:bodyPr/>
        <a:lstStyle/>
        <a:p>
          <a:endParaRPr lang="en-US"/>
        </a:p>
      </dgm:t>
    </dgm:pt>
    <dgm:pt modelId="{5AA2F73C-CA20-7045-93A9-AB3A38DF2AC9}" type="sibTrans" cxnId="{65E78BBF-CF31-2447-A5AE-2C843D69DDAA}">
      <dgm:prSet/>
      <dgm:spPr/>
      <dgm:t>
        <a:bodyPr/>
        <a:lstStyle/>
        <a:p>
          <a:endParaRPr lang="en-US"/>
        </a:p>
      </dgm:t>
    </dgm:pt>
    <dgm:pt modelId="{107C7BA8-8790-A842-B32E-B21242BE2D00}">
      <dgm:prSet phldrT="[Text]"/>
      <dgm:spPr/>
      <dgm:t>
        <a:bodyPr/>
        <a:lstStyle/>
        <a:p>
          <a:r>
            <a:rPr lang="en-US" dirty="0"/>
            <a:t>Barriers/Challenges</a:t>
          </a:r>
        </a:p>
      </dgm:t>
    </dgm:pt>
    <dgm:pt modelId="{1F9C590F-CA95-7049-ABDC-86CAE076FE2D}" type="parTrans" cxnId="{CF7ECD31-1C4C-EB4A-9150-C206B5925FD0}">
      <dgm:prSet/>
      <dgm:spPr/>
      <dgm:t>
        <a:bodyPr/>
        <a:lstStyle/>
        <a:p>
          <a:endParaRPr lang="en-US"/>
        </a:p>
      </dgm:t>
    </dgm:pt>
    <dgm:pt modelId="{78AD136E-744E-2F4C-9F77-A38737EC8E3B}" type="sibTrans" cxnId="{CF7ECD31-1C4C-EB4A-9150-C206B5925FD0}">
      <dgm:prSet/>
      <dgm:spPr/>
      <dgm:t>
        <a:bodyPr/>
        <a:lstStyle/>
        <a:p>
          <a:endParaRPr lang="en-US"/>
        </a:p>
      </dgm:t>
    </dgm:pt>
    <dgm:pt modelId="{7D54F72E-274B-764D-9EDC-EE4AF827C545}">
      <dgm:prSet phldrT="[Text]"/>
      <dgm:spPr/>
      <dgm:t>
        <a:bodyPr/>
        <a:lstStyle/>
        <a:p>
          <a:r>
            <a:rPr lang="en-US" dirty="0"/>
            <a:t>Actions needed and timeframe</a:t>
          </a:r>
        </a:p>
      </dgm:t>
    </dgm:pt>
    <dgm:pt modelId="{C9ABCE92-B618-DB4E-8758-22E868CD712E}" type="parTrans" cxnId="{8A347463-3C9A-5C49-A96C-6BA43ADC6968}">
      <dgm:prSet/>
      <dgm:spPr/>
      <dgm:t>
        <a:bodyPr/>
        <a:lstStyle/>
        <a:p>
          <a:endParaRPr lang="en-US"/>
        </a:p>
      </dgm:t>
    </dgm:pt>
    <dgm:pt modelId="{6FA18E44-EC46-9949-9788-1BA48CD67FF3}" type="sibTrans" cxnId="{8A347463-3C9A-5C49-A96C-6BA43ADC6968}">
      <dgm:prSet/>
      <dgm:spPr/>
      <dgm:t>
        <a:bodyPr/>
        <a:lstStyle/>
        <a:p>
          <a:endParaRPr lang="en-US"/>
        </a:p>
      </dgm:t>
    </dgm:pt>
    <dgm:pt modelId="{E7611BEC-FD7F-8B42-A9CD-1F9F4663D90C}" type="pres">
      <dgm:prSet presAssocID="{BEE3ABD1-B495-5F40-A4D4-D557E9B403E6}" presName="linear" presStyleCnt="0">
        <dgm:presLayoutVars>
          <dgm:dir/>
          <dgm:animLvl val="lvl"/>
          <dgm:resizeHandles val="exact"/>
        </dgm:presLayoutVars>
      </dgm:prSet>
      <dgm:spPr/>
    </dgm:pt>
    <dgm:pt modelId="{AE2E879D-E3C9-294D-9722-3DB461310EE6}" type="pres">
      <dgm:prSet presAssocID="{A77C6B1F-1359-FA44-BFD0-6A675BF0EEDE}" presName="parentLin" presStyleCnt="0"/>
      <dgm:spPr/>
    </dgm:pt>
    <dgm:pt modelId="{99AFB8CA-8C35-3B4F-A254-5F6608FD533C}" type="pres">
      <dgm:prSet presAssocID="{A77C6B1F-1359-FA44-BFD0-6A675BF0EEDE}" presName="parentLeftMargin" presStyleLbl="node1" presStyleIdx="0" presStyleCnt="3"/>
      <dgm:spPr/>
    </dgm:pt>
    <dgm:pt modelId="{F2412F4C-5866-2B43-A79F-266AE7590B69}" type="pres">
      <dgm:prSet presAssocID="{A77C6B1F-1359-FA44-BFD0-6A675BF0EE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556FB7-4D5B-3742-8AF2-21F1251B6485}" type="pres">
      <dgm:prSet presAssocID="{A77C6B1F-1359-FA44-BFD0-6A675BF0EEDE}" presName="negativeSpace" presStyleCnt="0"/>
      <dgm:spPr/>
    </dgm:pt>
    <dgm:pt modelId="{28D2D072-3C67-9E43-A8B5-94E130E408D0}" type="pres">
      <dgm:prSet presAssocID="{A77C6B1F-1359-FA44-BFD0-6A675BF0EEDE}" presName="childText" presStyleLbl="conFgAcc1" presStyleIdx="0" presStyleCnt="3" custScaleY="327882" custLinFactNeighborY="-48106">
        <dgm:presLayoutVars>
          <dgm:bulletEnabled val="1"/>
        </dgm:presLayoutVars>
      </dgm:prSet>
      <dgm:spPr/>
    </dgm:pt>
    <dgm:pt modelId="{58814C9D-94A3-AE42-BC36-7F0DC747B0CA}" type="pres">
      <dgm:prSet presAssocID="{5AA2F73C-CA20-7045-93A9-AB3A38DF2AC9}" presName="spaceBetweenRectangles" presStyleCnt="0"/>
      <dgm:spPr/>
    </dgm:pt>
    <dgm:pt modelId="{C9CE8B2D-B3EA-D241-AB9C-DCD6A02EBF1B}" type="pres">
      <dgm:prSet presAssocID="{107C7BA8-8790-A842-B32E-B21242BE2D00}" presName="parentLin" presStyleCnt="0"/>
      <dgm:spPr/>
    </dgm:pt>
    <dgm:pt modelId="{AE4736AA-0C56-D943-8B95-25820605319F}" type="pres">
      <dgm:prSet presAssocID="{107C7BA8-8790-A842-B32E-B21242BE2D00}" presName="parentLeftMargin" presStyleLbl="node1" presStyleIdx="0" presStyleCnt="3"/>
      <dgm:spPr/>
    </dgm:pt>
    <dgm:pt modelId="{59AD41E0-4024-7D4F-A9FC-86B8945FD678}" type="pres">
      <dgm:prSet presAssocID="{107C7BA8-8790-A842-B32E-B21242BE2D0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92714D6-82B9-204D-ACC5-2F59F7B081A6}" type="pres">
      <dgm:prSet presAssocID="{107C7BA8-8790-A842-B32E-B21242BE2D00}" presName="negativeSpace" presStyleCnt="0"/>
      <dgm:spPr/>
    </dgm:pt>
    <dgm:pt modelId="{F9608596-069B-7C4D-81F3-03118A0C6101}" type="pres">
      <dgm:prSet presAssocID="{107C7BA8-8790-A842-B32E-B21242BE2D00}" presName="childText" presStyleLbl="conFgAcc1" presStyleIdx="1" presStyleCnt="3" custScaleY="317273">
        <dgm:presLayoutVars>
          <dgm:bulletEnabled val="1"/>
        </dgm:presLayoutVars>
      </dgm:prSet>
      <dgm:spPr/>
    </dgm:pt>
    <dgm:pt modelId="{8CCD88D6-278A-F948-AF07-4D94E5616281}" type="pres">
      <dgm:prSet presAssocID="{78AD136E-744E-2F4C-9F77-A38737EC8E3B}" presName="spaceBetweenRectangles" presStyleCnt="0"/>
      <dgm:spPr/>
    </dgm:pt>
    <dgm:pt modelId="{46F4409D-F1CF-EF47-811D-35F9C6460C15}" type="pres">
      <dgm:prSet presAssocID="{7D54F72E-274B-764D-9EDC-EE4AF827C545}" presName="parentLin" presStyleCnt="0"/>
      <dgm:spPr/>
    </dgm:pt>
    <dgm:pt modelId="{D49C2101-F20C-D148-880D-A35780794E50}" type="pres">
      <dgm:prSet presAssocID="{7D54F72E-274B-764D-9EDC-EE4AF827C545}" presName="parentLeftMargin" presStyleLbl="node1" presStyleIdx="1" presStyleCnt="3"/>
      <dgm:spPr/>
    </dgm:pt>
    <dgm:pt modelId="{538F43F8-79DF-DD4B-98E9-94BE06EB7111}" type="pres">
      <dgm:prSet presAssocID="{7D54F72E-274B-764D-9EDC-EE4AF827C54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310FB93-9BC3-B74C-8D02-8076C2BDFD90}" type="pres">
      <dgm:prSet presAssocID="{7D54F72E-274B-764D-9EDC-EE4AF827C545}" presName="negativeSpace" presStyleCnt="0"/>
      <dgm:spPr/>
    </dgm:pt>
    <dgm:pt modelId="{D18EA1BE-8ABC-9047-B137-347A84DE6466}" type="pres">
      <dgm:prSet presAssocID="{7D54F72E-274B-764D-9EDC-EE4AF827C545}" presName="childText" presStyleLbl="conFgAcc1" presStyleIdx="2" presStyleCnt="3" custScaleY="306965">
        <dgm:presLayoutVars>
          <dgm:bulletEnabled val="1"/>
        </dgm:presLayoutVars>
      </dgm:prSet>
      <dgm:spPr/>
    </dgm:pt>
  </dgm:ptLst>
  <dgm:cxnLst>
    <dgm:cxn modelId="{CF7ECD31-1C4C-EB4A-9150-C206B5925FD0}" srcId="{BEE3ABD1-B495-5F40-A4D4-D557E9B403E6}" destId="{107C7BA8-8790-A842-B32E-B21242BE2D00}" srcOrd="1" destOrd="0" parTransId="{1F9C590F-CA95-7049-ABDC-86CAE076FE2D}" sibTransId="{78AD136E-744E-2F4C-9F77-A38737EC8E3B}"/>
    <dgm:cxn modelId="{2BAE8235-76B2-E341-B47A-F1328D0B889A}" type="presOf" srcId="{A77C6B1F-1359-FA44-BFD0-6A675BF0EEDE}" destId="{F2412F4C-5866-2B43-A79F-266AE7590B69}" srcOrd="1" destOrd="0" presId="urn:microsoft.com/office/officeart/2005/8/layout/list1"/>
    <dgm:cxn modelId="{8A347463-3C9A-5C49-A96C-6BA43ADC6968}" srcId="{BEE3ABD1-B495-5F40-A4D4-D557E9B403E6}" destId="{7D54F72E-274B-764D-9EDC-EE4AF827C545}" srcOrd="2" destOrd="0" parTransId="{C9ABCE92-B618-DB4E-8758-22E868CD712E}" sibTransId="{6FA18E44-EC46-9949-9788-1BA48CD67FF3}"/>
    <dgm:cxn modelId="{13243559-F34B-7842-A429-6E4647E2EF86}" type="presOf" srcId="{BEE3ABD1-B495-5F40-A4D4-D557E9B403E6}" destId="{E7611BEC-FD7F-8B42-A9CD-1F9F4663D90C}" srcOrd="0" destOrd="0" presId="urn:microsoft.com/office/officeart/2005/8/layout/list1"/>
    <dgm:cxn modelId="{5DFA0084-D1A1-6146-8A9A-B1FD76ACD180}" type="presOf" srcId="{107C7BA8-8790-A842-B32E-B21242BE2D00}" destId="{AE4736AA-0C56-D943-8B95-25820605319F}" srcOrd="0" destOrd="0" presId="urn:microsoft.com/office/officeart/2005/8/layout/list1"/>
    <dgm:cxn modelId="{39B96D8B-7C03-8B4F-B4EC-2EDE9494B104}" type="presOf" srcId="{7D54F72E-274B-764D-9EDC-EE4AF827C545}" destId="{D49C2101-F20C-D148-880D-A35780794E50}" srcOrd="0" destOrd="0" presId="urn:microsoft.com/office/officeart/2005/8/layout/list1"/>
    <dgm:cxn modelId="{88EDFE90-B37E-1C48-8478-FEE4D4A1A82E}" type="presOf" srcId="{A77C6B1F-1359-FA44-BFD0-6A675BF0EEDE}" destId="{99AFB8CA-8C35-3B4F-A254-5F6608FD533C}" srcOrd="0" destOrd="0" presId="urn:microsoft.com/office/officeart/2005/8/layout/list1"/>
    <dgm:cxn modelId="{65E78BBF-CF31-2447-A5AE-2C843D69DDAA}" srcId="{BEE3ABD1-B495-5F40-A4D4-D557E9B403E6}" destId="{A77C6B1F-1359-FA44-BFD0-6A675BF0EEDE}" srcOrd="0" destOrd="0" parTransId="{0532D2BD-8EEC-284C-81F3-571828831AD2}" sibTransId="{5AA2F73C-CA20-7045-93A9-AB3A38DF2AC9}"/>
    <dgm:cxn modelId="{5DA609C4-FA6C-414A-B555-CAA6258BADA5}" type="presOf" srcId="{107C7BA8-8790-A842-B32E-B21242BE2D00}" destId="{59AD41E0-4024-7D4F-A9FC-86B8945FD678}" srcOrd="1" destOrd="0" presId="urn:microsoft.com/office/officeart/2005/8/layout/list1"/>
    <dgm:cxn modelId="{3351CDF3-1AB7-1E48-9FFF-4C68CAF12586}" type="presOf" srcId="{7D54F72E-274B-764D-9EDC-EE4AF827C545}" destId="{538F43F8-79DF-DD4B-98E9-94BE06EB7111}" srcOrd="1" destOrd="0" presId="urn:microsoft.com/office/officeart/2005/8/layout/list1"/>
    <dgm:cxn modelId="{22832160-ABBD-B147-B75E-A196935A2CD5}" type="presParOf" srcId="{E7611BEC-FD7F-8B42-A9CD-1F9F4663D90C}" destId="{AE2E879D-E3C9-294D-9722-3DB461310EE6}" srcOrd="0" destOrd="0" presId="urn:microsoft.com/office/officeart/2005/8/layout/list1"/>
    <dgm:cxn modelId="{E3FF6DB5-B254-8E40-8884-BEA6EF409E8E}" type="presParOf" srcId="{AE2E879D-E3C9-294D-9722-3DB461310EE6}" destId="{99AFB8CA-8C35-3B4F-A254-5F6608FD533C}" srcOrd="0" destOrd="0" presId="urn:microsoft.com/office/officeart/2005/8/layout/list1"/>
    <dgm:cxn modelId="{47FC8AB8-7F88-0A49-A9EA-4773DBE4CF67}" type="presParOf" srcId="{AE2E879D-E3C9-294D-9722-3DB461310EE6}" destId="{F2412F4C-5866-2B43-A79F-266AE7590B69}" srcOrd="1" destOrd="0" presId="urn:microsoft.com/office/officeart/2005/8/layout/list1"/>
    <dgm:cxn modelId="{F95F8436-00C5-2C40-93B0-264319A8BBB3}" type="presParOf" srcId="{E7611BEC-FD7F-8B42-A9CD-1F9F4663D90C}" destId="{05556FB7-4D5B-3742-8AF2-21F1251B6485}" srcOrd="1" destOrd="0" presId="urn:microsoft.com/office/officeart/2005/8/layout/list1"/>
    <dgm:cxn modelId="{EB907BA4-48FC-3E4F-A38F-A2C7F0EC3058}" type="presParOf" srcId="{E7611BEC-FD7F-8B42-A9CD-1F9F4663D90C}" destId="{28D2D072-3C67-9E43-A8B5-94E130E408D0}" srcOrd="2" destOrd="0" presId="urn:microsoft.com/office/officeart/2005/8/layout/list1"/>
    <dgm:cxn modelId="{C1E40694-10E3-7F4E-9A18-317B89761D11}" type="presParOf" srcId="{E7611BEC-FD7F-8B42-A9CD-1F9F4663D90C}" destId="{58814C9D-94A3-AE42-BC36-7F0DC747B0CA}" srcOrd="3" destOrd="0" presId="urn:microsoft.com/office/officeart/2005/8/layout/list1"/>
    <dgm:cxn modelId="{4D2ED418-EE1B-B94E-9581-E39766D683AB}" type="presParOf" srcId="{E7611BEC-FD7F-8B42-A9CD-1F9F4663D90C}" destId="{C9CE8B2D-B3EA-D241-AB9C-DCD6A02EBF1B}" srcOrd="4" destOrd="0" presId="urn:microsoft.com/office/officeart/2005/8/layout/list1"/>
    <dgm:cxn modelId="{ACE49DCC-6529-CD47-BAE7-3A22ED24015E}" type="presParOf" srcId="{C9CE8B2D-B3EA-D241-AB9C-DCD6A02EBF1B}" destId="{AE4736AA-0C56-D943-8B95-25820605319F}" srcOrd="0" destOrd="0" presId="urn:microsoft.com/office/officeart/2005/8/layout/list1"/>
    <dgm:cxn modelId="{7E797C2A-1E92-1740-BF17-63360FBBEF47}" type="presParOf" srcId="{C9CE8B2D-B3EA-D241-AB9C-DCD6A02EBF1B}" destId="{59AD41E0-4024-7D4F-A9FC-86B8945FD678}" srcOrd="1" destOrd="0" presId="urn:microsoft.com/office/officeart/2005/8/layout/list1"/>
    <dgm:cxn modelId="{EABBA042-848F-F844-89C1-E5E69796E8B3}" type="presParOf" srcId="{E7611BEC-FD7F-8B42-A9CD-1F9F4663D90C}" destId="{992714D6-82B9-204D-ACC5-2F59F7B081A6}" srcOrd="5" destOrd="0" presId="urn:microsoft.com/office/officeart/2005/8/layout/list1"/>
    <dgm:cxn modelId="{59A9A76F-B4A3-604D-BD15-32D1F10EFFE2}" type="presParOf" srcId="{E7611BEC-FD7F-8B42-A9CD-1F9F4663D90C}" destId="{F9608596-069B-7C4D-81F3-03118A0C6101}" srcOrd="6" destOrd="0" presId="urn:microsoft.com/office/officeart/2005/8/layout/list1"/>
    <dgm:cxn modelId="{F3FC09C0-11D1-CE49-88A7-0F3C5B9823D2}" type="presParOf" srcId="{E7611BEC-FD7F-8B42-A9CD-1F9F4663D90C}" destId="{8CCD88D6-278A-F948-AF07-4D94E5616281}" srcOrd="7" destOrd="0" presId="urn:microsoft.com/office/officeart/2005/8/layout/list1"/>
    <dgm:cxn modelId="{071E6A4E-5ACB-A14D-98D1-1A33A9D8EF5A}" type="presParOf" srcId="{E7611BEC-FD7F-8B42-A9CD-1F9F4663D90C}" destId="{46F4409D-F1CF-EF47-811D-35F9C6460C15}" srcOrd="8" destOrd="0" presId="urn:microsoft.com/office/officeart/2005/8/layout/list1"/>
    <dgm:cxn modelId="{678C84AD-B6E3-2E43-820E-E8A61EE813A6}" type="presParOf" srcId="{46F4409D-F1CF-EF47-811D-35F9C6460C15}" destId="{D49C2101-F20C-D148-880D-A35780794E50}" srcOrd="0" destOrd="0" presId="urn:microsoft.com/office/officeart/2005/8/layout/list1"/>
    <dgm:cxn modelId="{FB0F2CBA-3582-7548-AD6C-BD65FC1CEB37}" type="presParOf" srcId="{46F4409D-F1CF-EF47-811D-35F9C6460C15}" destId="{538F43F8-79DF-DD4B-98E9-94BE06EB7111}" srcOrd="1" destOrd="0" presId="urn:microsoft.com/office/officeart/2005/8/layout/list1"/>
    <dgm:cxn modelId="{55CE84CD-3592-7940-BD63-3B39C596ECD5}" type="presParOf" srcId="{E7611BEC-FD7F-8B42-A9CD-1F9F4663D90C}" destId="{9310FB93-9BC3-B74C-8D02-8076C2BDFD90}" srcOrd="9" destOrd="0" presId="urn:microsoft.com/office/officeart/2005/8/layout/list1"/>
    <dgm:cxn modelId="{E56431CA-5D24-2540-8408-346403A1A169}" type="presParOf" srcId="{E7611BEC-FD7F-8B42-A9CD-1F9F4663D90C}" destId="{D18EA1BE-8ABC-9047-B137-347A84DE646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EE3ABD1-B495-5F40-A4D4-D557E9B403E6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7C6B1F-1359-FA44-BFD0-6A675BF0EEDE}">
      <dgm:prSet phldrT="[Text]" custT="1"/>
      <dgm:spPr/>
      <dgm:t>
        <a:bodyPr/>
        <a:lstStyle/>
        <a:p>
          <a:r>
            <a:rPr lang="en-GB" sz="1400" dirty="0"/>
            <a:t>What is </a:t>
          </a:r>
          <a:r>
            <a:rPr lang="en-US" sz="1400" dirty="0"/>
            <a:t>the current situation?</a:t>
          </a:r>
        </a:p>
      </dgm:t>
    </dgm:pt>
    <dgm:pt modelId="{0532D2BD-8EEC-284C-81F3-571828831AD2}" type="parTrans" cxnId="{65E78BBF-CF31-2447-A5AE-2C843D69DDAA}">
      <dgm:prSet/>
      <dgm:spPr/>
      <dgm:t>
        <a:bodyPr/>
        <a:lstStyle/>
        <a:p>
          <a:endParaRPr lang="en-US"/>
        </a:p>
      </dgm:t>
    </dgm:pt>
    <dgm:pt modelId="{5AA2F73C-CA20-7045-93A9-AB3A38DF2AC9}" type="sibTrans" cxnId="{65E78BBF-CF31-2447-A5AE-2C843D69DDAA}">
      <dgm:prSet/>
      <dgm:spPr/>
      <dgm:t>
        <a:bodyPr/>
        <a:lstStyle/>
        <a:p>
          <a:endParaRPr lang="en-US"/>
        </a:p>
      </dgm:t>
    </dgm:pt>
    <dgm:pt modelId="{107C7BA8-8790-A842-B32E-B21242BE2D00}">
      <dgm:prSet phldrT="[Text]"/>
      <dgm:spPr/>
      <dgm:t>
        <a:bodyPr/>
        <a:lstStyle/>
        <a:p>
          <a:r>
            <a:rPr lang="en-US" dirty="0"/>
            <a:t>Barriers/Challenges</a:t>
          </a:r>
        </a:p>
      </dgm:t>
    </dgm:pt>
    <dgm:pt modelId="{1F9C590F-CA95-7049-ABDC-86CAE076FE2D}" type="parTrans" cxnId="{CF7ECD31-1C4C-EB4A-9150-C206B5925FD0}">
      <dgm:prSet/>
      <dgm:spPr/>
      <dgm:t>
        <a:bodyPr/>
        <a:lstStyle/>
        <a:p>
          <a:endParaRPr lang="en-US"/>
        </a:p>
      </dgm:t>
    </dgm:pt>
    <dgm:pt modelId="{78AD136E-744E-2F4C-9F77-A38737EC8E3B}" type="sibTrans" cxnId="{CF7ECD31-1C4C-EB4A-9150-C206B5925FD0}">
      <dgm:prSet/>
      <dgm:spPr/>
      <dgm:t>
        <a:bodyPr/>
        <a:lstStyle/>
        <a:p>
          <a:endParaRPr lang="en-US"/>
        </a:p>
      </dgm:t>
    </dgm:pt>
    <dgm:pt modelId="{7D54F72E-274B-764D-9EDC-EE4AF827C545}">
      <dgm:prSet phldrT="[Text]"/>
      <dgm:spPr/>
      <dgm:t>
        <a:bodyPr/>
        <a:lstStyle/>
        <a:p>
          <a:r>
            <a:rPr lang="en-US" dirty="0"/>
            <a:t>Actions needed and timeframe</a:t>
          </a:r>
        </a:p>
      </dgm:t>
    </dgm:pt>
    <dgm:pt modelId="{C9ABCE92-B618-DB4E-8758-22E868CD712E}" type="parTrans" cxnId="{8A347463-3C9A-5C49-A96C-6BA43ADC6968}">
      <dgm:prSet/>
      <dgm:spPr/>
      <dgm:t>
        <a:bodyPr/>
        <a:lstStyle/>
        <a:p>
          <a:endParaRPr lang="en-US"/>
        </a:p>
      </dgm:t>
    </dgm:pt>
    <dgm:pt modelId="{6FA18E44-EC46-9949-9788-1BA48CD67FF3}" type="sibTrans" cxnId="{8A347463-3C9A-5C49-A96C-6BA43ADC6968}">
      <dgm:prSet/>
      <dgm:spPr/>
      <dgm:t>
        <a:bodyPr/>
        <a:lstStyle/>
        <a:p>
          <a:endParaRPr lang="en-US"/>
        </a:p>
      </dgm:t>
    </dgm:pt>
    <dgm:pt modelId="{E7611BEC-FD7F-8B42-A9CD-1F9F4663D90C}" type="pres">
      <dgm:prSet presAssocID="{BEE3ABD1-B495-5F40-A4D4-D557E9B403E6}" presName="linear" presStyleCnt="0">
        <dgm:presLayoutVars>
          <dgm:dir/>
          <dgm:animLvl val="lvl"/>
          <dgm:resizeHandles val="exact"/>
        </dgm:presLayoutVars>
      </dgm:prSet>
      <dgm:spPr/>
    </dgm:pt>
    <dgm:pt modelId="{AE2E879D-E3C9-294D-9722-3DB461310EE6}" type="pres">
      <dgm:prSet presAssocID="{A77C6B1F-1359-FA44-BFD0-6A675BF0EEDE}" presName="parentLin" presStyleCnt="0"/>
      <dgm:spPr/>
    </dgm:pt>
    <dgm:pt modelId="{99AFB8CA-8C35-3B4F-A254-5F6608FD533C}" type="pres">
      <dgm:prSet presAssocID="{A77C6B1F-1359-FA44-BFD0-6A675BF0EEDE}" presName="parentLeftMargin" presStyleLbl="node1" presStyleIdx="0" presStyleCnt="3"/>
      <dgm:spPr/>
    </dgm:pt>
    <dgm:pt modelId="{F2412F4C-5866-2B43-A79F-266AE7590B69}" type="pres">
      <dgm:prSet presAssocID="{A77C6B1F-1359-FA44-BFD0-6A675BF0EE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556FB7-4D5B-3742-8AF2-21F1251B6485}" type="pres">
      <dgm:prSet presAssocID="{A77C6B1F-1359-FA44-BFD0-6A675BF0EEDE}" presName="negativeSpace" presStyleCnt="0"/>
      <dgm:spPr/>
    </dgm:pt>
    <dgm:pt modelId="{28D2D072-3C67-9E43-A8B5-94E130E408D0}" type="pres">
      <dgm:prSet presAssocID="{A77C6B1F-1359-FA44-BFD0-6A675BF0EEDE}" presName="childText" presStyleLbl="conFgAcc1" presStyleIdx="0" presStyleCnt="3" custScaleY="327882" custLinFactNeighborY="-48106">
        <dgm:presLayoutVars>
          <dgm:bulletEnabled val="1"/>
        </dgm:presLayoutVars>
      </dgm:prSet>
      <dgm:spPr/>
    </dgm:pt>
    <dgm:pt modelId="{58814C9D-94A3-AE42-BC36-7F0DC747B0CA}" type="pres">
      <dgm:prSet presAssocID="{5AA2F73C-CA20-7045-93A9-AB3A38DF2AC9}" presName="spaceBetweenRectangles" presStyleCnt="0"/>
      <dgm:spPr/>
    </dgm:pt>
    <dgm:pt modelId="{C9CE8B2D-B3EA-D241-AB9C-DCD6A02EBF1B}" type="pres">
      <dgm:prSet presAssocID="{107C7BA8-8790-A842-B32E-B21242BE2D00}" presName="parentLin" presStyleCnt="0"/>
      <dgm:spPr/>
    </dgm:pt>
    <dgm:pt modelId="{AE4736AA-0C56-D943-8B95-25820605319F}" type="pres">
      <dgm:prSet presAssocID="{107C7BA8-8790-A842-B32E-B21242BE2D00}" presName="parentLeftMargin" presStyleLbl="node1" presStyleIdx="0" presStyleCnt="3"/>
      <dgm:spPr/>
    </dgm:pt>
    <dgm:pt modelId="{59AD41E0-4024-7D4F-A9FC-86B8945FD678}" type="pres">
      <dgm:prSet presAssocID="{107C7BA8-8790-A842-B32E-B21242BE2D0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92714D6-82B9-204D-ACC5-2F59F7B081A6}" type="pres">
      <dgm:prSet presAssocID="{107C7BA8-8790-A842-B32E-B21242BE2D00}" presName="negativeSpace" presStyleCnt="0"/>
      <dgm:spPr/>
    </dgm:pt>
    <dgm:pt modelId="{F9608596-069B-7C4D-81F3-03118A0C6101}" type="pres">
      <dgm:prSet presAssocID="{107C7BA8-8790-A842-B32E-B21242BE2D00}" presName="childText" presStyleLbl="conFgAcc1" presStyleIdx="1" presStyleCnt="3" custScaleY="317273">
        <dgm:presLayoutVars>
          <dgm:bulletEnabled val="1"/>
        </dgm:presLayoutVars>
      </dgm:prSet>
      <dgm:spPr/>
    </dgm:pt>
    <dgm:pt modelId="{8CCD88D6-278A-F948-AF07-4D94E5616281}" type="pres">
      <dgm:prSet presAssocID="{78AD136E-744E-2F4C-9F77-A38737EC8E3B}" presName="spaceBetweenRectangles" presStyleCnt="0"/>
      <dgm:spPr/>
    </dgm:pt>
    <dgm:pt modelId="{46F4409D-F1CF-EF47-811D-35F9C6460C15}" type="pres">
      <dgm:prSet presAssocID="{7D54F72E-274B-764D-9EDC-EE4AF827C545}" presName="parentLin" presStyleCnt="0"/>
      <dgm:spPr/>
    </dgm:pt>
    <dgm:pt modelId="{D49C2101-F20C-D148-880D-A35780794E50}" type="pres">
      <dgm:prSet presAssocID="{7D54F72E-274B-764D-9EDC-EE4AF827C545}" presName="parentLeftMargin" presStyleLbl="node1" presStyleIdx="1" presStyleCnt="3"/>
      <dgm:spPr/>
    </dgm:pt>
    <dgm:pt modelId="{538F43F8-79DF-DD4B-98E9-94BE06EB7111}" type="pres">
      <dgm:prSet presAssocID="{7D54F72E-274B-764D-9EDC-EE4AF827C54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310FB93-9BC3-B74C-8D02-8076C2BDFD90}" type="pres">
      <dgm:prSet presAssocID="{7D54F72E-274B-764D-9EDC-EE4AF827C545}" presName="negativeSpace" presStyleCnt="0"/>
      <dgm:spPr/>
    </dgm:pt>
    <dgm:pt modelId="{D18EA1BE-8ABC-9047-B137-347A84DE6466}" type="pres">
      <dgm:prSet presAssocID="{7D54F72E-274B-764D-9EDC-EE4AF827C545}" presName="childText" presStyleLbl="conFgAcc1" presStyleIdx="2" presStyleCnt="3" custScaleY="306965">
        <dgm:presLayoutVars>
          <dgm:bulletEnabled val="1"/>
        </dgm:presLayoutVars>
      </dgm:prSet>
      <dgm:spPr/>
    </dgm:pt>
  </dgm:ptLst>
  <dgm:cxnLst>
    <dgm:cxn modelId="{CF7ECD31-1C4C-EB4A-9150-C206B5925FD0}" srcId="{BEE3ABD1-B495-5F40-A4D4-D557E9B403E6}" destId="{107C7BA8-8790-A842-B32E-B21242BE2D00}" srcOrd="1" destOrd="0" parTransId="{1F9C590F-CA95-7049-ABDC-86CAE076FE2D}" sibTransId="{78AD136E-744E-2F4C-9F77-A38737EC8E3B}"/>
    <dgm:cxn modelId="{2BAE8235-76B2-E341-B47A-F1328D0B889A}" type="presOf" srcId="{A77C6B1F-1359-FA44-BFD0-6A675BF0EEDE}" destId="{F2412F4C-5866-2B43-A79F-266AE7590B69}" srcOrd="1" destOrd="0" presId="urn:microsoft.com/office/officeart/2005/8/layout/list1"/>
    <dgm:cxn modelId="{8A347463-3C9A-5C49-A96C-6BA43ADC6968}" srcId="{BEE3ABD1-B495-5F40-A4D4-D557E9B403E6}" destId="{7D54F72E-274B-764D-9EDC-EE4AF827C545}" srcOrd="2" destOrd="0" parTransId="{C9ABCE92-B618-DB4E-8758-22E868CD712E}" sibTransId="{6FA18E44-EC46-9949-9788-1BA48CD67FF3}"/>
    <dgm:cxn modelId="{13243559-F34B-7842-A429-6E4647E2EF86}" type="presOf" srcId="{BEE3ABD1-B495-5F40-A4D4-D557E9B403E6}" destId="{E7611BEC-FD7F-8B42-A9CD-1F9F4663D90C}" srcOrd="0" destOrd="0" presId="urn:microsoft.com/office/officeart/2005/8/layout/list1"/>
    <dgm:cxn modelId="{5DFA0084-D1A1-6146-8A9A-B1FD76ACD180}" type="presOf" srcId="{107C7BA8-8790-A842-B32E-B21242BE2D00}" destId="{AE4736AA-0C56-D943-8B95-25820605319F}" srcOrd="0" destOrd="0" presId="urn:microsoft.com/office/officeart/2005/8/layout/list1"/>
    <dgm:cxn modelId="{39B96D8B-7C03-8B4F-B4EC-2EDE9494B104}" type="presOf" srcId="{7D54F72E-274B-764D-9EDC-EE4AF827C545}" destId="{D49C2101-F20C-D148-880D-A35780794E50}" srcOrd="0" destOrd="0" presId="urn:microsoft.com/office/officeart/2005/8/layout/list1"/>
    <dgm:cxn modelId="{88EDFE90-B37E-1C48-8478-FEE4D4A1A82E}" type="presOf" srcId="{A77C6B1F-1359-FA44-BFD0-6A675BF0EEDE}" destId="{99AFB8CA-8C35-3B4F-A254-5F6608FD533C}" srcOrd="0" destOrd="0" presId="urn:microsoft.com/office/officeart/2005/8/layout/list1"/>
    <dgm:cxn modelId="{65E78BBF-CF31-2447-A5AE-2C843D69DDAA}" srcId="{BEE3ABD1-B495-5F40-A4D4-D557E9B403E6}" destId="{A77C6B1F-1359-FA44-BFD0-6A675BF0EEDE}" srcOrd="0" destOrd="0" parTransId="{0532D2BD-8EEC-284C-81F3-571828831AD2}" sibTransId="{5AA2F73C-CA20-7045-93A9-AB3A38DF2AC9}"/>
    <dgm:cxn modelId="{5DA609C4-FA6C-414A-B555-CAA6258BADA5}" type="presOf" srcId="{107C7BA8-8790-A842-B32E-B21242BE2D00}" destId="{59AD41E0-4024-7D4F-A9FC-86B8945FD678}" srcOrd="1" destOrd="0" presId="urn:microsoft.com/office/officeart/2005/8/layout/list1"/>
    <dgm:cxn modelId="{3351CDF3-1AB7-1E48-9FFF-4C68CAF12586}" type="presOf" srcId="{7D54F72E-274B-764D-9EDC-EE4AF827C545}" destId="{538F43F8-79DF-DD4B-98E9-94BE06EB7111}" srcOrd="1" destOrd="0" presId="urn:microsoft.com/office/officeart/2005/8/layout/list1"/>
    <dgm:cxn modelId="{22832160-ABBD-B147-B75E-A196935A2CD5}" type="presParOf" srcId="{E7611BEC-FD7F-8B42-A9CD-1F9F4663D90C}" destId="{AE2E879D-E3C9-294D-9722-3DB461310EE6}" srcOrd="0" destOrd="0" presId="urn:microsoft.com/office/officeart/2005/8/layout/list1"/>
    <dgm:cxn modelId="{E3FF6DB5-B254-8E40-8884-BEA6EF409E8E}" type="presParOf" srcId="{AE2E879D-E3C9-294D-9722-3DB461310EE6}" destId="{99AFB8CA-8C35-3B4F-A254-5F6608FD533C}" srcOrd="0" destOrd="0" presId="urn:microsoft.com/office/officeart/2005/8/layout/list1"/>
    <dgm:cxn modelId="{47FC8AB8-7F88-0A49-A9EA-4773DBE4CF67}" type="presParOf" srcId="{AE2E879D-E3C9-294D-9722-3DB461310EE6}" destId="{F2412F4C-5866-2B43-A79F-266AE7590B69}" srcOrd="1" destOrd="0" presId="urn:microsoft.com/office/officeart/2005/8/layout/list1"/>
    <dgm:cxn modelId="{F95F8436-00C5-2C40-93B0-264319A8BBB3}" type="presParOf" srcId="{E7611BEC-FD7F-8B42-A9CD-1F9F4663D90C}" destId="{05556FB7-4D5B-3742-8AF2-21F1251B6485}" srcOrd="1" destOrd="0" presId="urn:microsoft.com/office/officeart/2005/8/layout/list1"/>
    <dgm:cxn modelId="{EB907BA4-48FC-3E4F-A38F-A2C7F0EC3058}" type="presParOf" srcId="{E7611BEC-FD7F-8B42-A9CD-1F9F4663D90C}" destId="{28D2D072-3C67-9E43-A8B5-94E130E408D0}" srcOrd="2" destOrd="0" presId="urn:microsoft.com/office/officeart/2005/8/layout/list1"/>
    <dgm:cxn modelId="{C1E40694-10E3-7F4E-9A18-317B89761D11}" type="presParOf" srcId="{E7611BEC-FD7F-8B42-A9CD-1F9F4663D90C}" destId="{58814C9D-94A3-AE42-BC36-7F0DC747B0CA}" srcOrd="3" destOrd="0" presId="urn:microsoft.com/office/officeart/2005/8/layout/list1"/>
    <dgm:cxn modelId="{4D2ED418-EE1B-B94E-9581-E39766D683AB}" type="presParOf" srcId="{E7611BEC-FD7F-8B42-A9CD-1F9F4663D90C}" destId="{C9CE8B2D-B3EA-D241-AB9C-DCD6A02EBF1B}" srcOrd="4" destOrd="0" presId="urn:microsoft.com/office/officeart/2005/8/layout/list1"/>
    <dgm:cxn modelId="{ACE49DCC-6529-CD47-BAE7-3A22ED24015E}" type="presParOf" srcId="{C9CE8B2D-B3EA-D241-AB9C-DCD6A02EBF1B}" destId="{AE4736AA-0C56-D943-8B95-25820605319F}" srcOrd="0" destOrd="0" presId="urn:microsoft.com/office/officeart/2005/8/layout/list1"/>
    <dgm:cxn modelId="{7E797C2A-1E92-1740-BF17-63360FBBEF47}" type="presParOf" srcId="{C9CE8B2D-B3EA-D241-AB9C-DCD6A02EBF1B}" destId="{59AD41E0-4024-7D4F-A9FC-86B8945FD678}" srcOrd="1" destOrd="0" presId="urn:microsoft.com/office/officeart/2005/8/layout/list1"/>
    <dgm:cxn modelId="{EABBA042-848F-F844-89C1-E5E69796E8B3}" type="presParOf" srcId="{E7611BEC-FD7F-8B42-A9CD-1F9F4663D90C}" destId="{992714D6-82B9-204D-ACC5-2F59F7B081A6}" srcOrd="5" destOrd="0" presId="urn:microsoft.com/office/officeart/2005/8/layout/list1"/>
    <dgm:cxn modelId="{59A9A76F-B4A3-604D-BD15-32D1F10EFFE2}" type="presParOf" srcId="{E7611BEC-FD7F-8B42-A9CD-1F9F4663D90C}" destId="{F9608596-069B-7C4D-81F3-03118A0C6101}" srcOrd="6" destOrd="0" presId="urn:microsoft.com/office/officeart/2005/8/layout/list1"/>
    <dgm:cxn modelId="{F3FC09C0-11D1-CE49-88A7-0F3C5B9823D2}" type="presParOf" srcId="{E7611BEC-FD7F-8B42-A9CD-1F9F4663D90C}" destId="{8CCD88D6-278A-F948-AF07-4D94E5616281}" srcOrd="7" destOrd="0" presId="urn:microsoft.com/office/officeart/2005/8/layout/list1"/>
    <dgm:cxn modelId="{071E6A4E-5ACB-A14D-98D1-1A33A9D8EF5A}" type="presParOf" srcId="{E7611BEC-FD7F-8B42-A9CD-1F9F4663D90C}" destId="{46F4409D-F1CF-EF47-811D-35F9C6460C15}" srcOrd="8" destOrd="0" presId="urn:microsoft.com/office/officeart/2005/8/layout/list1"/>
    <dgm:cxn modelId="{678C84AD-B6E3-2E43-820E-E8A61EE813A6}" type="presParOf" srcId="{46F4409D-F1CF-EF47-811D-35F9C6460C15}" destId="{D49C2101-F20C-D148-880D-A35780794E50}" srcOrd="0" destOrd="0" presId="urn:microsoft.com/office/officeart/2005/8/layout/list1"/>
    <dgm:cxn modelId="{FB0F2CBA-3582-7548-AD6C-BD65FC1CEB37}" type="presParOf" srcId="{46F4409D-F1CF-EF47-811D-35F9C6460C15}" destId="{538F43F8-79DF-DD4B-98E9-94BE06EB7111}" srcOrd="1" destOrd="0" presId="urn:microsoft.com/office/officeart/2005/8/layout/list1"/>
    <dgm:cxn modelId="{55CE84CD-3592-7940-BD63-3B39C596ECD5}" type="presParOf" srcId="{E7611BEC-FD7F-8B42-A9CD-1F9F4663D90C}" destId="{9310FB93-9BC3-B74C-8D02-8076C2BDFD90}" srcOrd="9" destOrd="0" presId="urn:microsoft.com/office/officeart/2005/8/layout/list1"/>
    <dgm:cxn modelId="{E56431CA-5D24-2540-8408-346403A1A169}" type="presParOf" srcId="{E7611BEC-FD7F-8B42-A9CD-1F9F4663D90C}" destId="{D18EA1BE-8ABC-9047-B137-347A84DE646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EE3ABD1-B495-5F40-A4D4-D557E9B403E6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7C6B1F-1359-FA44-BFD0-6A675BF0EEDE}">
      <dgm:prSet phldrT="[Text]" custT="1"/>
      <dgm:spPr/>
      <dgm:t>
        <a:bodyPr/>
        <a:lstStyle/>
        <a:p>
          <a:r>
            <a:rPr lang="en-GB" sz="1400" dirty="0"/>
            <a:t>What is </a:t>
          </a:r>
          <a:r>
            <a:rPr lang="en-US" sz="1400" dirty="0"/>
            <a:t>the current situation?</a:t>
          </a:r>
        </a:p>
      </dgm:t>
    </dgm:pt>
    <dgm:pt modelId="{0532D2BD-8EEC-284C-81F3-571828831AD2}" type="parTrans" cxnId="{65E78BBF-CF31-2447-A5AE-2C843D69DDAA}">
      <dgm:prSet/>
      <dgm:spPr/>
      <dgm:t>
        <a:bodyPr/>
        <a:lstStyle/>
        <a:p>
          <a:endParaRPr lang="en-US"/>
        </a:p>
      </dgm:t>
    </dgm:pt>
    <dgm:pt modelId="{5AA2F73C-CA20-7045-93A9-AB3A38DF2AC9}" type="sibTrans" cxnId="{65E78BBF-CF31-2447-A5AE-2C843D69DDAA}">
      <dgm:prSet/>
      <dgm:spPr/>
      <dgm:t>
        <a:bodyPr/>
        <a:lstStyle/>
        <a:p>
          <a:endParaRPr lang="en-US"/>
        </a:p>
      </dgm:t>
    </dgm:pt>
    <dgm:pt modelId="{107C7BA8-8790-A842-B32E-B21242BE2D00}">
      <dgm:prSet phldrT="[Text]"/>
      <dgm:spPr/>
      <dgm:t>
        <a:bodyPr/>
        <a:lstStyle/>
        <a:p>
          <a:r>
            <a:rPr lang="en-US" dirty="0"/>
            <a:t>Barriers/Challenges</a:t>
          </a:r>
        </a:p>
      </dgm:t>
    </dgm:pt>
    <dgm:pt modelId="{1F9C590F-CA95-7049-ABDC-86CAE076FE2D}" type="parTrans" cxnId="{CF7ECD31-1C4C-EB4A-9150-C206B5925FD0}">
      <dgm:prSet/>
      <dgm:spPr/>
      <dgm:t>
        <a:bodyPr/>
        <a:lstStyle/>
        <a:p>
          <a:endParaRPr lang="en-US"/>
        </a:p>
      </dgm:t>
    </dgm:pt>
    <dgm:pt modelId="{78AD136E-744E-2F4C-9F77-A38737EC8E3B}" type="sibTrans" cxnId="{CF7ECD31-1C4C-EB4A-9150-C206B5925FD0}">
      <dgm:prSet/>
      <dgm:spPr/>
      <dgm:t>
        <a:bodyPr/>
        <a:lstStyle/>
        <a:p>
          <a:endParaRPr lang="en-US"/>
        </a:p>
      </dgm:t>
    </dgm:pt>
    <dgm:pt modelId="{7D54F72E-274B-764D-9EDC-EE4AF827C545}">
      <dgm:prSet phldrT="[Text]"/>
      <dgm:spPr/>
      <dgm:t>
        <a:bodyPr/>
        <a:lstStyle/>
        <a:p>
          <a:r>
            <a:rPr lang="en-US" dirty="0"/>
            <a:t>Actions needed and timeframe</a:t>
          </a:r>
        </a:p>
      </dgm:t>
    </dgm:pt>
    <dgm:pt modelId="{C9ABCE92-B618-DB4E-8758-22E868CD712E}" type="parTrans" cxnId="{8A347463-3C9A-5C49-A96C-6BA43ADC6968}">
      <dgm:prSet/>
      <dgm:spPr/>
      <dgm:t>
        <a:bodyPr/>
        <a:lstStyle/>
        <a:p>
          <a:endParaRPr lang="en-US"/>
        </a:p>
      </dgm:t>
    </dgm:pt>
    <dgm:pt modelId="{6FA18E44-EC46-9949-9788-1BA48CD67FF3}" type="sibTrans" cxnId="{8A347463-3C9A-5C49-A96C-6BA43ADC6968}">
      <dgm:prSet/>
      <dgm:spPr/>
      <dgm:t>
        <a:bodyPr/>
        <a:lstStyle/>
        <a:p>
          <a:endParaRPr lang="en-US"/>
        </a:p>
      </dgm:t>
    </dgm:pt>
    <dgm:pt modelId="{E7611BEC-FD7F-8B42-A9CD-1F9F4663D90C}" type="pres">
      <dgm:prSet presAssocID="{BEE3ABD1-B495-5F40-A4D4-D557E9B403E6}" presName="linear" presStyleCnt="0">
        <dgm:presLayoutVars>
          <dgm:dir/>
          <dgm:animLvl val="lvl"/>
          <dgm:resizeHandles val="exact"/>
        </dgm:presLayoutVars>
      </dgm:prSet>
      <dgm:spPr/>
    </dgm:pt>
    <dgm:pt modelId="{AE2E879D-E3C9-294D-9722-3DB461310EE6}" type="pres">
      <dgm:prSet presAssocID="{A77C6B1F-1359-FA44-BFD0-6A675BF0EEDE}" presName="parentLin" presStyleCnt="0"/>
      <dgm:spPr/>
    </dgm:pt>
    <dgm:pt modelId="{99AFB8CA-8C35-3B4F-A254-5F6608FD533C}" type="pres">
      <dgm:prSet presAssocID="{A77C6B1F-1359-FA44-BFD0-6A675BF0EEDE}" presName="parentLeftMargin" presStyleLbl="node1" presStyleIdx="0" presStyleCnt="3"/>
      <dgm:spPr/>
    </dgm:pt>
    <dgm:pt modelId="{F2412F4C-5866-2B43-A79F-266AE7590B69}" type="pres">
      <dgm:prSet presAssocID="{A77C6B1F-1359-FA44-BFD0-6A675BF0EE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556FB7-4D5B-3742-8AF2-21F1251B6485}" type="pres">
      <dgm:prSet presAssocID="{A77C6B1F-1359-FA44-BFD0-6A675BF0EEDE}" presName="negativeSpace" presStyleCnt="0"/>
      <dgm:spPr/>
    </dgm:pt>
    <dgm:pt modelId="{28D2D072-3C67-9E43-A8B5-94E130E408D0}" type="pres">
      <dgm:prSet presAssocID="{A77C6B1F-1359-FA44-BFD0-6A675BF0EEDE}" presName="childText" presStyleLbl="conFgAcc1" presStyleIdx="0" presStyleCnt="3" custScaleY="327882" custLinFactNeighborY="-48106">
        <dgm:presLayoutVars>
          <dgm:bulletEnabled val="1"/>
        </dgm:presLayoutVars>
      </dgm:prSet>
      <dgm:spPr/>
    </dgm:pt>
    <dgm:pt modelId="{58814C9D-94A3-AE42-BC36-7F0DC747B0CA}" type="pres">
      <dgm:prSet presAssocID="{5AA2F73C-CA20-7045-93A9-AB3A38DF2AC9}" presName="spaceBetweenRectangles" presStyleCnt="0"/>
      <dgm:spPr/>
    </dgm:pt>
    <dgm:pt modelId="{C9CE8B2D-B3EA-D241-AB9C-DCD6A02EBF1B}" type="pres">
      <dgm:prSet presAssocID="{107C7BA8-8790-A842-B32E-B21242BE2D00}" presName="parentLin" presStyleCnt="0"/>
      <dgm:spPr/>
    </dgm:pt>
    <dgm:pt modelId="{AE4736AA-0C56-D943-8B95-25820605319F}" type="pres">
      <dgm:prSet presAssocID="{107C7BA8-8790-A842-B32E-B21242BE2D00}" presName="parentLeftMargin" presStyleLbl="node1" presStyleIdx="0" presStyleCnt="3"/>
      <dgm:spPr/>
    </dgm:pt>
    <dgm:pt modelId="{59AD41E0-4024-7D4F-A9FC-86B8945FD678}" type="pres">
      <dgm:prSet presAssocID="{107C7BA8-8790-A842-B32E-B21242BE2D0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92714D6-82B9-204D-ACC5-2F59F7B081A6}" type="pres">
      <dgm:prSet presAssocID="{107C7BA8-8790-A842-B32E-B21242BE2D00}" presName="negativeSpace" presStyleCnt="0"/>
      <dgm:spPr/>
    </dgm:pt>
    <dgm:pt modelId="{F9608596-069B-7C4D-81F3-03118A0C6101}" type="pres">
      <dgm:prSet presAssocID="{107C7BA8-8790-A842-B32E-B21242BE2D00}" presName="childText" presStyleLbl="conFgAcc1" presStyleIdx="1" presStyleCnt="3" custScaleY="317273">
        <dgm:presLayoutVars>
          <dgm:bulletEnabled val="1"/>
        </dgm:presLayoutVars>
      </dgm:prSet>
      <dgm:spPr/>
    </dgm:pt>
    <dgm:pt modelId="{8CCD88D6-278A-F948-AF07-4D94E5616281}" type="pres">
      <dgm:prSet presAssocID="{78AD136E-744E-2F4C-9F77-A38737EC8E3B}" presName="spaceBetweenRectangles" presStyleCnt="0"/>
      <dgm:spPr/>
    </dgm:pt>
    <dgm:pt modelId="{46F4409D-F1CF-EF47-811D-35F9C6460C15}" type="pres">
      <dgm:prSet presAssocID="{7D54F72E-274B-764D-9EDC-EE4AF827C545}" presName="parentLin" presStyleCnt="0"/>
      <dgm:spPr/>
    </dgm:pt>
    <dgm:pt modelId="{D49C2101-F20C-D148-880D-A35780794E50}" type="pres">
      <dgm:prSet presAssocID="{7D54F72E-274B-764D-9EDC-EE4AF827C545}" presName="parentLeftMargin" presStyleLbl="node1" presStyleIdx="1" presStyleCnt="3"/>
      <dgm:spPr/>
    </dgm:pt>
    <dgm:pt modelId="{538F43F8-79DF-DD4B-98E9-94BE06EB7111}" type="pres">
      <dgm:prSet presAssocID="{7D54F72E-274B-764D-9EDC-EE4AF827C54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310FB93-9BC3-B74C-8D02-8076C2BDFD90}" type="pres">
      <dgm:prSet presAssocID="{7D54F72E-274B-764D-9EDC-EE4AF827C545}" presName="negativeSpace" presStyleCnt="0"/>
      <dgm:spPr/>
    </dgm:pt>
    <dgm:pt modelId="{D18EA1BE-8ABC-9047-B137-347A84DE6466}" type="pres">
      <dgm:prSet presAssocID="{7D54F72E-274B-764D-9EDC-EE4AF827C545}" presName="childText" presStyleLbl="conFgAcc1" presStyleIdx="2" presStyleCnt="3" custScaleY="306965">
        <dgm:presLayoutVars>
          <dgm:bulletEnabled val="1"/>
        </dgm:presLayoutVars>
      </dgm:prSet>
      <dgm:spPr/>
    </dgm:pt>
  </dgm:ptLst>
  <dgm:cxnLst>
    <dgm:cxn modelId="{CF7ECD31-1C4C-EB4A-9150-C206B5925FD0}" srcId="{BEE3ABD1-B495-5F40-A4D4-D557E9B403E6}" destId="{107C7BA8-8790-A842-B32E-B21242BE2D00}" srcOrd="1" destOrd="0" parTransId="{1F9C590F-CA95-7049-ABDC-86CAE076FE2D}" sibTransId="{78AD136E-744E-2F4C-9F77-A38737EC8E3B}"/>
    <dgm:cxn modelId="{2BAE8235-76B2-E341-B47A-F1328D0B889A}" type="presOf" srcId="{A77C6B1F-1359-FA44-BFD0-6A675BF0EEDE}" destId="{F2412F4C-5866-2B43-A79F-266AE7590B69}" srcOrd="1" destOrd="0" presId="urn:microsoft.com/office/officeart/2005/8/layout/list1"/>
    <dgm:cxn modelId="{8A347463-3C9A-5C49-A96C-6BA43ADC6968}" srcId="{BEE3ABD1-B495-5F40-A4D4-D557E9B403E6}" destId="{7D54F72E-274B-764D-9EDC-EE4AF827C545}" srcOrd="2" destOrd="0" parTransId="{C9ABCE92-B618-DB4E-8758-22E868CD712E}" sibTransId="{6FA18E44-EC46-9949-9788-1BA48CD67FF3}"/>
    <dgm:cxn modelId="{13243559-F34B-7842-A429-6E4647E2EF86}" type="presOf" srcId="{BEE3ABD1-B495-5F40-A4D4-D557E9B403E6}" destId="{E7611BEC-FD7F-8B42-A9CD-1F9F4663D90C}" srcOrd="0" destOrd="0" presId="urn:microsoft.com/office/officeart/2005/8/layout/list1"/>
    <dgm:cxn modelId="{5DFA0084-D1A1-6146-8A9A-B1FD76ACD180}" type="presOf" srcId="{107C7BA8-8790-A842-B32E-B21242BE2D00}" destId="{AE4736AA-0C56-D943-8B95-25820605319F}" srcOrd="0" destOrd="0" presId="urn:microsoft.com/office/officeart/2005/8/layout/list1"/>
    <dgm:cxn modelId="{39B96D8B-7C03-8B4F-B4EC-2EDE9494B104}" type="presOf" srcId="{7D54F72E-274B-764D-9EDC-EE4AF827C545}" destId="{D49C2101-F20C-D148-880D-A35780794E50}" srcOrd="0" destOrd="0" presId="urn:microsoft.com/office/officeart/2005/8/layout/list1"/>
    <dgm:cxn modelId="{88EDFE90-B37E-1C48-8478-FEE4D4A1A82E}" type="presOf" srcId="{A77C6B1F-1359-FA44-BFD0-6A675BF0EEDE}" destId="{99AFB8CA-8C35-3B4F-A254-5F6608FD533C}" srcOrd="0" destOrd="0" presId="urn:microsoft.com/office/officeart/2005/8/layout/list1"/>
    <dgm:cxn modelId="{65E78BBF-CF31-2447-A5AE-2C843D69DDAA}" srcId="{BEE3ABD1-B495-5F40-A4D4-D557E9B403E6}" destId="{A77C6B1F-1359-FA44-BFD0-6A675BF0EEDE}" srcOrd="0" destOrd="0" parTransId="{0532D2BD-8EEC-284C-81F3-571828831AD2}" sibTransId="{5AA2F73C-CA20-7045-93A9-AB3A38DF2AC9}"/>
    <dgm:cxn modelId="{5DA609C4-FA6C-414A-B555-CAA6258BADA5}" type="presOf" srcId="{107C7BA8-8790-A842-B32E-B21242BE2D00}" destId="{59AD41E0-4024-7D4F-A9FC-86B8945FD678}" srcOrd="1" destOrd="0" presId="urn:microsoft.com/office/officeart/2005/8/layout/list1"/>
    <dgm:cxn modelId="{3351CDF3-1AB7-1E48-9FFF-4C68CAF12586}" type="presOf" srcId="{7D54F72E-274B-764D-9EDC-EE4AF827C545}" destId="{538F43F8-79DF-DD4B-98E9-94BE06EB7111}" srcOrd="1" destOrd="0" presId="urn:microsoft.com/office/officeart/2005/8/layout/list1"/>
    <dgm:cxn modelId="{22832160-ABBD-B147-B75E-A196935A2CD5}" type="presParOf" srcId="{E7611BEC-FD7F-8B42-A9CD-1F9F4663D90C}" destId="{AE2E879D-E3C9-294D-9722-3DB461310EE6}" srcOrd="0" destOrd="0" presId="urn:microsoft.com/office/officeart/2005/8/layout/list1"/>
    <dgm:cxn modelId="{E3FF6DB5-B254-8E40-8884-BEA6EF409E8E}" type="presParOf" srcId="{AE2E879D-E3C9-294D-9722-3DB461310EE6}" destId="{99AFB8CA-8C35-3B4F-A254-5F6608FD533C}" srcOrd="0" destOrd="0" presId="urn:microsoft.com/office/officeart/2005/8/layout/list1"/>
    <dgm:cxn modelId="{47FC8AB8-7F88-0A49-A9EA-4773DBE4CF67}" type="presParOf" srcId="{AE2E879D-E3C9-294D-9722-3DB461310EE6}" destId="{F2412F4C-5866-2B43-A79F-266AE7590B69}" srcOrd="1" destOrd="0" presId="urn:microsoft.com/office/officeart/2005/8/layout/list1"/>
    <dgm:cxn modelId="{F95F8436-00C5-2C40-93B0-264319A8BBB3}" type="presParOf" srcId="{E7611BEC-FD7F-8B42-A9CD-1F9F4663D90C}" destId="{05556FB7-4D5B-3742-8AF2-21F1251B6485}" srcOrd="1" destOrd="0" presId="urn:microsoft.com/office/officeart/2005/8/layout/list1"/>
    <dgm:cxn modelId="{EB907BA4-48FC-3E4F-A38F-A2C7F0EC3058}" type="presParOf" srcId="{E7611BEC-FD7F-8B42-A9CD-1F9F4663D90C}" destId="{28D2D072-3C67-9E43-A8B5-94E130E408D0}" srcOrd="2" destOrd="0" presId="urn:microsoft.com/office/officeart/2005/8/layout/list1"/>
    <dgm:cxn modelId="{C1E40694-10E3-7F4E-9A18-317B89761D11}" type="presParOf" srcId="{E7611BEC-FD7F-8B42-A9CD-1F9F4663D90C}" destId="{58814C9D-94A3-AE42-BC36-7F0DC747B0CA}" srcOrd="3" destOrd="0" presId="urn:microsoft.com/office/officeart/2005/8/layout/list1"/>
    <dgm:cxn modelId="{4D2ED418-EE1B-B94E-9581-E39766D683AB}" type="presParOf" srcId="{E7611BEC-FD7F-8B42-A9CD-1F9F4663D90C}" destId="{C9CE8B2D-B3EA-D241-AB9C-DCD6A02EBF1B}" srcOrd="4" destOrd="0" presId="urn:microsoft.com/office/officeart/2005/8/layout/list1"/>
    <dgm:cxn modelId="{ACE49DCC-6529-CD47-BAE7-3A22ED24015E}" type="presParOf" srcId="{C9CE8B2D-B3EA-D241-AB9C-DCD6A02EBF1B}" destId="{AE4736AA-0C56-D943-8B95-25820605319F}" srcOrd="0" destOrd="0" presId="urn:microsoft.com/office/officeart/2005/8/layout/list1"/>
    <dgm:cxn modelId="{7E797C2A-1E92-1740-BF17-63360FBBEF47}" type="presParOf" srcId="{C9CE8B2D-B3EA-D241-AB9C-DCD6A02EBF1B}" destId="{59AD41E0-4024-7D4F-A9FC-86B8945FD678}" srcOrd="1" destOrd="0" presId="urn:microsoft.com/office/officeart/2005/8/layout/list1"/>
    <dgm:cxn modelId="{EABBA042-848F-F844-89C1-E5E69796E8B3}" type="presParOf" srcId="{E7611BEC-FD7F-8B42-A9CD-1F9F4663D90C}" destId="{992714D6-82B9-204D-ACC5-2F59F7B081A6}" srcOrd="5" destOrd="0" presId="urn:microsoft.com/office/officeart/2005/8/layout/list1"/>
    <dgm:cxn modelId="{59A9A76F-B4A3-604D-BD15-32D1F10EFFE2}" type="presParOf" srcId="{E7611BEC-FD7F-8B42-A9CD-1F9F4663D90C}" destId="{F9608596-069B-7C4D-81F3-03118A0C6101}" srcOrd="6" destOrd="0" presId="urn:microsoft.com/office/officeart/2005/8/layout/list1"/>
    <dgm:cxn modelId="{F3FC09C0-11D1-CE49-88A7-0F3C5B9823D2}" type="presParOf" srcId="{E7611BEC-FD7F-8B42-A9CD-1F9F4663D90C}" destId="{8CCD88D6-278A-F948-AF07-4D94E5616281}" srcOrd="7" destOrd="0" presId="urn:microsoft.com/office/officeart/2005/8/layout/list1"/>
    <dgm:cxn modelId="{071E6A4E-5ACB-A14D-98D1-1A33A9D8EF5A}" type="presParOf" srcId="{E7611BEC-FD7F-8B42-A9CD-1F9F4663D90C}" destId="{46F4409D-F1CF-EF47-811D-35F9C6460C15}" srcOrd="8" destOrd="0" presId="urn:microsoft.com/office/officeart/2005/8/layout/list1"/>
    <dgm:cxn modelId="{678C84AD-B6E3-2E43-820E-E8A61EE813A6}" type="presParOf" srcId="{46F4409D-F1CF-EF47-811D-35F9C6460C15}" destId="{D49C2101-F20C-D148-880D-A35780794E50}" srcOrd="0" destOrd="0" presId="urn:microsoft.com/office/officeart/2005/8/layout/list1"/>
    <dgm:cxn modelId="{FB0F2CBA-3582-7548-AD6C-BD65FC1CEB37}" type="presParOf" srcId="{46F4409D-F1CF-EF47-811D-35F9C6460C15}" destId="{538F43F8-79DF-DD4B-98E9-94BE06EB7111}" srcOrd="1" destOrd="0" presId="urn:microsoft.com/office/officeart/2005/8/layout/list1"/>
    <dgm:cxn modelId="{55CE84CD-3592-7940-BD63-3B39C596ECD5}" type="presParOf" srcId="{E7611BEC-FD7F-8B42-A9CD-1F9F4663D90C}" destId="{9310FB93-9BC3-B74C-8D02-8076C2BDFD90}" srcOrd="9" destOrd="0" presId="urn:microsoft.com/office/officeart/2005/8/layout/list1"/>
    <dgm:cxn modelId="{E56431CA-5D24-2540-8408-346403A1A169}" type="presParOf" srcId="{E7611BEC-FD7F-8B42-A9CD-1F9F4663D90C}" destId="{D18EA1BE-8ABC-9047-B137-347A84DE646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EE3ABD1-B495-5F40-A4D4-D557E9B403E6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7C6B1F-1359-FA44-BFD0-6A675BF0EEDE}">
      <dgm:prSet phldrT="[Text]" custT="1"/>
      <dgm:spPr/>
      <dgm:t>
        <a:bodyPr/>
        <a:lstStyle/>
        <a:p>
          <a:r>
            <a:rPr lang="en-GB" sz="1400" dirty="0"/>
            <a:t>What is </a:t>
          </a:r>
          <a:r>
            <a:rPr lang="en-US" sz="1400" dirty="0"/>
            <a:t>the current situation?</a:t>
          </a:r>
        </a:p>
      </dgm:t>
    </dgm:pt>
    <dgm:pt modelId="{0532D2BD-8EEC-284C-81F3-571828831AD2}" type="parTrans" cxnId="{65E78BBF-CF31-2447-A5AE-2C843D69DDAA}">
      <dgm:prSet/>
      <dgm:spPr/>
      <dgm:t>
        <a:bodyPr/>
        <a:lstStyle/>
        <a:p>
          <a:endParaRPr lang="en-US"/>
        </a:p>
      </dgm:t>
    </dgm:pt>
    <dgm:pt modelId="{5AA2F73C-CA20-7045-93A9-AB3A38DF2AC9}" type="sibTrans" cxnId="{65E78BBF-CF31-2447-A5AE-2C843D69DDAA}">
      <dgm:prSet/>
      <dgm:spPr/>
      <dgm:t>
        <a:bodyPr/>
        <a:lstStyle/>
        <a:p>
          <a:endParaRPr lang="en-US"/>
        </a:p>
      </dgm:t>
    </dgm:pt>
    <dgm:pt modelId="{107C7BA8-8790-A842-B32E-B21242BE2D00}">
      <dgm:prSet phldrT="[Text]"/>
      <dgm:spPr/>
      <dgm:t>
        <a:bodyPr/>
        <a:lstStyle/>
        <a:p>
          <a:r>
            <a:rPr lang="en-US" dirty="0"/>
            <a:t>Barriers/Challenges</a:t>
          </a:r>
        </a:p>
      </dgm:t>
    </dgm:pt>
    <dgm:pt modelId="{1F9C590F-CA95-7049-ABDC-86CAE076FE2D}" type="parTrans" cxnId="{CF7ECD31-1C4C-EB4A-9150-C206B5925FD0}">
      <dgm:prSet/>
      <dgm:spPr/>
      <dgm:t>
        <a:bodyPr/>
        <a:lstStyle/>
        <a:p>
          <a:endParaRPr lang="en-US"/>
        </a:p>
      </dgm:t>
    </dgm:pt>
    <dgm:pt modelId="{78AD136E-744E-2F4C-9F77-A38737EC8E3B}" type="sibTrans" cxnId="{CF7ECD31-1C4C-EB4A-9150-C206B5925FD0}">
      <dgm:prSet/>
      <dgm:spPr/>
      <dgm:t>
        <a:bodyPr/>
        <a:lstStyle/>
        <a:p>
          <a:endParaRPr lang="en-US"/>
        </a:p>
      </dgm:t>
    </dgm:pt>
    <dgm:pt modelId="{7D54F72E-274B-764D-9EDC-EE4AF827C545}">
      <dgm:prSet phldrT="[Text]"/>
      <dgm:spPr/>
      <dgm:t>
        <a:bodyPr/>
        <a:lstStyle/>
        <a:p>
          <a:r>
            <a:rPr lang="en-US" dirty="0"/>
            <a:t>Actions needed and timeframe</a:t>
          </a:r>
        </a:p>
      </dgm:t>
    </dgm:pt>
    <dgm:pt modelId="{C9ABCE92-B618-DB4E-8758-22E868CD712E}" type="parTrans" cxnId="{8A347463-3C9A-5C49-A96C-6BA43ADC6968}">
      <dgm:prSet/>
      <dgm:spPr/>
      <dgm:t>
        <a:bodyPr/>
        <a:lstStyle/>
        <a:p>
          <a:endParaRPr lang="en-US"/>
        </a:p>
      </dgm:t>
    </dgm:pt>
    <dgm:pt modelId="{6FA18E44-EC46-9949-9788-1BA48CD67FF3}" type="sibTrans" cxnId="{8A347463-3C9A-5C49-A96C-6BA43ADC6968}">
      <dgm:prSet/>
      <dgm:spPr/>
      <dgm:t>
        <a:bodyPr/>
        <a:lstStyle/>
        <a:p>
          <a:endParaRPr lang="en-US"/>
        </a:p>
      </dgm:t>
    </dgm:pt>
    <dgm:pt modelId="{E7611BEC-FD7F-8B42-A9CD-1F9F4663D90C}" type="pres">
      <dgm:prSet presAssocID="{BEE3ABD1-B495-5F40-A4D4-D557E9B403E6}" presName="linear" presStyleCnt="0">
        <dgm:presLayoutVars>
          <dgm:dir/>
          <dgm:animLvl val="lvl"/>
          <dgm:resizeHandles val="exact"/>
        </dgm:presLayoutVars>
      </dgm:prSet>
      <dgm:spPr/>
    </dgm:pt>
    <dgm:pt modelId="{AE2E879D-E3C9-294D-9722-3DB461310EE6}" type="pres">
      <dgm:prSet presAssocID="{A77C6B1F-1359-FA44-BFD0-6A675BF0EEDE}" presName="parentLin" presStyleCnt="0"/>
      <dgm:spPr/>
    </dgm:pt>
    <dgm:pt modelId="{99AFB8CA-8C35-3B4F-A254-5F6608FD533C}" type="pres">
      <dgm:prSet presAssocID="{A77C6B1F-1359-FA44-BFD0-6A675BF0EEDE}" presName="parentLeftMargin" presStyleLbl="node1" presStyleIdx="0" presStyleCnt="3"/>
      <dgm:spPr/>
    </dgm:pt>
    <dgm:pt modelId="{F2412F4C-5866-2B43-A79F-266AE7590B69}" type="pres">
      <dgm:prSet presAssocID="{A77C6B1F-1359-FA44-BFD0-6A675BF0EE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556FB7-4D5B-3742-8AF2-21F1251B6485}" type="pres">
      <dgm:prSet presAssocID="{A77C6B1F-1359-FA44-BFD0-6A675BF0EEDE}" presName="negativeSpace" presStyleCnt="0"/>
      <dgm:spPr/>
    </dgm:pt>
    <dgm:pt modelId="{28D2D072-3C67-9E43-A8B5-94E130E408D0}" type="pres">
      <dgm:prSet presAssocID="{A77C6B1F-1359-FA44-BFD0-6A675BF0EEDE}" presName="childText" presStyleLbl="conFgAcc1" presStyleIdx="0" presStyleCnt="3" custScaleY="327882" custLinFactNeighborY="-48106">
        <dgm:presLayoutVars>
          <dgm:bulletEnabled val="1"/>
        </dgm:presLayoutVars>
      </dgm:prSet>
      <dgm:spPr/>
    </dgm:pt>
    <dgm:pt modelId="{58814C9D-94A3-AE42-BC36-7F0DC747B0CA}" type="pres">
      <dgm:prSet presAssocID="{5AA2F73C-CA20-7045-93A9-AB3A38DF2AC9}" presName="spaceBetweenRectangles" presStyleCnt="0"/>
      <dgm:spPr/>
    </dgm:pt>
    <dgm:pt modelId="{C9CE8B2D-B3EA-D241-AB9C-DCD6A02EBF1B}" type="pres">
      <dgm:prSet presAssocID="{107C7BA8-8790-A842-B32E-B21242BE2D00}" presName="parentLin" presStyleCnt="0"/>
      <dgm:spPr/>
    </dgm:pt>
    <dgm:pt modelId="{AE4736AA-0C56-D943-8B95-25820605319F}" type="pres">
      <dgm:prSet presAssocID="{107C7BA8-8790-A842-B32E-B21242BE2D00}" presName="parentLeftMargin" presStyleLbl="node1" presStyleIdx="0" presStyleCnt="3"/>
      <dgm:spPr/>
    </dgm:pt>
    <dgm:pt modelId="{59AD41E0-4024-7D4F-A9FC-86B8945FD678}" type="pres">
      <dgm:prSet presAssocID="{107C7BA8-8790-A842-B32E-B21242BE2D0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92714D6-82B9-204D-ACC5-2F59F7B081A6}" type="pres">
      <dgm:prSet presAssocID="{107C7BA8-8790-A842-B32E-B21242BE2D00}" presName="negativeSpace" presStyleCnt="0"/>
      <dgm:spPr/>
    </dgm:pt>
    <dgm:pt modelId="{F9608596-069B-7C4D-81F3-03118A0C6101}" type="pres">
      <dgm:prSet presAssocID="{107C7BA8-8790-A842-B32E-B21242BE2D00}" presName="childText" presStyleLbl="conFgAcc1" presStyleIdx="1" presStyleCnt="3" custScaleY="317273">
        <dgm:presLayoutVars>
          <dgm:bulletEnabled val="1"/>
        </dgm:presLayoutVars>
      </dgm:prSet>
      <dgm:spPr/>
    </dgm:pt>
    <dgm:pt modelId="{8CCD88D6-278A-F948-AF07-4D94E5616281}" type="pres">
      <dgm:prSet presAssocID="{78AD136E-744E-2F4C-9F77-A38737EC8E3B}" presName="spaceBetweenRectangles" presStyleCnt="0"/>
      <dgm:spPr/>
    </dgm:pt>
    <dgm:pt modelId="{46F4409D-F1CF-EF47-811D-35F9C6460C15}" type="pres">
      <dgm:prSet presAssocID="{7D54F72E-274B-764D-9EDC-EE4AF827C545}" presName="parentLin" presStyleCnt="0"/>
      <dgm:spPr/>
    </dgm:pt>
    <dgm:pt modelId="{D49C2101-F20C-D148-880D-A35780794E50}" type="pres">
      <dgm:prSet presAssocID="{7D54F72E-274B-764D-9EDC-EE4AF827C545}" presName="parentLeftMargin" presStyleLbl="node1" presStyleIdx="1" presStyleCnt="3"/>
      <dgm:spPr/>
    </dgm:pt>
    <dgm:pt modelId="{538F43F8-79DF-DD4B-98E9-94BE06EB7111}" type="pres">
      <dgm:prSet presAssocID="{7D54F72E-274B-764D-9EDC-EE4AF827C54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310FB93-9BC3-B74C-8D02-8076C2BDFD90}" type="pres">
      <dgm:prSet presAssocID="{7D54F72E-274B-764D-9EDC-EE4AF827C545}" presName="negativeSpace" presStyleCnt="0"/>
      <dgm:spPr/>
    </dgm:pt>
    <dgm:pt modelId="{D18EA1BE-8ABC-9047-B137-347A84DE6466}" type="pres">
      <dgm:prSet presAssocID="{7D54F72E-274B-764D-9EDC-EE4AF827C545}" presName="childText" presStyleLbl="conFgAcc1" presStyleIdx="2" presStyleCnt="3" custScaleY="306965">
        <dgm:presLayoutVars>
          <dgm:bulletEnabled val="1"/>
        </dgm:presLayoutVars>
      </dgm:prSet>
      <dgm:spPr/>
    </dgm:pt>
  </dgm:ptLst>
  <dgm:cxnLst>
    <dgm:cxn modelId="{CF7ECD31-1C4C-EB4A-9150-C206B5925FD0}" srcId="{BEE3ABD1-B495-5F40-A4D4-D557E9B403E6}" destId="{107C7BA8-8790-A842-B32E-B21242BE2D00}" srcOrd="1" destOrd="0" parTransId="{1F9C590F-CA95-7049-ABDC-86CAE076FE2D}" sibTransId="{78AD136E-744E-2F4C-9F77-A38737EC8E3B}"/>
    <dgm:cxn modelId="{2BAE8235-76B2-E341-B47A-F1328D0B889A}" type="presOf" srcId="{A77C6B1F-1359-FA44-BFD0-6A675BF0EEDE}" destId="{F2412F4C-5866-2B43-A79F-266AE7590B69}" srcOrd="1" destOrd="0" presId="urn:microsoft.com/office/officeart/2005/8/layout/list1"/>
    <dgm:cxn modelId="{8A347463-3C9A-5C49-A96C-6BA43ADC6968}" srcId="{BEE3ABD1-B495-5F40-A4D4-D557E9B403E6}" destId="{7D54F72E-274B-764D-9EDC-EE4AF827C545}" srcOrd="2" destOrd="0" parTransId="{C9ABCE92-B618-DB4E-8758-22E868CD712E}" sibTransId="{6FA18E44-EC46-9949-9788-1BA48CD67FF3}"/>
    <dgm:cxn modelId="{13243559-F34B-7842-A429-6E4647E2EF86}" type="presOf" srcId="{BEE3ABD1-B495-5F40-A4D4-D557E9B403E6}" destId="{E7611BEC-FD7F-8B42-A9CD-1F9F4663D90C}" srcOrd="0" destOrd="0" presId="urn:microsoft.com/office/officeart/2005/8/layout/list1"/>
    <dgm:cxn modelId="{5DFA0084-D1A1-6146-8A9A-B1FD76ACD180}" type="presOf" srcId="{107C7BA8-8790-A842-B32E-B21242BE2D00}" destId="{AE4736AA-0C56-D943-8B95-25820605319F}" srcOrd="0" destOrd="0" presId="urn:microsoft.com/office/officeart/2005/8/layout/list1"/>
    <dgm:cxn modelId="{39B96D8B-7C03-8B4F-B4EC-2EDE9494B104}" type="presOf" srcId="{7D54F72E-274B-764D-9EDC-EE4AF827C545}" destId="{D49C2101-F20C-D148-880D-A35780794E50}" srcOrd="0" destOrd="0" presId="urn:microsoft.com/office/officeart/2005/8/layout/list1"/>
    <dgm:cxn modelId="{88EDFE90-B37E-1C48-8478-FEE4D4A1A82E}" type="presOf" srcId="{A77C6B1F-1359-FA44-BFD0-6A675BF0EEDE}" destId="{99AFB8CA-8C35-3B4F-A254-5F6608FD533C}" srcOrd="0" destOrd="0" presId="urn:microsoft.com/office/officeart/2005/8/layout/list1"/>
    <dgm:cxn modelId="{65E78BBF-CF31-2447-A5AE-2C843D69DDAA}" srcId="{BEE3ABD1-B495-5F40-A4D4-D557E9B403E6}" destId="{A77C6B1F-1359-FA44-BFD0-6A675BF0EEDE}" srcOrd="0" destOrd="0" parTransId="{0532D2BD-8EEC-284C-81F3-571828831AD2}" sibTransId="{5AA2F73C-CA20-7045-93A9-AB3A38DF2AC9}"/>
    <dgm:cxn modelId="{5DA609C4-FA6C-414A-B555-CAA6258BADA5}" type="presOf" srcId="{107C7BA8-8790-A842-B32E-B21242BE2D00}" destId="{59AD41E0-4024-7D4F-A9FC-86B8945FD678}" srcOrd="1" destOrd="0" presId="urn:microsoft.com/office/officeart/2005/8/layout/list1"/>
    <dgm:cxn modelId="{3351CDF3-1AB7-1E48-9FFF-4C68CAF12586}" type="presOf" srcId="{7D54F72E-274B-764D-9EDC-EE4AF827C545}" destId="{538F43F8-79DF-DD4B-98E9-94BE06EB7111}" srcOrd="1" destOrd="0" presId="urn:microsoft.com/office/officeart/2005/8/layout/list1"/>
    <dgm:cxn modelId="{22832160-ABBD-B147-B75E-A196935A2CD5}" type="presParOf" srcId="{E7611BEC-FD7F-8B42-A9CD-1F9F4663D90C}" destId="{AE2E879D-E3C9-294D-9722-3DB461310EE6}" srcOrd="0" destOrd="0" presId="urn:microsoft.com/office/officeart/2005/8/layout/list1"/>
    <dgm:cxn modelId="{E3FF6DB5-B254-8E40-8884-BEA6EF409E8E}" type="presParOf" srcId="{AE2E879D-E3C9-294D-9722-3DB461310EE6}" destId="{99AFB8CA-8C35-3B4F-A254-5F6608FD533C}" srcOrd="0" destOrd="0" presId="urn:microsoft.com/office/officeart/2005/8/layout/list1"/>
    <dgm:cxn modelId="{47FC8AB8-7F88-0A49-A9EA-4773DBE4CF67}" type="presParOf" srcId="{AE2E879D-E3C9-294D-9722-3DB461310EE6}" destId="{F2412F4C-5866-2B43-A79F-266AE7590B69}" srcOrd="1" destOrd="0" presId="urn:microsoft.com/office/officeart/2005/8/layout/list1"/>
    <dgm:cxn modelId="{F95F8436-00C5-2C40-93B0-264319A8BBB3}" type="presParOf" srcId="{E7611BEC-FD7F-8B42-A9CD-1F9F4663D90C}" destId="{05556FB7-4D5B-3742-8AF2-21F1251B6485}" srcOrd="1" destOrd="0" presId="urn:microsoft.com/office/officeart/2005/8/layout/list1"/>
    <dgm:cxn modelId="{EB907BA4-48FC-3E4F-A38F-A2C7F0EC3058}" type="presParOf" srcId="{E7611BEC-FD7F-8B42-A9CD-1F9F4663D90C}" destId="{28D2D072-3C67-9E43-A8B5-94E130E408D0}" srcOrd="2" destOrd="0" presId="urn:microsoft.com/office/officeart/2005/8/layout/list1"/>
    <dgm:cxn modelId="{C1E40694-10E3-7F4E-9A18-317B89761D11}" type="presParOf" srcId="{E7611BEC-FD7F-8B42-A9CD-1F9F4663D90C}" destId="{58814C9D-94A3-AE42-BC36-7F0DC747B0CA}" srcOrd="3" destOrd="0" presId="urn:microsoft.com/office/officeart/2005/8/layout/list1"/>
    <dgm:cxn modelId="{4D2ED418-EE1B-B94E-9581-E39766D683AB}" type="presParOf" srcId="{E7611BEC-FD7F-8B42-A9CD-1F9F4663D90C}" destId="{C9CE8B2D-B3EA-D241-AB9C-DCD6A02EBF1B}" srcOrd="4" destOrd="0" presId="urn:microsoft.com/office/officeart/2005/8/layout/list1"/>
    <dgm:cxn modelId="{ACE49DCC-6529-CD47-BAE7-3A22ED24015E}" type="presParOf" srcId="{C9CE8B2D-B3EA-D241-AB9C-DCD6A02EBF1B}" destId="{AE4736AA-0C56-D943-8B95-25820605319F}" srcOrd="0" destOrd="0" presId="urn:microsoft.com/office/officeart/2005/8/layout/list1"/>
    <dgm:cxn modelId="{7E797C2A-1E92-1740-BF17-63360FBBEF47}" type="presParOf" srcId="{C9CE8B2D-B3EA-D241-AB9C-DCD6A02EBF1B}" destId="{59AD41E0-4024-7D4F-A9FC-86B8945FD678}" srcOrd="1" destOrd="0" presId="urn:microsoft.com/office/officeart/2005/8/layout/list1"/>
    <dgm:cxn modelId="{EABBA042-848F-F844-89C1-E5E69796E8B3}" type="presParOf" srcId="{E7611BEC-FD7F-8B42-A9CD-1F9F4663D90C}" destId="{992714D6-82B9-204D-ACC5-2F59F7B081A6}" srcOrd="5" destOrd="0" presId="urn:microsoft.com/office/officeart/2005/8/layout/list1"/>
    <dgm:cxn modelId="{59A9A76F-B4A3-604D-BD15-32D1F10EFFE2}" type="presParOf" srcId="{E7611BEC-FD7F-8B42-A9CD-1F9F4663D90C}" destId="{F9608596-069B-7C4D-81F3-03118A0C6101}" srcOrd="6" destOrd="0" presId="urn:microsoft.com/office/officeart/2005/8/layout/list1"/>
    <dgm:cxn modelId="{F3FC09C0-11D1-CE49-88A7-0F3C5B9823D2}" type="presParOf" srcId="{E7611BEC-FD7F-8B42-A9CD-1F9F4663D90C}" destId="{8CCD88D6-278A-F948-AF07-4D94E5616281}" srcOrd="7" destOrd="0" presId="urn:microsoft.com/office/officeart/2005/8/layout/list1"/>
    <dgm:cxn modelId="{071E6A4E-5ACB-A14D-98D1-1A33A9D8EF5A}" type="presParOf" srcId="{E7611BEC-FD7F-8B42-A9CD-1F9F4663D90C}" destId="{46F4409D-F1CF-EF47-811D-35F9C6460C15}" srcOrd="8" destOrd="0" presId="urn:microsoft.com/office/officeart/2005/8/layout/list1"/>
    <dgm:cxn modelId="{678C84AD-B6E3-2E43-820E-E8A61EE813A6}" type="presParOf" srcId="{46F4409D-F1CF-EF47-811D-35F9C6460C15}" destId="{D49C2101-F20C-D148-880D-A35780794E50}" srcOrd="0" destOrd="0" presId="urn:microsoft.com/office/officeart/2005/8/layout/list1"/>
    <dgm:cxn modelId="{FB0F2CBA-3582-7548-AD6C-BD65FC1CEB37}" type="presParOf" srcId="{46F4409D-F1CF-EF47-811D-35F9C6460C15}" destId="{538F43F8-79DF-DD4B-98E9-94BE06EB7111}" srcOrd="1" destOrd="0" presId="urn:microsoft.com/office/officeart/2005/8/layout/list1"/>
    <dgm:cxn modelId="{55CE84CD-3592-7940-BD63-3B39C596ECD5}" type="presParOf" srcId="{E7611BEC-FD7F-8B42-A9CD-1F9F4663D90C}" destId="{9310FB93-9BC3-B74C-8D02-8076C2BDFD90}" srcOrd="9" destOrd="0" presId="urn:microsoft.com/office/officeart/2005/8/layout/list1"/>
    <dgm:cxn modelId="{E56431CA-5D24-2540-8408-346403A1A169}" type="presParOf" srcId="{E7611BEC-FD7F-8B42-A9CD-1F9F4663D90C}" destId="{D18EA1BE-8ABC-9047-B137-347A84DE646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EE3ABD1-B495-5F40-A4D4-D557E9B403E6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7C6B1F-1359-FA44-BFD0-6A675BF0EEDE}">
      <dgm:prSet phldrT="[Text]" custT="1"/>
      <dgm:spPr/>
      <dgm:t>
        <a:bodyPr/>
        <a:lstStyle/>
        <a:p>
          <a:r>
            <a:rPr lang="en-GB" sz="1400" dirty="0"/>
            <a:t>What is </a:t>
          </a:r>
          <a:r>
            <a:rPr lang="en-US" sz="1400" dirty="0"/>
            <a:t>the current situation?</a:t>
          </a:r>
        </a:p>
      </dgm:t>
    </dgm:pt>
    <dgm:pt modelId="{0532D2BD-8EEC-284C-81F3-571828831AD2}" type="parTrans" cxnId="{65E78BBF-CF31-2447-A5AE-2C843D69DDAA}">
      <dgm:prSet/>
      <dgm:spPr/>
      <dgm:t>
        <a:bodyPr/>
        <a:lstStyle/>
        <a:p>
          <a:endParaRPr lang="en-US"/>
        </a:p>
      </dgm:t>
    </dgm:pt>
    <dgm:pt modelId="{5AA2F73C-CA20-7045-93A9-AB3A38DF2AC9}" type="sibTrans" cxnId="{65E78BBF-CF31-2447-A5AE-2C843D69DDAA}">
      <dgm:prSet/>
      <dgm:spPr/>
      <dgm:t>
        <a:bodyPr/>
        <a:lstStyle/>
        <a:p>
          <a:endParaRPr lang="en-US"/>
        </a:p>
      </dgm:t>
    </dgm:pt>
    <dgm:pt modelId="{107C7BA8-8790-A842-B32E-B21242BE2D00}">
      <dgm:prSet phldrT="[Text]"/>
      <dgm:spPr/>
      <dgm:t>
        <a:bodyPr/>
        <a:lstStyle/>
        <a:p>
          <a:r>
            <a:rPr lang="en-US" dirty="0"/>
            <a:t>Barriers/Challenges</a:t>
          </a:r>
        </a:p>
      </dgm:t>
    </dgm:pt>
    <dgm:pt modelId="{1F9C590F-CA95-7049-ABDC-86CAE076FE2D}" type="parTrans" cxnId="{CF7ECD31-1C4C-EB4A-9150-C206B5925FD0}">
      <dgm:prSet/>
      <dgm:spPr/>
      <dgm:t>
        <a:bodyPr/>
        <a:lstStyle/>
        <a:p>
          <a:endParaRPr lang="en-US"/>
        </a:p>
      </dgm:t>
    </dgm:pt>
    <dgm:pt modelId="{78AD136E-744E-2F4C-9F77-A38737EC8E3B}" type="sibTrans" cxnId="{CF7ECD31-1C4C-EB4A-9150-C206B5925FD0}">
      <dgm:prSet/>
      <dgm:spPr/>
      <dgm:t>
        <a:bodyPr/>
        <a:lstStyle/>
        <a:p>
          <a:endParaRPr lang="en-US"/>
        </a:p>
      </dgm:t>
    </dgm:pt>
    <dgm:pt modelId="{7D54F72E-274B-764D-9EDC-EE4AF827C545}">
      <dgm:prSet phldrT="[Text]"/>
      <dgm:spPr/>
      <dgm:t>
        <a:bodyPr/>
        <a:lstStyle/>
        <a:p>
          <a:r>
            <a:rPr lang="en-US" dirty="0"/>
            <a:t>Actions needed and timeframe</a:t>
          </a:r>
        </a:p>
      </dgm:t>
    </dgm:pt>
    <dgm:pt modelId="{C9ABCE92-B618-DB4E-8758-22E868CD712E}" type="parTrans" cxnId="{8A347463-3C9A-5C49-A96C-6BA43ADC6968}">
      <dgm:prSet/>
      <dgm:spPr/>
      <dgm:t>
        <a:bodyPr/>
        <a:lstStyle/>
        <a:p>
          <a:endParaRPr lang="en-US"/>
        </a:p>
      </dgm:t>
    </dgm:pt>
    <dgm:pt modelId="{6FA18E44-EC46-9949-9788-1BA48CD67FF3}" type="sibTrans" cxnId="{8A347463-3C9A-5C49-A96C-6BA43ADC6968}">
      <dgm:prSet/>
      <dgm:spPr/>
      <dgm:t>
        <a:bodyPr/>
        <a:lstStyle/>
        <a:p>
          <a:endParaRPr lang="en-US"/>
        </a:p>
      </dgm:t>
    </dgm:pt>
    <dgm:pt modelId="{E7611BEC-FD7F-8B42-A9CD-1F9F4663D90C}" type="pres">
      <dgm:prSet presAssocID="{BEE3ABD1-B495-5F40-A4D4-D557E9B403E6}" presName="linear" presStyleCnt="0">
        <dgm:presLayoutVars>
          <dgm:dir/>
          <dgm:animLvl val="lvl"/>
          <dgm:resizeHandles val="exact"/>
        </dgm:presLayoutVars>
      </dgm:prSet>
      <dgm:spPr/>
    </dgm:pt>
    <dgm:pt modelId="{AE2E879D-E3C9-294D-9722-3DB461310EE6}" type="pres">
      <dgm:prSet presAssocID="{A77C6B1F-1359-FA44-BFD0-6A675BF0EEDE}" presName="parentLin" presStyleCnt="0"/>
      <dgm:spPr/>
    </dgm:pt>
    <dgm:pt modelId="{99AFB8CA-8C35-3B4F-A254-5F6608FD533C}" type="pres">
      <dgm:prSet presAssocID="{A77C6B1F-1359-FA44-BFD0-6A675BF0EEDE}" presName="parentLeftMargin" presStyleLbl="node1" presStyleIdx="0" presStyleCnt="3"/>
      <dgm:spPr/>
    </dgm:pt>
    <dgm:pt modelId="{F2412F4C-5866-2B43-A79F-266AE7590B69}" type="pres">
      <dgm:prSet presAssocID="{A77C6B1F-1359-FA44-BFD0-6A675BF0EE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556FB7-4D5B-3742-8AF2-21F1251B6485}" type="pres">
      <dgm:prSet presAssocID="{A77C6B1F-1359-FA44-BFD0-6A675BF0EEDE}" presName="negativeSpace" presStyleCnt="0"/>
      <dgm:spPr/>
    </dgm:pt>
    <dgm:pt modelId="{28D2D072-3C67-9E43-A8B5-94E130E408D0}" type="pres">
      <dgm:prSet presAssocID="{A77C6B1F-1359-FA44-BFD0-6A675BF0EEDE}" presName="childText" presStyleLbl="conFgAcc1" presStyleIdx="0" presStyleCnt="3" custScaleY="327882" custLinFactNeighborY="-48106">
        <dgm:presLayoutVars>
          <dgm:bulletEnabled val="1"/>
        </dgm:presLayoutVars>
      </dgm:prSet>
      <dgm:spPr/>
    </dgm:pt>
    <dgm:pt modelId="{58814C9D-94A3-AE42-BC36-7F0DC747B0CA}" type="pres">
      <dgm:prSet presAssocID="{5AA2F73C-CA20-7045-93A9-AB3A38DF2AC9}" presName="spaceBetweenRectangles" presStyleCnt="0"/>
      <dgm:spPr/>
    </dgm:pt>
    <dgm:pt modelId="{C9CE8B2D-B3EA-D241-AB9C-DCD6A02EBF1B}" type="pres">
      <dgm:prSet presAssocID="{107C7BA8-8790-A842-B32E-B21242BE2D00}" presName="parentLin" presStyleCnt="0"/>
      <dgm:spPr/>
    </dgm:pt>
    <dgm:pt modelId="{AE4736AA-0C56-D943-8B95-25820605319F}" type="pres">
      <dgm:prSet presAssocID="{107C7BA8-8790-A842-B32E-B21242BE2D00}" presName="parentLeftMargin" presStyleLbl="node1" presStyleIdx="0" presStyleCnt="3"/>
      <dgm:spPr/>
    </dgm:pt>
    <dgm:pt modelId="{59AD41E0-4024-7D4F-A9FC-86B8945FD678}" type="pres">
      <dgm:prSet presAssocID="{107C7BA8-8790-A842-B32E-B21242BE2D0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92714D6-82B9-204D-ACC5-2F59F7B081A6}" type="pres">
      <dgm:prSet presAssocID="{107C7BA8-8790-A842-B32E-B21242BE2D00}" presName="negativeSpace" presStyleCnt="0"/>
      <dgm:spPr/>
    </dgm:pt>
    <dgm:pt modelId="{F9608596-069B-7C4D-81F3-03118A0C6101}" type="pres">
      <dgm:prSet presAssocID="{107C7BA8-8790-A842-B32E-B21242BE2D00}" presName="childText" presStyleLbl="conFgAcc1" presStyleIdx="1" presStyleCnt="3" custScaleY="317273">
        <dgm:presLayoutVars>
          <dgm:bulletEnabled val="1"/>
        </dgm:presLayoutVars>
      </dgm:prSet>
      <dgm:spPr/>
    </dgm:pt>
    <dgm:pt modelId="{8CCD88D6-278A-F948-AF07-4D94E5616281}" type="pres">
      <dgm:prSet presAssocID="{78AD136E-744E-2F4C-9F77-A38737EC8E3B}" presName="spaceBetweenRectangles" presStyleCnt="0"/>
      <dgm:spPr/>
    </dgm:pt>
    <dgm:pt modelId="{46F4409D-F1CF-EF47-811D-35F9C6460C15}" type="pres">
      <dgm:prSet presAssocID="{7D54F72E-274B-764D-9EDC-EE4AF827C545}" presName="parentLin" presStyleCnt="0"/>
      <dgm:spPr/>
    </dgm:pt>
    <dgm:pt modelId="{D49C2101-F20C-D148-880D-A35780794E50}" type="pres">
      <dgm:prSet presAssocID="{7D54F72E-274B-764D-9EDC-EE4AF827C545}" presName="parentLeftMargin" presStyleLbl="node1" presStyleIdx="1" presStyleCnt="3"/>
      <dgm:spPr/>
    </dgm:pt>
    <dgm:pt modelId="{538F43F8-79DF-DD4B-98E9-94BE06EB7111}" type="pres">
      <dgm:prSet presAssocID="{7D54F72E-274B-764D-9EDC-EE4AF827C54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310FB93-9BC3-B74C-8D02-8076C2BDFD90}" type="pres">
      <dgm:prSet presAssocID="{7D54F72E-274B-764D-9EDC-EE4AF827C545}" presName="negativeSpace" presStyleCnt="0"/>
      <dgm:spPr/>
    </dgm:pt>
    <dgm:pt modelId="{D18EA1BE-8ABC-9047-B137-347A84DE6466}" type="pres">
      <dgm:prSet presAssocID="{7D54F72E-274B-764D-9EDC-EE4AF827C545}" presName="childText" presStyleLbl="conFgAcc1" presStyleIdx="2" presStyleCnt="3" custScaleY="306965">
        <dgm:presLayoutVars>
          <dgm:bulletEnabled val="1"/>
        </dgm:presLayoutVars>
      </dgm:prSet>
      <dgm:spPr/>
    </dgm:pt>
  </dgm:ptLst>
  <dgm:cxnLst>
    <dgm:cxn modelId="{CF7ECD31-1C4C-EB4A-9150-C206B5925FD0}" srcId="{BEE3ABD1-B495-5F40-A4D4-D557E9B403E6}" destId="{107C7BA8-8790-A842-B32E-B21242BE2D00}" srcOrd="1" destOrd="0" parTransId="{1F9C590F-CA95-7049-ABDC-86CAE076FE2D}" sibTransId="{78AD136E-744E-2F4C-9F77-A38737EC8E3B}"/>
    <dgm:cxn modelId="{2BAE8235-76B2-E341-B47A-F1328D0B889A}" type="presOf" srcId="{A77C6B1F-1359-FA44-BFD0-6A675BF0EEDE}" destId="{F2412F4C-5866-2B43-A79F-266AE7590B69}" srcOrd="1" destOrd="0" presId="urn:microsoft.com/office/officeart/2005/8/layout/list1"/>
    <dgm:cxn modelId="{8A347463-3C9A-5C49-A96C-6BA43ADC6968}" srcId="{BEE3ABD1-B495-5F40-A4D4-D557E9B403E6}" destId="{7D54F72E-274B-764D-9EDC-EE4AF827C545}" srcOrd="2" destOrd="0" parTransId="{C9ABCE92-B618-DB4E-8758-22E868CD712E}" sibTransId="{6FA18E44-EC46-9949-9788-1BA48CD67FF3}"/>
    <dgm:cxn modelId="{13243559-F34B-7842-A429-6E4647E2EF86}" type="presOf" srcId="{BEE3ABD1-B495-5F40-A4D4-D557E9B403E6}" destId="{E7611BEC-FD7F-8B42-A9CD-1F9F4663D90C}" srcOrd="0" destOrd="0" presId="urn:microsoft.com/office/officeart/2005/8/layout/list1"/>
    <dgm:cxn modelId="{5DFA0084-D1A1-6146-8A9A-B1FD76ACD180}" type="presOf" srcId="{107C7BA8-8790-A842-B32E-B21242BE2D00}" destId="{AE4736AA-0C56-D943-8B95-25820605319F}" srcOrd="0" destOrd="0" presId="urn:microsoft.com/office/officeart/2005/8/layout/list1"/>
    <dgm:cxn modelId="{39B96D8B-7C03-8B4F-B4EC-2EDE9494B104}" type="presOf" srcId="{7D54F72E-274B-764D-9EDC-EE4AF827C545}" destId="{D49C2101-F20C-D148-880D-A35780794E50}" srcOrd="0" destOrd="0" presId="urn:microsoft.com/office/officeart/2005/8/layout/list1"/>
    <dgm:cxn modelId="{88EDFE90-B37E-1C48-8478-FEE4D4A1A82E}" type="presOf" srcId="{A77C6B1F-1359-FA44-BFD0-6A675BF0EEDE}" destId="{99AFB8CA-8C35-3B4F-A254-5F6608FD533C}" srcOrd="0" destOrd="0" presId="urn:microsoft.com/office/officeart/2005/8/layout/list1"/>
    <dgm:cxn modelId="{65E78BBF-CF31-2447-A5AE-2C843D69DDAA}" srcId="{BEE3ABD1-B495-5F40-A4D4-D557E9B403E6}" destId="{A77C6B1F-1359-FA44-BFD0-6A675BF0EEDE}" srcOrd="0" destOrd="0" parTransId="{0532D2BD-8EEC-284C-81F3-571828831AD2}" sibTransId="{5AA2F73C-CA20-7045-93A9-AB3A38DF2AC9}"/>
    <dgm:cxn modelId="{5DA609C4-FA6C-414A-B555-CAA6258BADA5}" type="presOf" srcId="{107C7BA8-8790-A842-B32E-B21242BE2D00}" destId="{59AD41E0-4024-7D4F-A9FC-86B8945FD678}" srcOrd="1" destOrd="0" presId="urn:microsoft.com/office/officeart/2005/8/layout/list1"/>
    <dgm:cxn modelId="{3351CDF3-1AB7-1E48-9FFF-4C68CAF12586}" type="presOf" srcId="{7D54F72E-274B-764D-9EDC-EE4AF827C545}" destId="{538F43F8-79DF-DD4B-98E9-94BE06EB7111}" srcOrd="1" destOrd="0" presId="urn:microsoft.com/office/officeart/2005/8/layout/list1"/>
    <dgm:cxn modelId="{22832160-ABBD-B147-B75E-A196935A2CD5}" type="presParOf" srcId="{E7611BEC-FD7F-8B42-A9CD-1F9F4663D90C}" destId="{AE2E879D-E3C9-294D-9722-3DB461310EE6}" srcOrd="0" destOrd="0" presId="urn:microsoft.com/office/officeart/2005/8/layout/list1"/>
    <dgm:cxn modelId="{E3FF6DB5-B254-8E40-8884-BEA6EF409E8E}" type="presParOf" srcId="{AE2E879D-E3C9-294D-9722-3DB461310EE6}" destId="{99AFB8CA-8C35-3B4F-A254-5F6608FD533C}" srcOrd="0" destOrd="0" presId="urn:microsoft.com/office/officeart/2005/8/layout/list1"/>
    <dgm:cxn modelId="{47FC8AB8-7F88-0A49-A9EA-4773DBE4CF67}" type="presParOf" srcId="{AE2E879D-E3C9-294D-9722-3DB461310EE6}" destId="{F2412F4C-5866-2B43-A79F-266AE7590B69}" srcOrd="1" destOrd="0" presId="urn:microsoft.com/office/officeart/2005/8/layout/list1"/>
    <dgm:cxn modelId="{F95F8436-00C5-2C40-93B0-264319A8BBB3}" type="presParOf" srcId="{E7611BEC-FD7F-8B42-A9CD-1F9F4663D90C}" destId="{05556FB7-4D5B-3742-8AF2-21F1251B6485}" srcOrd="1" destOrd="0" presId="urn:microsoft.com/office/officeart/2005/8/layout/list1"/>
    <dgm:cxn modelId="{EB907BA4-48FC-3E4F-A38F-A2C7F0EC3058}" type="presParOf" srcId="{E7611BEC-FD7F-8B42-A9CD-1F9F4663D90C}" destId="{28D2D072-3C67-9E43-A8B5-94E130E408D0}" srcOrd="2" destOrd="0" presId="urn:microsoft.com/office/officeart/2005/8/layout/list1"/>
    <dgm:cxn modelId="{C1E40694-10E3-7F4E-9A18-317B89761D11}" type="presParOf" srcId="{E7611BEC-FD7F-8B42-A9CD-1F9F4663D90C}" destId="{58814C9D-94A3-AE42-BC36-7F0DC747B0CA}" srcOrd="3" destOrd="0" presId="urn:microsoft.com/office/officeart/2005/8/layout/list1"/>
    <dgm:cxn modelId="{4D2ED418-EE1B-B94E-9581-E39766D683AB}" type="presParOf" srcId="{E7611BEC-FD7F-8B42-A9CD-1F9F4663D90C}" destId="{C9CE8B2D-B3EA-D241-AB9C-DCD6A02EBF1B}" srcOrd="4" destOrd="0" presId="urn:microsoft.com/office/officeart/2005/8/layout/list1"/>
    <dgm:cxn modelId="{ACE49DCC-6529-CD47-BAE7-3A22ED24015E}" type="presParOf" srcId="{C9CE8B2D-B3EA-D241-AB9C-DCD6A02EBF1B}" destId="{AE4736AA-0C56-D943-8B95-25820605319F}" srcOrd="0" destOrd="0" presId="urn:microsoft.com/office/officeart/2005/8/layout/list1"/>
    <dgm:cxn modelId="{7E797C2A-1E92-1740-BF17-63360FBBEF47}" type="presParOf" srcId="{C9CE8B2D-B3EA-D241-AB9C-DCD6A02EBF1B}" destId="{59AD41E0-4024-7D4F-A9FC-86B8945FD678}" srcOrd="1" destOrd="0" presId="urn:microsoft.com/office/officeart/2005/8/layout/list1"/>
    <dgm:cxn modelId="{EABBA042-848F-F844-89C1-E5E69796E8B3}" type="presParOf" srcId="{E7611BEC-FD7F-8B42-A9CD-1F9F4663D90C}" destId="{992714D6-82B9-204D-ACC5-2F59F7B081A6}" srcOrd="5" destOrd="0" presId="urn:microsoft.com/office/officeart/2005/8/layout/list1"/>
    <dgm:cxn modelId="{59A9A76F-B4A3-604D-BD15-32D1F10EFFE2}" type="presParOf" srcId="{E7611BEC-FD7F-8B42-A9CD-1F9F4663D90C}" destId="{F9608596-069B-7C4D-81F3-03118A0C6101}" srcOrd="6" destOrd="0" presId="urn:microsoft.com/office/officeart/2005/8/layout/list1"/>
    <dgm:cxn modelId="{F3FC09C0-11D1-CE49-88A7-0F3C5B9823D2}" type="presParOf" srcId="{E7611BEC-FD7F-8B42-A9CD-1F9F4663D90C}" destId="{8CCD88D6-278A-F948-AF07-4D94E5616281}" srcOrd="7" destOrd="0" presId="urn:microsoft.com/office/officeart/2005/8/layout/list1"/>
    <dgm:cxn modelId="{071E6A4E-5ACB-A14D-98D1-1A33A9D8EF5A}" type="presParOf" srcId="{E7611BEC-FD7F-8B42-A9CD-1F9F4663D90C}" destId="{46F4409D-F1CF-EF47-811D-35F9C6460C15}" srcOrd="8" destOrd="0" presId="urn:microsoft.com/office/officeart/2005/8/layout/list1"/>
    <dgm:cxn modelId="{678C84AD-B6E3-2E43-820E-E8A61EE813A6}" type="presParOf" srcId="{46F4409D-F1CF-EF47-811D-35F9C6460C15}" destId="{D49C2101-F20C-D148-880D-A35780794E50}" srcOrd="0" destOrd="0" presId="urn:microsoft.com/office/officeart/2005/8/layout/list1"/>
    <dgm:cxn modelId="{FB0F2CBA-3582-7548-AD6C-BD65FC1CEB37}" type="presParOf" srcId="{46F4409D-F1CF-EF47-811D-35F9C6460C15}" destId="{538F43F8-79DF-DD4B-98E9-94BE06EB7111}" srcOrd="1" destOrd="0" presId="urn:microsoft.com/office/officeart/2005/8/layout/list1"/>
    <dgm:cxn modelId="{55CE84CD-3592-7940-BD63-3B39C596ECD5}" type="presParOf" srcId="{E7611BEC-FD7F-8B42-A9CD-1F9F4663D90C}" destId="{9310FB93-9BC3-B74C-8D02-8076C2BDFD90}" srcOrd="9" destOrd="0" presId="urn:microsoft.com/office/officeart/2005/8/layout/list1"/>
    <dgm:cxn modelId="{E56431CA-5D24-2540-8408-346403A1A169}" type="presParOf" srcId="{E7611BEC-FD7F-8B42-A9CD-1F9F4663D90C}" destId="{D18EA1BE-8ABC-9047-B137-347A84DE646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EE3ABD1-B495-5F40-A4D4-D557E9B403E6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7C6B1F-1359-FA44-BFD0-6A675BF0EEDE}">
      <dgm:prSet phldrT="[Text]" custT="1"/>
      <dgm:spPr/>
      <dgm:t>
        <a:bodyPr/>
        <a:lstStyle/>
        <a:p>
          <a:r>
            <a:rPr lang="en-GB" sz="1400" dirty="0"/>
            <a:t>What is </a:t>
          </a:r>
          <a:r>
            <a:rPr lang="en-US" sz="1400" dirty="0"/>
            <a:t>the current situation?</a:t>
          </a:r>
        </a:p>
      </dgm:t>
    </dgm:pt>
    <dgm:pt modelId="{0532D2BD-8EEC-284C-81F3-571828831AD2}" type="parTrans" cxnId="{65E78BBF-CF31-2447-A5AE-2C843D69DDAA}">
      <dgm:prSet/>
      <dgm:spPr/>
      <dgm:t>
        <a:bodyPr/>
        <a:lstStyle/>
        <a:p>
          <a:endParaRPr lang="en-US"/>
        </a:p>
      </dgm:t>
    </dgm:pt>
    <dgm:pt modelId="{5AA2F73C-CA20-7045-93A9-AB3A38DF2AC9}" type="sibTrans" cxnId="{65E78BBF-CF31-2447-A5AE-2C843D69DDAA}">
      <dgm:prSet/>
      <dgm:spPr/>
      <dgm:t>
        <a:bodyPr/>
        <a:lstStyle/>
        <a:p>
          <a:endParaRPr lang="en-US"/>
        </a:p>
      </dgm:t>
    </dgm:pt>
    <dgm:pt modelId="{107C7BA8-8790-A842-B32E-B21242BE2D00}">
      <dgm:prSet phldrT="[Text]"/>
      <dgm:spPr/>
      <dgm:t>
        <a:bodyPr/>
        <a:lstStyle/>
        <a:p>
          <a:r>
            <a:rPr lang="en-US" dirty="0"/>
            <a:t>Barriers/Challenges</a:t>
          </a:r>
        </a:p>
      </dgm:t>
    </dgm:pt>
    <dgm:pt modelId="{1F9C590F-CA95-7049-ABDC-86CAE076FE2D}" type="parTrans" cxnId="{CF7ECD31-1C4C-EB4A-9150-C206B5925FD0}">
      <dgm:prSet/>
      <dgm:spPr/>
      <dgm:t>
        <a:bodyPr/>
        <a:lstStyle/>
        <a:p>
          <a:endParaRPr lang="en-US"/>
        </a:p>
      </dgm:t>
    </dgm:pt>
    <dgm:pt modelId="{78AD136E-744E-2F4C-9F77-A38737EC8E3B}" type="sibTrans" cxnId="{CF7ECD31-1C4C-EB4A-9150-C206B5925FD0}">
      <dgm:prSet/>
      <dgm:spPr/>
      <dgm:t>
        <a:bodyPr/>
        <a:lstStyle/>
        <a:p>
          <a:endParaRPr lang="en-US"/>
        </a:p>
      </dgm:t>
    </dgm:pt>
    <dgm:pt modelId="{7D54F72E-274B-764D-9EDC-EE4AF827C545}">
      <dgm:prSet phldrT="[Text]"/>
      <dgm:spPr/>
      <dgm:t>
        <a:bodyPr/>
        <a:lstStyle/>
        <a:p>
          <a:r>
            <a:rPr lang="en-US" dirty="0"/>
            <a:t>Actions needed and timeframe</a:t>
          </a:r>
        </a:p>
      </dgm:t>
    </dgm:pt>
    <dgm:pt modelId="{C9ABCE92-B618-DB4E-8758-22E868CD712E}" type="parTrans" cxnId="{8A347463-3C9A-5C49-A96C-6BA43ADC6968}">
      <dgm:prSet/>
      <dgm:spPr/>
      <dgm:t>
        <a:bodyPr/>
        <a:lstStyle/>
        <a:p>
          <a:endParaRPr lang="en-US"/>
        </a:p>
      </dgm:t>
    </dgm:pt>
    <dgm:pt modelId="{6FA18E44-EC46-9949-9788-1BA48CD67FF3}" type="sibTrans" cxnId="{8A347463-3C9A-5C49-A96C-6BA43ADC6968}">
      <dgm:prSet/>
      <dgm:spPr/>
      <dgm:t>
        <a:bodyPr/>
        <a:lstStyle/>
        <a:p>
          <a:endParaRPr lang="en-US"/>
        </a:p>
      </dgm:t>
    </dgm:pt>
    <dgm:pt modelId="{E7611BEC-FD7F-8B42-A9CD-1F9F4663D90C}" type="pres">
      <dgm:prSet presAssocID="{BEE3ABD1-B495-5F40-A4D4-D557E9B403E6}" presName="linear" presStyleCnt="0">
        <dgm:presLayoutVars>
          <dgm:dir/>
          <dgm:animLvl val="lvl"/>
          <dgm:resizeHandles val="exact"/>
        </dgm:presLayoutVars>
      </dgm:prSet>
      <dgm:spPr/>
    </dgm:pt>
    <dgm:pt modelId="{AE2E879D-E3C9-294D-9722-3DB461310EE6}" type="pres">
      <dgm:prSet presAssocID="{A77C6B1F-1359-FA44-BFD0-6A675BF0EEDE}" presName="parentLin" presStyleCnt="0"/>
      <dgm:spPr/>
    </dgm:pt>
    <dgm:pt modelId="{99AFB8CA-8C35-3B4F-A254-5F6608FD533C}" type="pres">
      <dgm:prSet presAssocID="{A77C6B1F-1359-FA44-BFD0-6A675BF0EEDE}" presName="parentLeftMargin" presStyleLbl="node1" presStyleIdx="0" presStyleCnt="3"/>
      <dgm:spPr/>
    </dgm:pt>
    <dgm:pt modelId="{F2412F4C-5866-2B43-A79F-266AE7590B69}" type="pres">
      <dgm:prSet presAssocID="{A77C6B1F-1359-FA44-BFD0-6A675BF0EE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556FB7-4D5B-3742-8AF2-21F1251B6485}" type="pres">
      <dgm:prSet presAssocID="{A77C6B1F-1359-FA44-BFD0-6A675BF0EEDE}" presName="negativeSpace" presStyleCnt="0"/>
      <dgm:spPr/>
    </dgm:pt>
    <dgm:pt modelId="{28D2D072-3C67-9E43-A8B5-94E130E408D0}" type="pres">
      <dgm:prSet presAssocID="{A77C6B1F-1359-FA44-BFD0-6A675BF0EEDE}" presName="childText" presStyleLbl="conFgAcc1" presStyleIdx="0" presStyleCnt="3" custScaleY="327882" custLinFactNeighborY="-48106">
        <dgm:presLayoutVars>
          <dgm:bulletEnabled val="1"/>
        </dgm:presLayoutVars>
      </dgm:prSet>
      <dgm:spPr/>
    </dgm:pt>
    <dgm:pt modelId="{58814C9D-94A3-AE42-BC36-7F0DC747B0CA}" type="pres">
      <dgm:prSet presAssocID="{5AA2F73C-CA20-7045-93A9-AB3A38DF2AC9}" presName="spaceBetweenRectangles" presStyleCnt="0"/>
      <dgm:spPr/>
    </dgm:pt>
    <dgm:pt modelId="{C9CE8B2D-B3EA-D241-AB9C-DCD6A02EBF1B}" type="pres">
      <dgm:prSet presAssocID="{107C7BA8-8790-A842-B32E-B21242BE2D00}" presName="parentLin" presStyleCnt="0"/>
      <dgm:spPr/>
    </dgm:pt>
    <dgm:pt modelId="{AE4736AA-0C56-D943-8B95-25820605319F}" type="pres">
      <dgm:prSet presAssocID="{107C7BA8-8790-A842-B32E-B21242BE2D00}" presName="parentLeftMargin" presStyleLbl="node1" presStyleIdx="0" presStyleCnt="3"/>
      <dgm:spPr/>
    </dgm:pt>
    <dgm:pt modelId="{59AD41E0-4024-7D4F-A9FC-86B8945FD678}" type="pres">
      <dgm:prSet presAssocID="{107C7BA8-8790-A842-B32E-B21242BE2D0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92714D6-82B9-204D-ACC5-2F59F7B081A6}" type="pres">
      <dgm:prSet presAssocID="{107C7BA8-8790-A842-B32E-B21242BE2D00}" presName="negativeSpace" presStyleCnt="0"/>
      <dgm:spPr/>
    </dgm:pt>
    <dgm:pt modelId="{F9608596-069B-7C4D-81F3-03118A0C6101}" type="pres">
      <dgm:prSet presAssocID="{107C7BA8-8790-A842-B32E-B21242BE2D00}" presName="childText" presStyleLbl="conFgAcc1" presStyleIdx="1" presStyleCnt="3" custScaleY="317273">
        <dgm:presLayoutVars>
          <dgm:bulletEnabled val="1"/>
        </dgm:presLayoutVars>
      </dgm:prSet>
      <dgm:spPr/>
    </dgm:pt>
    <dgm:pt modelId="{8CCD88D6-278A-F948-AF07-4D94E5616281}" type="pres">
      <dgm:prSet presAssocID="{78AD136E-744E-2F4C-9F77-A38737EC8E3B}" presName="spaceBetweenRectangles" presStyleCnt="0"/>
      <dgm:spPr/>
    </dgm:pt>
    <dgm:pt modelId="{46F4409D-F1CF-EF47-811D-35F9C6460C15}" type="pres">
      <dgm:prSet presAssocID="{7D54F72E-274B-764D-9EDC-EE4AF827C545}" presName="parentLin" presStyleCnt="0"/>
      <dgm:spPr/>
    </dgm:pt>
    <dgm:pt modelId="{D49C2101-F20C-D148-880D-A35780794E50}" type="pres">
      <dgm:prSet presAssocID="{7D54F72E-274B-764D-9EDC-EE4AF827C545}" presName="parentLeftMargin" presStyleLbl="node1" presStyleIdx="1" presStyleCnt="3"/>
      <dgm:spPr/>
    </dgm:pt>
    <dgm:pt modelId="{538F43F8-79DF-DD4B-98E9-94BE06EB7111}" type="pres">
      <dgm:prSet presAssocID="{7D54F72E-274B-764D-9EDC-EE4AF827C54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310FB93-9BC3-B74C-8D02-8076C2BDFD90}" type="pres">
      <dgm:prSet presAssocID="{7D54F72E-274B-764D-9EDC-EE4AF827C545}" presName="negativeSpace" presStyleCnt="0"/>
      <dgm:spPr/>
    </dgm:pt>
    <dgm:pt modelId="{D18EA1BE-8ABC-9047-B137-347A84DE6466}" type="pres">
      <dgm:prSet presAssocID="{7D54F72E-274B-764D-9EDC-EE4AF827C545}" presName="childText" presStyleLbl="conFgAcc1" presStyleIdx="2" presStyleCnt="3" custScaleY="306965">
        <dgm:presLayoutVars>
          <dgm:bulletEnabled val="1"/>
        </dgm:presLayoutVars>
      </dgm:prSet>
      <dgm:spPr/>
    </dgm:pt>
  </dgm:ptLst>
  <dgm:cxnLst>
    <dgm:cxn modelId="{CF7ECD31-1C4C-EB4A-9150-C206B5925FD0}" srcId="{BEE3ABD1-B495-5F40-A4D4-D557E9B403E6}" destId="{107C7BA8-8790-A842-B32E-B21242BE2D00}" srcOrd="1" destOrd="0" parTransId="{1F9C590F-CA95-7049-ABDC-86CAE076FE2D}" sibTransId="{78AD136E-744E-2F4C-9F77-A38737EC8E3B}"/>
    <dgm:cxn modelId="{2BAE8235-76B2-E341-B47A-F1328D0B889A}" type="presOf" srcId="{A77C6B1F-1359-FA44-BFD0-6A675BF0EEDE}" destId="{F2412F4C-5866-2B43-A79F-266AE7590B69}" srcOrd="1" destOrd="0" presId="urn:microsoft.com/office/officeart/2005/8/layout/list1"/>
    <dgm:cxn modelId="{8A347463-3C9A-5C49-A96C-6BA43ADC6968}" srcId="{BEE3ABD1-B495-5F40-A4D4-D557E9B403E6}" destId="{7D54F72E-274B-764D-9EDC-EE4AF827C545}" srcOrd="2" destOrd="0" parTransId="{C9ABCE92-B618-DB4E-8758-22E868CD712E}" sibTransId="{6FA18E44-EC46-9949-9788-1BA48CD67FF3}"/>
    <dgm:cxn modelId="{13243559-F34B-7842-A429-6E4647E2EF86}" type="presOf" srcId="{BEE3ABD1-B495-5F40-A4D4-D557E9B403E6}" destId="{E7611BEC-FD7F-8B42-A9CD-1F9F4663D90C}" srcOrd="0" destOrd="0" presId="urn:microsoft.com/office/officeart/2005/8/layout/list1"/>
    <dgm:cxn modelId="{5DFA0084-D1A1-6146-8A9A-B1FD76ACD180}" type="presOf" srcId="{107C7BA8-8790-A842-B32E-B21242BE2D00}" destId="{AE4736AA-0C56-D943-8B95-25820605319F}" srcOrd="0" destOrd="0" presId="urn:microsoft.com/office/officeart/2005/8/layout/list1"/>
    <dgm:cxn modelId="{39B96D8B-7C03-8B4F-B4EC-2EDE9494B104}" type="presOf" srcId="{7D54F72E-274B-764D-9EDC-EE4AF827C545}" destId="{D49C2101-F20C-D148-880D-A35780794E50}" srcOrd="0" destOrd="0" presId="urn:microsoft.com/office/officeart/2005/8/layout/list1"/>
    <dgm:cxn modelId="{88EDFE90-B37E-1C48-8478-FEE4D4A1A82E}" type="presOf" srcId="{A77C6B1F-1359-FA44-BFD0-6A675BF0EEDE}" destId="{99AFB8CA-8C35-3B4F-A254-5F6608FD533C}" srcOrd="0" destOrd="0" presId="urn:microsoft.com/office/officeart/2005/8/layout/list1"/>
    <dgm:cxn modelId="{65E78BBF-CF31-2447-A5AE-2C843D69DDAA}" srcId="{BEE3ABD1-B495-5F40-A4D4-D557E9B403E6}" destId="{A77C6B1F-1359-FA44-BFD0-6A675BF0EEDE}" srcOrd="0" destOrd="0" parTransId="{0532D2BD-8EEC-284C-81F3-571828831AD2}" sibTransId="{5AA2F73C-CA20-7045-93A9-AB3A38DF2AC9}"/>
    <dgm:cxn modelId="{5DA609C4-FA6C-414A-B555-CAA6258BADA5}" type="presOf" srcId="{107C7BA8-8790-A842-B32E-B21242BE2D00}" destId="{59AD41E0-4024-7D4F-A9FC-86B8945FD678}" srcOrd="1" destOrd="0" presId="urn:microsoft.com/office/officeart/2005/8/layout/list1"/>
    <dgm:cxn modelId="{3351CDF3-1AB7-1E48-9FFF-4C68CAF12586}" type="presOf" srcId="{7D54F72E-274B-764D-9EDC-EE4AF827C545}" destId="{538F43F8-79DF-DD4B-98E9-94BE06EB7111}" srcOrd="1" destOrd="0" presId="urn:microsoft.com/office/officeart/2005/8/layout/list1"/>
    <dgm:cxn modelId="{22832160-ABBD-B147-B75E-A196935A2CD5}" type="presParOf" srcId="{E7611BEC-FD7F-8B42-A9CD-1F9F4663D90C}" destId="{AE2E879D-E3C9-294D-9722-3DB461310EE6}" srcOrd="0" destOrd="0" presId="urn:microsoft.com/office/officeart/2005/8/layout/list1"/>
    <dgm:cxn modelId="{E3FF6DB5-B254-8E40-8884-BEA6EF409E8E}" type="presParOf" srcId="{AE2E879D-E3C9-294D-9722-3DB461310EE6}" destId="{99AFB8CA-8C35-3B4F-A254-5F6608FD533C}" srcOrd="0" destOrd="0" presId="urn:microsoft.com/office/officeart/2005/8/layout/list1"/>
    <dgm:cxn modelId="{47FC8AB8-7F88-0A49-A9EA-4773DBE4CF67}" type="presParOf" srcId="{AE2E879D-E3C9-294D-9722-3DB461310EE6}" destId="{F2412F4C-5866-2B43-A79F-266AE7590B69}" srcOrd="1" destOrd="0" presId="urn:microsoft.com/office/officeart/2005/8/layout/list1"/>
    <dgm:cxn modelId="{F95F8436-00C5-2C40-93B0-264319A8BBB3}" type="presParOf" srcId="{E7611BEC-FD7F-8B42-A9CD-1F9F4663D90C}" destId="{05556FB7-4D5B-3742-8AF2-21F1251B6485}" srcOrd="1" destOrd="0" presId="urn:microsoft.com/office/officeart/2005/8/layout/list1"/>
    <dgm:cxn modelId="{EB907BA4-48FC-3E4F-A38F-A2C7F0EC3058}" type="presParOf" srcId="{E7611BEC-FD7F-8B42-A9CD-1F9F4663D90C}" destId="{28D2D072-3C67-9E43-A8B5-94E130E408D0}" srcOrd="2" destOrd="0" presId="urn:microsoft.com/office/officeart/2005/8/layout/list1"/>
    <dgm:cxn modelId="{C1E40694-10E3-7F4E-9A18-317B89761D11}" type="presParOf" srcId="{E7611BEC-FD7F-8B42-A9CD-1F9F4663D90C}" destId="{58814C9D-94A3-AE42-BC36-7F0DC747B0CA}" srcOrd="3" destOrd="0" presId="urn:microsoft.com/office/officeart/2005/8/layout/list1"/>
    <dgm:cxn modelId="{4D2ED418-EE1B-B94E-9581-E39766D683AB}" type="presParOf" srcId="{E7611BEC-FD7F-8B42-A9CD-1F9F4663D90C}" destId="{C9CE8B2D-B3EA-D241-AB9C-DCD6A02EBF1B}" srcOrd="4" destOrd="0" presId="urn:microsoft.com/office/officeart/2005/8/layout/list1"/>
    <dgm:cxn modelId="{ACE49DCC-6529-CD47-BAE7-3A22ED24015E}" type="presParOf" srcId="{C9CE8B2D-B3EA-D241-AB9C-DCD6A02EBF1B}" destId="{AE4736AA-0C56-D943-8B95-25820605319F}" srcOrd="0" destOrd="0" presId="urn:microsoft.com/office/officeart/2005/8/layout/list1"/>
    <dgm:cxn modelId="{7E797C2A-1E92-1740-BF17-63360FBBEF47}" type="presParOf" srcId="{C9CE8B2D-B3EA-D241-AB9C-DCD6A02EBF1B}" destId="{59AD41E0-4024-7D4F-A9FC-86B8945FD678}" srcOrd="1" destOrd="0" presId="urn:microsoft.com/office/officeart/2005/8/layout/list1"/>
    <dgm:cxn modelId="{EABBA042-848F-F844-89C1-E5E69796E8B3}" type="presParOf" srcId="{E7611BEC-FD7F-8B42-A9CD-1F9F4663D90C}" destId="{992714D6-82B9-204D-ACC5-2F59F7B081A6}" srcOrd="5" destOrd="0" presId="urn:microsoft.com/office/officeart/2005/8/layout/list1"/>
    <dgm:cxn modelId="{59A9A76F-B4A3-604D-BD15-32D1F10EFFE2}" type="presParOf" srcId="{E7611BEC-FD7F-8B42-A9CD-1F9F4663D90C}" destId="{F9608596-069B-7C4D-81F3-03118A0C6101}" srcOrd="6" destOrd="0" presId="urn:microsoft.com/office/officeart/2005/8/layout/list1"/>
    <dgm:cxn modelId="{F3FC09C0-11D1-CE49-88A7-0F3C5B9823D2}" type="presParOf" srcId="{E7611BEC-FD7F-8B42-A9CD-1F9F4663D90C}" destId="{8CCD88D6-278A-F948-AF07-4D94E5616281}" srcOrd="7" destOrd="0" presId="urn:microsoft.com/office/officeart/2005/8/layout/list1"/>
    <dgm:cxn modelId="{071E6A4E-5ACB-A14D-98D1-1A33A9D8EF5A}" type="presParOf" srcId="{E7611BEC-FD7F-8B42-A9CD-1F9F4663D90C}" destId="{46F4409D-F1CF-EF47-811D-35F9C6460C15}" srcOrd="8" destOrd="0" presId="urn:microsoft.com/office/officeart/2005/8/layout/list1"/>
    <dgm:cxn modelId="{678C84AD-B6E3-2E43-820E-E8A61EE813A6}" type="presParOf" srcId="{46F4409D-F1CF-EF47-811D-35F9C6460C15}" destId="{D49C2101-F20C-D148-880D-A35780794E50}" srcOrd="0" destOrd="0" presId="urn:microsoft.com/office/officeart/2005/8/layout/list1"/>
    <dgm:cxn modelId="{FB0F2CBA-3582-7548-AD6C-BD65FC1CEB37}" type="presParOf" srcId="{46F4409D-F1CF-EF47-811D-35F9C6460C15}" destId="{538F43F8-79DF-DD4B-98E9-94BE06EB7111}" srcOrd="1" destOrd="0" presId="urn:microsoft.com/office/officeart/2005/8/layout/list1"/>
    <dgm:cxn modelId="{55CE84CD-3592-7940-BD63-3B39C596ECD5}" type="presParOf" srcId="{E7611BEC-FD7F-8B42-A9CD-1F9F4663D90C}" destId="{9310FB93-9BC3-B74C-8D02-8076C2BDFD90}" srcOrd="9" destOrd="0" presId="urn:microsoft.com/office/officeart/2005/8/layout/list1"/>
    <dgm:cxn modelId="{E56431CA-5D24-2540-8408-346403A1A169}" type="presParOf" srcId="{E7611BEC-FD7F-8B42-A9CD-1F9F4663D90C}" destId="{D18EA1BE-8ABC-9047-B137-347A84DE646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EE3ABD1-B495-5F40-A4D4-D557E9B403E6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7C6B1F-1359-FA44-BFD0-6A675BF0EEDE}">
      <dgm:prSet phldrT="[Text]" custT="1"/>
      <dgm:spPr/>
      <dgm:t>
        <a:bodyPr/>
        <a:lstStyle/>
        <a:p>
          <a:r>
            <a:rPr lang="en-GB" sz="1400" dirty="0"/>
            <a:t>What is </a:t>
          </a:r>
          <a:r>
            <a:rPr lang="en-US" sz="1400" dirty="0"/>
            <a:t>the current situation?</a:t>
          </a:r>
        </a:p>
      </dgm:t>
    </dgm:pt>
    <dgm:pt modelId="{0532D2BD-8EEC-284C-81F3-571828831AD2}" type="parTrans" cxnId="{65E78BBF-CF31-2447-A5AE-2C843D69DDAA}">
      <dgm:prSet/>
      <dgm:spPr/>
      <dgm:t>
        <a:bodyPr/>
        <a:lstStyle/>
        <a:p>
          <a:endParaRPr lang="en-US"/>
        </a:p>
      </dgm:t>
    </dgm:pt>
    <dgm:pt modelId="{5AA2F73C-CA20-7045-93A9-AB3A38DF2AC9}" type="sibTrans" cxnId="{65E78BBF-CF31-2447-A5AE-2C843D69DDAA}">
      <dgm:prSet/>
      <dgm:spPr/>
      <dgm:t>
        <a:bodyPr/>
        <a:lstStyle/>
        <a:p>
          <a:endParaRPr lang="en-US"/>
        </a:p>
      </dgm:t>
    </dgm:pt>
    <dgm:pt modelId="{107C7BA8-8790-A842-B32E-B21242BE2D00}">
      <dgm:prSet phldrT="[Text]"/>
      <dgm:spPr/>
      <dgm:t>
        <a:bodyPr/>
        <a:lstStyle/>
        <a:p>
          <a:r>
            <a:rPr lang="en-US" dirty="0"/>
            <a:t>Barriers/Challenges</a:t>
          </a:r>
        </a:p>
      </dgm:t>
    </dgm:pt>
    <dgm:pt modelId="{1F9C590F-CA95-7049-ABDC-86CAE076FE2D}" type="parTrans" cxnId="{CF7ECD31-1C4C-EB4A-9150-C206B5925FD0}">
      <dgm:prSet/>
      <dgm:spPr/>
      <dgm:t>
        <a:bodyPr/>
        <a:lstStyle/>
        <a:p>
          <a:endParaRPr lang="en-US"/>
        </a:p>
      </dgm:t>
    </dgm:pt>
    <dgm:pt modelId="{78AD136E-744E-2F4C-9F77-A38737EC8E3B}" type="sibTrans" cxnId="{CF7ECD31-1C4C-EB4A-9150-C206B5925FD0}">
      <dgm:prSet/>
      <dgm:spPr/>
      <dgm:t>
        <a:bodyPr/>
        <a:lstStyle/>
        <a:p>
          <a:endParaRPr lang="en-US"/>
        </a:p>
      </dgm:t>
    </dgm:pt>
    <dgm:pt modelId="{7D54F72E-274B-764D-9EDC-EE4AF827C545}">
      <dgm:prSet phldrT="[Text]"/>
      <dgm:spPr/>
      <dgm:t>
        <a:bodyPr/>
        <a:lstStyle/>
        <a:p>
          <a:r>
            <a:rPr lang="en-US" dirty="0"/>
            <a:t>Actions needed and timeframe</a:t>
          </a:r>
        </a:p>
      </dgm:t>
    </dgm:pt>
    <dgm:pt modelId="{C9ABCE92-B618-DB4E-8758-22E868CD712E}" type="parTrans" cxnId="{8A347463-3C9A-5C49-A96C-6BA43ADC6968}">
      <dgm:prSet/>
      <dgm:spPr/>
      <dgm:t>
        <a:bodyPr/>
        <a:lstStyle/>
        <a:p>
          <a:endParaRPr lang="en-US"/>
        </a:p>
      </dgm:t>
    </dgm:pt>
    <dgm:pt modelId="{6FA18E44-EC46-9949-9788-1BA48CD67FF3}" type="sibTrans" cxnId="{8A347463-3C9A-5C49-A96C-6BA43ADC6968}">
      <dgm:prSet/>
      <dgm:spPr/>
      <dgm:t>
        <a:bodyPr/>
        <a:lstStyle/>
        <a:p>
          <a:endParaRPr lang="en-US"/>
        </a:p>
      </dgm:t>
    </dgm:pt>
    <dgm:pt modelId="{E7611BEC-FD7F-8B42-A9CD-1F9F4663D90C}" type="pres">
      <dgm:prSet presAssocID="{BEE3ABD1-B495-5F40-A4D4-D557E9B403E6}" presName="linear" presStyleCnt="0">
        <dgm:presLayoutVars>
          <dgm:dir/>
          <dgm:animLvl val="lvl"/>
          <dgm:resizeHandles val="exact"/>
        </dgm:presLayoutVars>
      </dgm:prSet>
      <dgm:spPr/>
    </dgm:pt>
    <dgm:pt modelId="{AE2E879D-E3C9-294D-9722-3DB461310EE6}" type="pres">
      <dgm:prSet presAssocID="{A77C6B1F-1359-FA44-BFD0-6A675BF0EEDE}" presName="parentLin" presStyleCnt="0"/>
      <dgm:spPr/>
    </dgm:pt>
    <dgm:pt modelId="{99AFB8CA-8C35-3B4F-A254-5F6608FD533C}" type="pres">
      <dgm:prSet presAssocID="{A77C6B1F-1359-FA44-BFD0-6A675BF0EEDE}" presName="parentLeftMargin" presStyleLbl="node1" presStyleIdx="0" presStyleCnt="3"/>
      <dgm:spPr/>
    </dgm:pt>
    <dgm:pt modelId="{F2412F4C-5866-2B43-A79F-266AE7590B69}" type="pres">
      <dgm:prSet presAssocID="{A77C6B1F-1359-FA44-BFD0-6A675BF0EE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556FB7-4D5B-3742-8AF2-21F1251B6485}" type="pres">
      <dgm:prSet presAssocID="{A77C6B1F-1359-FA44-BFD0-6A675BF0EEDE}" presName="negativeSpace" presStyleCnt="0"/>
      <dgm:spPr/>
    </dgm:pt>
    <dgm:pt modelId="{28D2D072-3C67-9E43-A8B5-94E130E408D0}" type="pres">
      <dgm:prSet presAssocID="{A77C6B1F-1359-FA44-BFD0-6A675BF0EEDE}" presName="childText" presStyleLbl="conFgAcc1" presStyleIdx="0" presStyleCnt="3" custScaleY="327882" custLinFactNeighborY="-48106">
        <dgm:presLayoutVars>
          <dgm:bulletEnabled val="1"/>
        </dgm:presLayoutVars>
      </dgm:prSet>
      <dgm:spPr/>
    </dgm:pt>
    <dgm:pt modelId="{58814C9D-94A3-AE42-BC36-7F0DC747B0CA}" type="pres">
      <dgm:prSet presAssocID="{5AA2F73C-CA20-7045-93A9-AB3A38DF2AC9}" presName="spaceBetweenRectangles" presStyleCnt="0"/>
      <dgm:spPr/>
    </dgm:pt>
    <dgm:pt modelId="{C9CE8B2D-B3EA-D241-AB9C-DCD6A02EBF1B}" type="pres">
      <dgm:prSet presAssocID="{107C7BA8-8790-A842-B32E-B21242BE2D00}" presName="parentLin" presStyleCnt="0"/>
      <dgm:spPr/>
    </dgm:pt>
    <dgm:pt modelId="{AE4736AA-0C56-D943-8B95-25820605319F}" type="pres">
      <dgm:prSet presAssocID="{107C7BA8-8790-A842-B32E-B21242BE2D00}" presName="parentLeftMargin" presStyleLbl="node1" presStyleIdx="0" presStyleCnt="3"/>
      <dgm:spPr/>
    </dgm:pt>
    <dgm:pt modelId="{59AD41E0-4024-7D4F-A9FC-86B8945FD678}" type="pres">
      <dgm:prSet presAssocID="{107C7BA8-8790-A842-B32E-B21242BE2D0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92714D6-82B9-204D-ACC5-2F59F7B081A6}" type="pres">
      <dgm:prSet presAssocID="{107C7BA8-8790-A842-B32E-B21242BE2D00}" presName="negativeSpace" presStyleCnt="0"/>
      <dgm:spPr/>
    </dgm:pt>
    <dgm:pt modelId="{F9608596-069B-7C4D-81F3-03118A0C6101}" type="pres">
      <dgm:prSet presAssocID="{107C7BA8-8790-A842-B32E-B21242BE2D00}" presName="childText" presStyleLbl="conFgAcc1" presStyleIdx="1" presStyleCnt="3" custScaleY="317273">
        <dgm:presLayoutVars>
          <dgm:bulletEnabled val="1"/>
        </dgm:presLayoutVars>
      </dgm:prSet>
      <dgm:spPr/>
    </dgm:pt>
    <dgm:pt modelId="{8CCD88D6-278A-F948-AF07-4D94E5616281}" type="pres">
      <dgm:prSet presAssocID="{78AD136E-744E-2F4C-9F77-A38737EC8E3B}" presName="spaceBetweenRectangles" presStyleCnt="0"/>
      <dgm:spPr/>
    </dgm:pt>
    <dgm:pt modelId="{46F4409D-F1CF-EF47-811D-35F9C6460C15}" type="pres">
      <dgm:prSet presAssocID="{7D54F72E-274B-764D-9EDC-EE4AF827C545}" presName="parentLin" presStyleCnt="0"/>
      <dgm:spPr/>
    </dgm:pt>
    <dgm:pt modelId="{D49C2101-F20C-D148-880D-A35780794E50}" type="pres">
      <dgm:prSet presAssocID="{7D54F72E-274B-764D-9EDC-EE4AF827C545}" presName="parentLeftMargin" presStyleLbl="node1" presStyleIdx="1" presStyleCnt="3"/>
      <dgm:spPr/>
    </dgm:pt>
    <dgm:pt modelId="{538F43F8-79DF-DD4B-98E9-94BE06EB7111}" type="pres">
      <dgm:prSet presAssocID="{7D54F72E-274B-764D-9EDC-EE4AF827C54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310FB93-9BC3-B74C-8D02-8076C2BDFD90}" type="pres">
      <dgm:prSet presAssocID="{7D54F72E-274B-764D-9EDC-EE4AF827C545}" presName="negativeSpace" presStyleCnt="0"/>
      <dgm:spPr/>
    </dgm:pt>
    <dgm:pt modelId="{D18EA1BE-8ABC-9047-B137-347A84DE6466}" type="pres">
      <dgm:prSet presAssocID="{7D54F72E-274B-764D-9EDC-EE4AF827C545}" presName="childText" presStyleLbl="conFgAcc1" presStyleIdx="2" presStyleCnt="3" custScaleY="306965">
        <dgm:presLayoutVars>
          <dgm:bulletEnabled val="1"/>
        </dgm:presLayoutVars>
      </dgm:prSet>
      <dgm:spPr/>
    </dgm:pt>
  </dgm:ptLst>
  <dgm:cxnLst>
    <dgm:cxn modelId="{CF7ECD31-1C4C-EB4A-9150-C206B5925FD0}" srcId="{BEE3ABD1-B495-5F40-A4D4-D557E9B403E6}" destId="{107C7BA8-8790-A842-B32E-B21242BE2D00}" srcOrd="1" destOrd="0" parTransId="{1F9C590F-CA95-7049-ABDC-86CAE076FE2D}" sibTransId="{78AD136E-744E-2F4C-9F77-A38737EC8E3B}"/>
    <dgm:cxn modelId="{2BAE8235-76B2-E341-B47A-F1328D0B889A}" type="presOf" srcId="{A77C6B1F-1359-FA44-BFD0-6A675BF0EEDE}" destId="{F2412F4C-5866-2B43-A79F-266AE7590B69}" srcOrd="1" destOrd="0" presId="urn:microsoft.com/office/officeart/2005/8/layout/list1"/>
    <dgm:cxn modelId="{8A347463-3C9A-5C49-A96C-6BA43ADC6968}" srcId="{BEE3ABD1-B495-5F40-A4D4-D557E9B403E6}" destId="{7D54F72E-274B-764D-9EDC-EE4AF827C545}" srcOrd="2" destOrd="0" parTransId="{C9ABCE92-B618-DB4E-8758-22E868CD712E}" sibTransId="{6FA18E44-EC46-9949-9788-1BA48CD67FF3}"/>
    <dgm:cxn modelId="{13243559-F34B-7842-A429-6E4647E2EF86}" type="presOf" srcId="{BEE3ABD1-B495-5F40-A4D4-D557E9B403E6}" destId="{E7611BEC-FD7F-8B42-A9CD-1F9F4663D90C}" srcOrd="0" destOrd="0" presId="urn:microsoft.com/office/officeart/2005/8/layout/list1"/>
    <dgm:cxn modelId="{5DFA0084-D1A1-6146-8A9A-B1FD76ACD180}" type="presOf" srcId="{107C7BA8-8790-A842-B32E-B21242BE2D00}" destId="{AE4736AA-0C56-D943-8B95-25820605319F}" srcOrd="0" destOrd="0" presId="urn:microsoft.com/office/officeart/2005/8/layout/list1"/>
    <dgm:cxn modelId="{39B96D8B-7C03-8B4F-B4EC-2EDE9494B104}" type="presOf" srcId="{7D54F72E-274B-764D-9EDC-EE4AF827C545}" destId="{D49C2101-F20C-D148-880D-A35780794E50}" srcOrd="0" destOrd="0" presId="urn:microsoft.com/office/officeart/2005/8/layout/list1"/>
    <dgm:cxn modelId="{88EDFE90-B37E-1C48-8478-FEE4D4A1A82E}" type="presOf" srcId="{A77C6B1F-1359-FA44-BFD0-6A675BF0EEDE}" destId="{99AFB8CA-8C35-3B4F-A254-5F6608FD533C}" srcOrd="0" destOrd="0" presId="urn:microsoft.com/office/officeart/2005/8/layout/list1"/>
    <dgm:cxn modelId="{65E78BBF-CF31-2447-A5AE-2C843D69DDAA}" srcId="{BEE3ABD1-B495-5F40-A4D4-D557E9B403E6}" destId="{A77C6B1F-1359-FA44-BFD0-6A675BF0EEDE}" srcOrd="0" destOrd="0" parTransId="{0532D2BD-8EEC-284C-81F3-571828831AD2}" sibTransId="{5AA2F73C-CA20-7045-93A9-AB3A38DF2AC9}"/>
    <dgm:cxn modelId="{5DA609C4-FA6C-414A-B555-CAA6258BADA5}" type="presOf" srcId="{107C7BA8-8790-A842-B32E-B21242BE2D00}" destId="{59AD41E0-4024-7D4F-A9FC-86B8945FD678}" srcOrd="1" destOrd="0" presId="urn:microsoft.com/office/officeart/2005/8/layout/list1"/>
    <dgm:cxn modelId="{3351CDF3-1AB7-1E48-9FFF-4C68CAF12586}" type="presOf" srcId="{7D54F72E-274B-764D-9EDC-EE4AF827C545}" destId="{538F43F8-79DF-DD4B-98E9-94BE06EB7111}" srcOrd="1" destOrd="0" presId="urn:microsoft.com/office/officeart/2005/8/layout/list1"/>
    <dgm:cxn modelId="{22832160-ABBD-B147-B75E-A196935A2CD5}" type="presParOf" srcId="{E7611BEC-FD7F-8B42-A9CD-1F9F4663D90C}" destId="{AE2E879D-E3C9-294D-9722-3DB461310EE6}" srcOrd="0" destOrd="0" presId="urn:microsoft.com/office/officeart/2005/8/layout/list1"/>
    <dgm:cxn modelId="{E3FF6DB5-B254-8E40-8884-BEA6EF409E8E}" type="presParOf" srcId="{AE2E879D-E3C9-294D-9722-3DB461310EE6}" destId="{99AFB8CA-8C35-3B4F-A254-5F6608FD533C}" srcOrd="0" destOrd="0" presId="urn:microsoft.com/office/officeart/2005/8/layout/list1"/>
    <dgm:cxn modelId="{47FC8AB8-7F88-0A49-A9EA-4773DBE4CF67}" type="presParOf" srcId="{AE2E879D-E3C9-294D-9722-3DB461310EE6}" destId="{F2412F4C-5866-2B43-A79F-266AE7590B69}" srcOrd="1" destOrd="0" presId="urn:microsoft.com/office/officeart/2005/8/layout/list1"/>
    <dgm:cxn modelId="{F95F8436-00C5-2C40-93B0-264319A8BBB3}" type="presParOf" srcId="{E7611BEC-FD7F-8B42-A9CD-1F9F4663D90C}" destId="{05556FB7-4D5B-3742-8AF2-21F1251B6485}" srcOrd="1" destOrd="0" presId="urn:microsoft.com/office/officeart/2005/8/layout/list1"/>
    <dgm:cxn modelId="{EB907BA4-48FC-3E4F-A38F-A2C7F0EC3058}" type="presParOf" srcId="{E7611BEC-FD7F-8B42-A9CD-1F9F4663D90C}" destId="{28D2D072-3C67-9E43-A8B5-94E130E408D0}" srcOrd="2" destOrd="0" presId="urn:microsoft.com/office/officeart/2005/8/layout/list1"/>
    <dgm:cxn modelId="{C1E40694-10E3-7F4E-9A18-317B89761D11}" type="presParOf" srcId="{E7611BEC-FD7F-8B42-A9CD-1F9F4663D90C}" destId="{58814C9D-94A3-AE42-BC36-7F0DC747B0CA}" srcOrd="3" destOrd="0" presId="urn:microsoft.com/office/officeart/2005/8/layout/list1"/>
    <dgm:cxn modelId="{4D2ED418-EE1B-B94E-9581-E39766D683AB}" type="presParOf" srcId="{E7611BEC-FD7F-8B42-A9CD-1F9F4663D90C}" destId="{C9CE8B2D-B3EA-D241-AB9C-DCD6A02EBF1B}" srcOrd="4" destOrd="0" presId="urn:microsoft.com/office/officeart/2005/8/layout/list1"/>
    <dgm:cxn modelId="{ACE49DCC-6529-CD47-BAE7-3A22ED24015E}" type="presParOf" srcId="{C9CE8B2D-B3EA-D241-AB9C-DCD6A02EBF1B}" destId="{AE4736AA-0C56-D943-8B95-25820605319F}" srcOrd="0" destOrd="0" presId="urn:microsoft.com/office/officeart/2005/8/layout/list1"/>
    <dgm:cxn modelId="{7E797C2A-1E92-1740-BF17-63360FBBEF47}" type="presParOf" srcId="{C9CE8B2D-B3EA-D241-AB9C-DCD6A02EBF1B}" destId="{59AD41E0-4024-7D4F-A9FC-86B8945FD678}" srcOrd="1" destOrd="0" presId="urn:microsoft.com/office/officeart/2005/8/layout/list1"/>
    <dgm:cxn modelId="{EABBA042-848F-F844-89C1-E5E69796E8B3}" type="presParOf" srcId="{E7611BEC-FD7F-8B42-A9CD-1F9F4663D90C}" destId="{992714D6-82B9-204D-ACC5-2F59F7B081A6}" srcOrd="5" destOrd="0" presId="urn:microsoft.com/office/officeart/2005/8/layout/list1"/>
    <dgm:cxn modelId="{59A9A76F-B4A3-604D-BD15-32D1F10EFFE2}" type="presParOf" srcId="{E7611BEC-FD7F-8B42-A9CD-1F9F4663D90C}" destId="{F9608596-069B-7C4D-81F3-03118A0C6101}" srcOrd="6" destOrd="0" presId="urn:microsoft.com/office/officeart/2005/8/layout/list1"/>
    <dgm:cxn modelId="{F3FC09C0-11D1-CE49-88A7-0F3C5B9823D2}" type="presParOf" srcId="{E7611BEC-FD7F-8B42-A9CD-1F9F4663D90C}" destId="{8CCD88D6-278A-F948-AF07-4D94E5616281}" srcOrd="7" destOrd="0" presId="urn:microsoft.com/office/officeart/2005/8/layout/list1"/>
    <dgm:cxn modelId="{071E6A4E-5ACB-A14D-98D1-1A33A9D8EF5A}" type="presParOf" srcId="{E7611BEC-FD7F-8B42-A9CD-1F9F4663D90C}" destId="{46F4409D-F1CF-EF47-811D-35F9C6460C15}" srcOrd="8" destOrd="0" presId="urn:microsoft.com/office/officeart/2005/8/layout/list1"/>
    <dgm:cxn modelId="{678C84AD-B6E3-2E43-820E-E8A61EE813A6}" type="presParOf" srcId="{46F4409D-F1CF-EF47-811D-35F9C6460C15}" destId="{D49C2101-F20C-D148-880D-A35780794E50}" srcOrd="0" destOrd="0" presId="urn:microsoft.com/office/officeart/2005/8/layout/list1"/>
    <dgm:cxn modelId="{FB0F2CBA-3582-7548-AD6C-BD65FC1CEB37}" type="presParOf" srcId="{46F4409D-F1CF-EF47-811D-35F9C6460C15}" destId="{538F43F8-79DF-DD4B-98E9-94BE06EB7111}" srcOrd="1" destOrd="0" presId="urn:microsoft.com/office/officeart/2005/8/layout/list1"/>
    <dgm:cxn modelId="{55CE84CD-3592-7940-BD63-3B39C596ECD5}" type="presParOf" srcId="{E7611BEC-FD7F-8B42-A9CD-1F9F4663D90C}" destId="{9310FB93-9BC3-B74C-8D02-8076C2BDFD90}" srcOrd="9" destOrd="0" presId="urn:microsoft.com/office/officeart/2005/8/layout/list1"/>
    <dgm:cxn modelId="{E56431CA-5D24-2540-8408-346403A1A169}" type="presParOf" srcId="{E7611BEC-FD7F-8B42-A9CD-1F9F4663D90C}" destId="{D18EA1BE-8ABC-9047-B137-347A84DE646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EE3ABD1-B495-5F40-A4D4-D557E9B403E6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7C6B1F-1359-FA44-BFD0-6A675BF0EEDE}">
      <dgm:prSet phldrT="[Text]" custT="1"/>
      <dgm:spPr/>
      <dgm:t>
        <a:bodyPr/>
        <a:lstStyle/>
        <a:p>
          <a:r>
            <a:rPr lang="en-GB" sz="1400" dirty="0"/>
            <a:t>What is </a:t>
          </a:r>
          <a:r>
            <a:rPr lang="en-US" sz="1400" dirty="0"/>
            <a:t>the current situation?</a:t>
          </a:r>
        </a:p>
      </dgm:t>
    </dgm:pt>
    <dgm:pt modelId="{0532D2BD-8EEC-284C-81F3-571828831AD2}" type="parTrans" cxnId="{65E78BBF-CF31-2447-A5AE-2C843D69DDAA}">
      <dgm:prSet/>
      <dgm:spPr/>
      <dgm:t>
        <a:bodyPr/>
        <a:lstStyle/>
        <a:p>
          <a:endParaRPr lang="en-US"/>
        </a:p>
      </dgm:t>
    </dgm:pt>
    <dgm:pt modelId="{5AA2F73C-CA20-7045-93A9-AB3A38DF2AC9}" type="sibTrans" cxnId="{65E78BBF-CF31-2447-A5AE-2C843D69DDAA}">
      <dgm:prSet/>
      <dgm:spPr/>
      <dgm:t>
        <a:bodyPr/>
        <a:lstStyle/>
        <a:p>
          <a:endParaRPr lang="en-US"/>
        </a:p>
      </dgm:t>
    </dgm:pt>
    <dgm:pt modelId="{107C7BA8-8790-A842-B32E-B21242BE2D00}">
      <dgm:prSet phldrT="[Text]"/>
      <dgm:spPr/>
      <dgm:t>
        <a:bodyPr/>
        <a:lstStyle/>
        <a:p>
          <a:r>
            <a:rPr lang="en-US" dirty="0"/>
            <a:t>Barriers/Challenges</a:t>
          </a:r>
        </a:p>
      </dgm:t>
    </dgm:pt>
    <dgm:pt modelId="{1F9C590F-CA95-7049-ABDC-86CAE076FE2D}" type="parTrans" cxnId="{CF7ECD31-1C4C-EB4A-9150-C206B5925FD0}">
      <dgm:prSet/>
      <dgm:spPr/>
      <dgm:t>
        <a:bodyPr/>
        <a:lstStyle/>
        <a:p>
          <a:endParaRPr lang="en-US"/>
        </a:p>
      </dgm:t>
    </dgm:pt>
    <dgm:pt modelId="{78AD136E-744E-2F4C-9F77-A38737EC8E3B}" type="sibTrans" cxnId="{CF7ECD31-1C4C-EB4A-9150-C206B5925FD0}">
      <dgm:prSet/>
      <dgm:spPr/>
      <dgm:t>
        <a:bodyPr/>
        <a:lstStyle/>
        <a:p>
          <a:endParaRPr lang="en-US"/>
        </a:p>
      </dgm:t>
    </dgm:pt>
    <dgm:pt modelId="{7D54F72E-274B-764D-9EDC-EE4AF827C545}">
      <dgm:prSet phldrT="[Text]"/>
      <dgm:spPr/>
      <dgm:t>
        <a:bodyPr/>
        <a:lstStyle/>
        <a:p>
          <a:r>
            <a:rPr lang="en-US" dirty="0"/>
            <a:t>Actions needed and timeframe</a:t>
          </a:r>
        </a:p>
      </dgm:t>
    </dgm:pt>
    <dgm:pt modelId="{C9ABCE92-B618-DB4E-8758-22E868CD712E}" type="parTrans" cxnId="{8A347463-3C9A-5C49-A96C-6BA43ADC6968}">
      <dgm:prSet/>
      <dgm:spPr/>
      <dgm:t>
        <a:bodyPr/>
        <a:lstStyle/>
        <a:p>
          <a:endParaRPr lang="en-US"/>
        </a:p>
      </dgm:t>
    </dgm:pt>
    <dgm:pt modelId="{6FA18E44-EC46-9949-9788-1BA48CD67FF3}" type="sibTrans" cxnId="{8A347463-3C9A-5C49-A96C-6BA43ADC6968}">
      <dgm:prSet/>
      <dgm:spPr/>
      <dgm:t>
        <a:bodyPr/>
        <a:lstStyle/>
        <a:p>
          <a:endParaRPr lang="en-US"/>
        </a:p>
      </dgm:t>
    </dgm:pt>
    <dgm:pt modelId="{E7611BEC-FD7F-8B42-A9CD-1F9F4663D90C}" type="pres">
      <dgm:prSet presAssocID="{BEE3ABD1-B495-5F40-A4D4-D557E9B403E6}" presName="linear" presStyleCnt="0">
        <dgm:presLayoutVars>
          <dgm:dir/>
          <dgm:animLvl val="lvl"/>
          <dgm:resizeHandles val="exact"/>
        </dgm:presLayoutVars>
      </dgm:prSet>
      <dgm:spPr/>
    </dgm:pt>
    <dgm:pt modelId="{AE2E879D-E3C9-294D-9722-3DB461310EE6}" type="pres">
      <dgm:prSet presAssocID="{A77C6B1F-1359-FA44-BFD0-6A675BF0EEDE}" presName="parentLin" presStyleCnt="0"/>
      <dgm:spPr/>
    </dgm:pt>
    <dgm:pt modelId="{99AFB8CA-8C35-3B4F-A254-5F6608FD533C}" type="pres">
      <dgm:prSet presAssocID="{A77C6B1F-1359-FA44-BFD0-6A675BF0EEDE}" presName="parentLeftMargin" presStyleLbl="node1" presStyleIdx="0" presStyleCnt="3"/>
      <dgm:spPr/>
    </dgm:pt>
    <dgm:pt modelId="{F2412F4C-5866-2B43-A79F-266AE7590B69}" type="pres">
      <dgm:prSet presAssocID="{A77C6B1F-1359-FA44-BFD0-6A675BF0EE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556FB7-4D5B-3742-8AF2-21F1251B6485}" type="pres">
      <dgm:prSet presAssocID="{A77C6B1F-1359-FA44-BFD0-6A675BF0EEDE}" presName="negativeSpace" presStyleCnt="0"/>
      <dgm:spPr/>
    </dgm:pt>
    <dgm:pt modelId="{28D2D072-3C67-9E43-A8B5-94E130E408D0}" type="pres">
      <dgm:prSet presAssocID="{A77C6B1F-1359-FA44-BFD0-6A675BF0EEDE}" presName="childText" presStyleLbl="conFgAcc1" presStyleIdx="0" presStyleCnt="3" custScaleY="327882" custLinFactNeighborY="-48106">
        <dgm:presLayoutVars>
          <dgm:bulletEnabled val="1"/>
        </dgm:presLayoutVars>
      </dgm:prSet>
      <dgm:spPr/>
    </dgm:pt>
    <dgm:pt modelId="{58814C9D-94A3-AE42-BC36-7F0DC747B0CA}" type="pres">
      <dgm:prSet presAssocID="{5AA2F73C-CA20-7045-93A9-AB3A38DF2AC9}" presName="spaceBetweenRectangles" presStyleCnt="0"/>
      <dgm:spPr/>
    </dgm:pt>
    <dgm:pt modelId="{C9CE8B2D-B3EA-D241-AB9C-DCD6A02EBF1B}" type="pres">
      <dgm:prSet presAssocID="{107C7BA8-8790-A842-B32E-B21242BE2D00}" presName="parentLin" presStyleCnt="0"/>
      <dgm:spPr/>
    </dgm:pt>
    <dgm:pt modelId="{AE4736AA-0C56-D943-8B95-25820605319F}" type="pres">
      <dgm:prSet presAssocID="{107C7BA8-8790-A842-B32E-B21242BE2D00}" presName="parentLeftMargin" presStyleLbl="node1" presStyleIdx="0" presStyleCnt="3"/>
      <dgm:spPr/>
    </dgm:pt>
    <dgm:pt modelId="{59AD41E0-4024-7D4F-A9FC-86B8945FD678}" type="pres">
      <dgm:prSet presAssocID="{107C7BA8-8790-A842-B32E-B21242BE2D0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92714D6-82B9-204D-ACC5-2F59F7B081A6}" type="pres">
      <dgm:prSet presAssocID="{107C7BA8-8790-A842-B32E-B21242BE2D00}" presName="negativeSpace" presStyleCnt="0"/>
      <dgm:spPr/>
    </dgm:pt>
    <dgm:pt modelId="{F9608596-069B-7C4D-81F3-03118A0C6101}" type="pres">
      <dgm:prSet presAssocID="{107C7BA8-8790-A842-B32E-B21242BE2D00}" presName="childText" presStyleLbl="conFgAcc1" presStyleIdx="1" presStyleCnt="3" custScaleY="317273">
        <dgm:presLayoutVars>
          <dgm:bulletEnabled val="1"/>
        </dgm:presLayoutVars>
      </dgm:prSet>
      <dgm:spPr/>
    </dgm:pt>
    <dgm:pt modelId="{8CCD88D6-278A-F948-AF07-4D94E5616281}" type="pres">
      <dgm:prSet presAssocID="{78AD136E-744E-2F4C-9F77-A38737EC8E3B}" presName="spaceBetweenRectangles" presStyleCnt="0"/>
      <dgm:spPr/>
    </dgm:pt>
    <dgm:pt modelId="{46F4409D-F1CF-EF47-811D-35F9C6460C15}" type="pres">
      <dgm:prSet presAssocID="{7D54F72E-274B-764D-9EDC-EE4AF827C545}" presName="parentLin" presStyleCnt="0"/>
      <dgm:spPr/>
    </dgm:pt>
    <dgm:pt modelId="{D49C2101-F20C-D148-880D-A35780794E50}" type="pres">
      <dgm:prSet presAssocID="{7D54F72E-274B-764D-9EDC-EE4AF827C545}" presName="parentLeftMargin" presStyleLbl="node1" presStyleIdx="1" presStyleCnt="3"/>
      <dgm:spPr/>
    </dgm:pt>
    <dgm:pt modelId="{538F43F8-79DF-DD4B-98E9-94BE06EB7111}" type="pres">
      <dgm:prSet presAssocID="{7D54F72E-274B-764D-9EDC-EE4AF827C54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310FB93-9BC3-B74C-8D02-8076C2BDFD90}" type="pres">
      <dgm:prSet presAssocID="{7D54F72E-274B-764D-9EDC-EE4AF827C545}" presName="negativeSpace" presStyleCnt="0"/>
      <dgm:spPr/>
    </dgm:pt>
    <dgm:pt modelId="{D18EA1BE-8ABC-9047-B137-347A84DE6466}" type="pres">
      <dgm:prSet presAssocID="{7D54F72E-274B-764D-9EDC-EE4AF827C545}" presName="childText" presStyleLbl="conFgAcc1" presStyleIdx="2" presStyleCnt="3" custScaleY="306965">
        <dgm:presLayoutVars>
          <dgm:bulletEnabled val="1"/>
        </dgm:presLayoutVars>
      </dgm:prSet>
      <dgm:spPr/>
    </dgm:pt>
  </dgm:ptLst>
  <dgm:cxnLst>
    <dgm:cxn modelId="{CF7ECD31-1C4C-EB4A-9150-C206B5925FD0}" srcId="{BEE3ABD1-B495-5F40-A4D4-D557E9B403E6}" destId="{107C7BA8-8790-A842-B32E-B21242BE2D00}" srcOrd="1" destOrd="0" parTransId="{1F9C590F-CA95-7049-ABDC-86CAE076FE2D}" sibTransId="{78AD136E-744E-2F4C-9F77-A38737EC8E3B}"/>
    <dgm:cxn modelId="{2BAE8235-76B2-E341-B47A-F1328D0B889A}" type="presOf" srcId="{A77C6B1F-1359-FA44-BFD0-6A675BF0EEDE}" destId="{F2412F4C-5866-2B43-A79F-266AE7590B69}" srcOrd="1" destOrd="0" presId="urn:microsoft.com/office/officeart/2005/8/layout/list1"/>
    <dgm:cxn modelId="{8A347463-3C9A-5C49-A96C-6BA43ADC6968}" srcId="{BEE3ABD1-B495-5F40-A4D4-D557E9B403E6}" destId="{7D54F72E-274B-764D-9EDC-EE4AF827C545}" srcOrd="2" destOrd="0" parTransId="{C9ABCE92-B618-DB4E-8758-22E868CD712E}" sibTransId="{6FA18E44-EC46-9949-9788-1BA48CD67FF3}"/>
    <dgm:cxn modelId="{13243559-F34B-7842-A429-6E4647E2EF86}" type="presOf" srcId="{BEE3ABD1-B495-5F40-A4D4-D557E9B403E6}" destId="{E7611BEC-FD7F-8B42-A9CD-1F9F4663D90C}" srcOrd="0" destOrd="0" presId="urn:microsoft.com/office/officeart/2005/8/layout/list1"/>
    <dgm:cxn modelId="{5DFA0084-D1A1-6146-8A9A-B1FD76ACD180}" type="presOf" srcId="{107C7BA8-8790-A842-B32E-B21242BE2D00}" destId="{AE4736AA-0C56-D943-8B95-25820605319F}" srcOrd="0" destOrd="0" presId="urn:microsoft.com/office/officeart/2005/8/layout/list1"/>
    <dgm:cxn modelId="{39B96D8B-7C03-8B4F-B4EC-2EDE9494B104}" type="presOf" srcId="{7D54F72E-274B-764D-9EDC-EE4AF827C545}" destId="{D49C2101-F20C-D148-880D-A35780794E50}" srcOrd="0" destOrd="0" presId="urn:microsoft.com/office/officeart/2005/8/layout/list1"/>
    <dgm:cxn modelId="{88EDFE90-B37E-1C48-8478-FEE4D4A1A82E}" type="presOf" srcId="{A77C6B1F-1359-FA44-BFD0-6A675BF0EEDE}" destId="{99AFB8CA-8C35-3B4F-A254-5F6608FD533C}" srcOrd="0" destOrd="0" presId="urn:microsoft.com/office/officeart/2005/8/layout/list1"/>
    <dgm:cxn modelId="{65E78BBF-CF31-2447-A5AE-2C843D69DDAA}" srcId="{BEE3ABD1-B495-5F40-A4D4-D557E9B403E6}" destId="{A77C6B1F-1359-FA44-BFD0-6A675BF0EEDE}" srcOrd="0" destOrd="0" parTransId="{0532D2BD-8EEC-284C-81F3-571828831AD2}" sibTransId="{5AA2F73C-CA20-7045-93A9-AB3A38DF2AC9}"/>
    <dgm:cxn modelId="{5DA609C4-FA6C-414A-B555-CAA6258BADA5}" type="presOf" srcId="{107C7BA8-8790-A842-B32E-B21242BE2D00}" destId="{59AD41E0-4024-7D4F-A9FC-86B8945FD678}" srcOrd="1" destOrd="0" presId="urn:microsoft.com/office/officeart/2005/8/layout/list1"/>
    <dgm:cxn modelId="{3351CDF3-1AB7-1E48-9FFF-4C68CAF12586}" type="presOf" srcId="{7D54F72E-274B-764D-9EDC-EE4AF827C545}" destId="{538F43F8-79DF-DD4B-98E9-94BE06EB7111}" srcOrd="1" destOrd="0" presId="urn:microsoft.com/office/officeart/2005/8/layout/list1"/>
    <dgm:cxn modelId="{22832160-ABBD-B147-B75E-A196935A2CD5}" type="presParOf" srcId="{E7611BEC-FD7F-8B42-A9CD-1F9F4663D90C}" destId="{AE2E879D-E3C9-294D-9722-3DB461310EE6}" srcOrd="0" destOrd="0" presId="urn:microsoft.com/office/officeart/2005/8/layout/list1"/>
    <dgm:cxn modelId="{E3FF6DB5-B254-8E40-8884-BEA6EF409E8E}" type="presParOf" srcId="{AE2E879D-E3C9-294D-9722-3DB461310EE6}" destId="{99AFB8CA-8C35-3B4F-A254-5F6608FD533C}" srcOrd="0" destOrd="0" presId="urn:microsoft.com/office/officeart/2005/8/layout/list1"/>
    <dgm:cxn modelId="{47FC8AB8-7F88-0A49-A9EA-4773DBE4CF67}" type="presParOf" srcId="{AE2E879D-E3C9-294D-9722-3DB461310EE6}" destId="{F2412F4C-5866-2B43-A79F-266AE7590B69}" srcOrd="1" destOrd="0" presId="urn:microsoft.com/office/officeart/2005/8/layout/list1"/>
    <dgm:cxn modelId="{F95F8436-00C5-2C40-93B0-264319A8BBB3}" type="presParOf" srcId="{E7611BEC-FD7F-8B42-A9CD-1F9F4663D90C}" destId="{05556FB7-4D5B-3742-8AF2-21F1251B6485}" srcOrd="1" destOrd="0" presId="urn:microsoft.com/office/officeart/2005/8/layout/list1"/>
    <dgm:cxn modelId="{EB907BA4-48FC-3E4F-A38F-A2C7F0EC3058}" type="presParOf" srcId="{E7611BEC-FD7F-8B42-A9CD-1F9F4663D90C}" destId="{28D2D072-3C67-9E43-A8B5-94E130E408D0}" srcOrd="2" destOrd="0" presId="urn:microsoft.com/office/officeart/2005/8/layout/list1"/>
    <dgm:cxn modelId="{C1E40694-10E3-7F4E-9A18-317B89761D11}" type="presParOf" srcId="{E7611BEC-FD7F-8B42-A9CD-1F9F4663D90C}" destId="{58814C9D-94A3-AE42-BC36-7F0DC747B0CA}" srcOrd="3" destOrd="0" presId="urn:microsoft.com/office/officeart/2005/8/layout/list1"/>
    <dgm:cxn modelId="{4D2ED418-EE1B-B94E-9581-E39766D683AB}" type="presParOf" srcId="{E7611BEC-FD7F-8B42-A9CD-1F9F4663D90C}" destId="{C9CE8B2D-B3EA-D241-AB9C-DCD6A02EBF1B}" srcOrd="4" destOrd="0" presId="urn:microsoft.com/office/officeart/2005/8/layout/list1"/>
    <dgm:cxn modelId="{ACE49DCC-6529-CD47-BAE7-3A22ED24015E}" type="presParOf" srcId="{C9CE8B2D-B3EA-D241-AB9C-DCD6A02EBF1B}" destId="{AE4736AA-0C56-D943-8B95-25820605319F}" srcOrd="0" destOrd="0" presId="urn:microsoft.com/office/officeart/2005/8/layout/list1"/>
    <dgm:cxn modelId="{7E797C2A-1E92-1740-BF17-63360FBBEF47}" type="presParOf" srcId="{C9CE8B2D-B3EA-D241-AB9C-DCD6A02EBF1B}" destId="{59AD41E0-4024-7D4F-A9FC-86B8945FD678}" srcOrd="1" destOrd="0" presId="urn:microsoft.com/office/officeart/2005/8/layout/list1"/>
    <dgm:cxn modelId="{EABBA042-848F-F844-89C1-E5E69796E8B3}" type="presParOf" srcId="{E7611BEC-FD7F-8B42-A9CD-1F9F4663D90C}" destId="{992714D6-82B9-204D-ACC5-2F59F7B081A6}" srcOrd="5" destOrd="0" presId="urn:microsoft.com/office/officeart/2005/8/layout/list1"/>
    <dgm:cxn modelId="{59A9A76F-B4A3-604D-BD15-32D1F10EFFE2}" type="presParOf" srcId="{E7611BEC-FD7F-8B42-A9CD-1F9F4663D90C}" destId="{F9608596-069B-7C4D-81F3-03118A0C6101}" srcOrd="6" destOrd="0" presId="urn:microsoft.com/office/officeart/2005/8/layout/list1"/>
    <dgm:cxn modelId="{F3FC09C0-11D1-CE49-88A7-0F3C5B9823D2}" type="presParOf" srcId="{E7611BEC-FD7F-8B42-A9CD-1F9F4663D90C}" destId="{8CCD88D6-278A-F948-AF07-4D94E5616281}" srcOrd="7" destOrd="0" presId="urn:microsoft.com/office/officeart/2005/8/layout/list1"/>
    <dgm:cxn modelId="{071E6A4E-5ACB-A14D-98D1-1A33A9D8EF5A}" type="presParOf" srcId="{E7611BEC-FD7F-8B42-A9CD-1F9F4663D90C}" destId="{46F4409D-F1CF-EF47-811D-35F9C6460C15}" srcOrd="8" destOrd="0" presId="urn:microsoft.com/office/officeart/2005/8/layout/list1"/>
    <dgm:cxn modelId="{678C84AD-B6E3-2E43-820E-E8A61EE813A6}" type="presParOf" srcId="{46F4409D-F1CF-EF47-811D-35F9C6460C15}" destId="{D49C2101-F20C-D148-880D-A35780794E50}" srcOrd="0" destOrd="0" presId="urn:microsoft.com/office/officeart/2005/8/layout/list1"/>
    <dgm:cxn modelId="{FB0F2CBA-3582-7548-AD6C-BD65FC1CEB37}" type="presParOf" srcId="{46F4409D-F1CF-EF47-811D-35F9C6460C15}" destId="{538F43F8-79DF-DD4B-98E9-94BE06EB7111}" srcOrd="1" destOrd="0" presId="urn:microsoft.com/office/officeart/2005/8/layout/list1"/>
    <dgm:cxn modelId="{55CE84CD-3592-7940-BD63-3B39C596ECD5}" type="presParOf" srcId="{E7611BEC-FD7F-8B42-A9CD-1F9F4663D90C}" destId="{9310FB93-9BC3-B74C-8D02-8076C2BDFD90}" srcOrd="9" destOrd="0" presId="urn:microsoft.com/office/officeart/2005/8/layout/list1"/>
    <dgm:cxn modelId="{E56431CA-5D24-2540-8408-346403A1A169}" type="presParOf" srcId="{E7611BEC-FD7F-8B42-A9CD-1F9F4663D90C}" destId="{D18EA1BE-8ABC-9047-B137-347A84DE646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EE3ABD1-B495-5F40-A4D4-D557E9B403E6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7C6B1F-1359-FA44-BFD0-6A675BF0EEDE}">
      <dgm:prSet phldrT="[Text]" custT="1"/>
      <dgm:spPr/>
      <dgm:t>
        <a:bodyPr/>
        <a:lstStyle/>
        <a:p>
          <a:r>
            <a:rPr lang="en-GB" sz="1400" dirty="0"/>
            <a:t>What is </a:t>
          </a:r>
          <a:r>
            <a:rPr lang="en-US" sz="1400" dirty="0"/>
            <a:t>the current situation?</a:t>
          </a:r>
        </a:p>
      </dgm:t>
    </dgm:pt>
    <dgm:pt modelId="{0532D2BD-8EEC-284C-81F3-571828831AD2}" type="parTrans" cxnId="{65E78BBF-CF31-2447-A5AE-2C843D69DDAA}">
      <dgm:prSet/>
      <dgm:spPr/>
      <dgm:t>
        <a:bodyPr/>
        <a:lstStyle/>
        <a:p>
          <a:endParaRPr lang="en-US"/>
        </a:p>
      </dgm:t>
    </dgm:pt>
    <dgm:pt modelId="{5AA2F73C-CA20-7045-93A9-AB3A38DF2AC9}" type="sibTrans" cxnId="{65E78BBF-CF31-2447-A5AE-2C843D69DDAA}">
      <dgm:prSet/>
      <dgm:spPr/>
      <dgm:t>
        <a:bodyPr/>
        <a:lstStyle/>
        <a:p>
          <a:endParaRPr lang="en-US"/>
        </a:p>
      </dgm:t>
    </dgm:pt>
    <dgm:pt modelId="{107C7BA8-8790-A842-B32E-B21242BE2D00}">
      <dgm:prSet phldrT="[Text]"/>
      <dgm:spPr/>
      <dgm:t>
        <a:bodyPr/>
        <a:lstStyle/>
        <a:p>
          <a:r>
            <a:rPr lang="en-US" dirty="0"/>
            <a:t>Barriers/Challenges</a:t>
          </a:r>
        </a:p>
      </dgm:t>
    </dgm:pt>
    <dgm:pt modelId="{1F9C590F-CA95-7049-ABDC-86CAE076FE2D}" type="parTrans" cxnId="{CF7ECD31-1C4C-EB4A-9150-C206B5925FD0}">
      <dgm:prSet/>
      <dgm:spPr/>
      <dgm:t>
        <a:bodyPr/>
        <a:lstStyle/>
        <a:p>
          <a:endParaRPr lang="en-US"/>
        </a:p>
      </dgm:t>
    </dgm:pt>
    <dgm:pt modelId="{78AD136E-744E-2F4C-9F77-A38737EC8E3B}" type="sibTrans" cxnId="{CF7ECD31-1C4C-EB4A-9150-C206B5925FD0}">
      <dgm:prSet/>
      <dgm:spPr/>
      <dgm:t>
        <a:bodyPr/>
        <a:lstStyle/>
        <a:p>
          <a:endParaRPr lang="en-US"/>
        </a:p>
      </dgm:t>
    </dgm:pt>
    <dgm:pt modelId="{7D54F72E-274B-764D-9EDC-EE4AF827C545}">
      <dgm:prSet phldrT="[Text]"/>
      <dgm:spPr/>
      <dgm:t>
        <a:bodyPr/>
        <a:lstStyle/>
        <a:p>
          <a:r>
            <a:rPr lang="en-US" dirty="0"/>
            <a:t>Actions needed and timeframe</a:t>
          </a:r>
        </a:p>
      </dgm:t>
    </dgm:pt>
    <dgm:pt modelId="{C9ABCE92-B618-DB4E-8758-22E868CD712E}" type="parTrans" cxnId="{8A347463-3C9A-5C49-A96C-6BA43ADC6968}">
      <dgm:prSet/>
      <dgm:spPr/>
      <dgm:t>
        <a:bodyPr/>
        <a:lstStyle/>
        <a:p>
          <a:endParaRPr lang="en-US"/>
        </a:p>
      </dgm:t>
    </dgm:pt>
    <dgm:pt modelId="{6FA18E44-EC46-9949-9788-1BA48CD67FF3}" type="sibTrans" cxnId="{8A347463-3C9A-5C49-A96C-6BA43ADC6968}">
      <dgm:prSet/>
      <dgm:spPr/>
      <dgm:t>
        <a:bodyPr/>
        <a:lstStyle/>
        <a:p>
          <a:endParaRPr lang="en-US"/>
        </a:p>
      </dgm:t>
    </dgm:pt>
    <dgm:pt modelId="{E7611BEC-FD7F-8B42-A9CD-1F9F4663D90C}" type="pres">
      <dgm:prSet presAssocID="{BEE3ABD1-B495-5F40-A4D4-D557E9B403E6}" presName="linear" presStyleCnt="0">
        <dgm:presLayoutVars>
          <dgm:dir/>
          <dgm:animLvl val="lvl"/>
          <dgm:resizeHandles val="exact"/>
        </dgm:presLayoutVars>
      </dgm:prSet>
      <dgm:spPr/>
    </dgm:pt>
    <dgm:pt modelId="{AE2E879D-E3C9-294D-9722-3DB461310EE6}" type="pres">
      <dgm:prSet presAssocID="{A77C6B1F-1359-FA44-BFD0-6A675BF0EEDE}" presName="parentLin" presStyleCnt="0"/>
      <dgm:spPr/>
    </dgm:pt>
    <dgm:pt modelId="{99AFB8CA-8C35-3B4F-A254-5F6608FD533C}" type="pres">
      <dgm:prSet presAssocID="{A77C6B1F-1359-FA44-BFD0-6A675BF0EEDE}" presName="parentLeftMargin" presStyleLbl="node1" presStyleIdx="0" presStyleCnt="3"/>
      <dgm:spPr/>
    </dgm:pt>
    <dgm:pt modelId="{F2412F4C-5866-2B43-A79F-266AE7590B69}" type="pres">
      <dgm:prSet presAssocID="{A77C6B1F-1359-FA44-BFD0-6A675BF0EE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556FB7-4D5B-3742-8AF2-21F1251B6485}" type="pres">
      <dgm:prSet presAssocID="{A77C6B1F-1359-FA44-BFD0-6A675BF0EEDE}" presName="negativeSpace" presStyleCnt="0"/>
      <dgm:spPr/>
    </dgm:pt>
    <dgm:pt modelId="{28D2D072-3C67-9E43-A8B5-94E130E408D0}" type="pres">
      <dgm:prSet presAssocID="{A77C6B1F-1359-FA44-BFD0-6A675BF0EEDE}" presName="childText" presStyleLbl="conFgAcc1" presStyleIdx="0" presStyleCnt="3" custScaleY="327882" custLinFactNeighborY="-48106">
        <dgm:presLayoutVars>
          <dgm:bulletEnabled val="1"/>
        </dgm:presLayoutVars>
      </dgm:prSet>
      <dgm:spPr/>
    </dgm:pt>
    <dgm:pt modelId="{58814C9D-94A3-AE42-BC36-7F0DC747B0CA}" type="pres">
      <dgm:prSet presAssocID="{5AA2F73C-CA20-7045-93A9-AB3A38DF2AC9}" presName="spaceBetweenRectangles" presStyleCnt="0"/>
      <dgm:spPr/>
    </dgm:pt>
    <dgm:pt modelId="{C9CE8B2D-B3EA-D241-AB9C-DCD6A02EBF1B}" type="pres">
      <dgm:prSet presAssocID="{107C7BA8-8790-A842-B32E-B21242BE2D00}" presName="parentLin" presStyleCnt="0"/>
      <dgm:spPr/>
    </dgm:pt>
    <dgm:pt modelId="{AE4736AA-0C56-D943-8B95-25820605319F}" type="pres">
      <dgm:prSet presAssocID="{107C7BA8-8790-A842-B32E-B21242BE2D00}" presName="parentLeftMargin" presStyleLbl="node1" presStyleIdx="0" presStyleCnt="3"/>
      <dgm:spPr/>
    </dgm:pt>
    <dgm:pt modelId="{59AD41E0-4024-7D4F-A9FC-86B8945FD678}" type="pres">
      <dgm:prSet presAssocID="{107C7BA8-8790-A842-B32E-B21242BE2D0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92714D6-82B9-204D-ACC5-2F59F7B081A6}" type="pres">
      <dgm:prSet presAssocID="{107C7BA8-8790-A842-B32E-B21242BE2D00}" presName="negativeSpace" presStyleCnt="0"/>
      <dgm:spPr/>
    </dgm:pt>
    <dgm:pt modelId="{F9608596-069B-7C4D-81F3-03118A0C6101}" type="pres">
      <dgm:prSet presAssocID="{107C7BA8-8790-A842-B32E-B21242BE2D00}" presName="childText" presStyleLbl="conFgAcc1" presStyleIdx="1" presStyleCnt="3" custScaleY="317273">
        <dgm:presLayoutVars>
          <dgm:bulletEnabled val="1"/>
        </dgm:presLayoutVars>
      </dgm:prSet>
      <dgm:spPr/>
    </dgm:pt>
    <dgm:pt modelId="{8CCD88D6-278A-F948-AF07-4D94E5616281}" type="pres">
      <dgm:prSet presAssocID="{78AD136E-744E-2F4C-9F77-A38737EC8E3B}" presName="spaceBetweenRectangles" presStyleCnt="0"/>
      <dgm:spPr/>
    </dgm:pt>
    <dgm:pt modelId="{46F4409D-F1CF-EF47-811D-35F9C6460C15}" type="pres">
      <dgm:prSet presAssocID="{7D54F72E-274B-764D-9EDC-EE4AF827C545}" presName="parentLin" presStyleCnt="0"/>
      <dgm:spPr/>
    </dgm:pt>
    <dgm:pt modelId="{D49C2101-F20C-D148-880D-A35780794E50}" type="pres">
      <dgm:prSet presAssocID="{7D54F72E-274B-764D-9EDC-EE4AF827C545}" presName="parentLeftMargin" presStyleLbl="node1" presStyleIdx="1" presStyleCnt="3"/>
      <dgm:spPr/>
    </dgm:pt>
    <dgm:pt modelId="{538F43F8-79DF-DD4B-98E9-94BE06EB7111}" type="pres">
      <dgm:prSet presAssocID="{7D54F72E-274B-764D-9EDC-EE4AF827C54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310FB93-9BC3-B74C-8D02-8076C2BDFD90}" type="pres">
      <dgm:prSet presAssocID="{7D54F72E-274B-764D-9EDC-EE4AF827C545}" presName="negativeSpace" presStyleCnt="0"/>
      <dgm:spPr/>
    </dgm:pt>
    <dgm:pt modelId="{D18EA1BE-8ABC-9047-B137-347A84DE6466}" type="pres">
      <dgm:prSet presAssocID="{7D54F72E-274B-764D-9EDC-EE4AF827C545}" presName="childText" presStyleLbl="conFgAcc1" presStyleIdx="2" presStyleCnt="3" custScaleY="306965">
        <dgm:presLayoutVars>
          <dgm:bulletEnabled val="1"/>
        </dgm:presLayoutVars>
      </dgm:prSet>
      <dgm:spPr/>
    </dgm:pt>
  </dgm:ptLst>
  <dgm:cxnLst>
    <dgm:cxn modelId="{CF7ECD31-1C4C-EB4A-9150-C206B5925FD0}" srcId="{BEE3ABD1-B495-5F40-A4D4-D557E9B403E6}" destId="{107C7BA8-8790-A842-B32E-B21242BE2D00}" srcOrd="1" destOrd="0" parTransId="{1F9C590F-CA95-7049-ABDC-86CAE076FE2D}" sibTransId="{78AD136E-744E-2F4C-9F77-A38737EC8E3B}"/>
    <dgm:cxn modelId="{2BAE8235-76B2-E341-B47A-F1328D0B889A}" type="presOf" srcId="{A77C6B1F-1359-FA44-BFD0-6A675BF0EEDE}" destId="{F2412F4C-5866-2B43-A79F-266AE7590B69}" srcOrd="1" destOrd="0" presId="urn:microsoft.com/office/officeart/2005/8/layout/list1"/>
    <dgm:cxn modelId="{8A347463-3C9A-5C49-A96C-6BA43ADC6968}" srcId="{BEE3ABD1-B495-5F40-A4D4-D557E9B403E6}" destId="{7D54F72E-274B-764D-9EDC-EE4AF827C545}" srcOrd="2" destOrd="0" parTransId="{C9ABCE92-B618-DB4E-8758-22E868CD712E}" sibTransId="{6FA18E44-EC46-9949-9788-1BA48CD67FF3}"/>
    <dgm:cxn modelId="{13243559-F34B-7842-A429-6E4647E2EF86}" type="presOf" srcId="{BEE3ABD1-B495-5F40-A4D4-D557E9B403E6}" destId="{E7611BEC-FD7F-8B42-A9CD-1F9F4663D90C}" srcOrd="0" destOrd="0" presId="urn:microsoft.com/office/officeart/2005/8/layout/list1"/>
    <dgm:cxn modelId="{5DFA0084-D1A1-6146-8A9A-B1FD76ACD180}" type="presOf" srcId="{107C7BA8-8790-A842-B32E-B21242BE2D00}" destId="{AE4736AA-0C56-D943-8B95-25820605319F}" srcOrd="0" destOrd="0" presId="urn:microsoft.com/office/officeart/2005/8/layout/list1"/>
    <dgm:cxn modelId="{39B96D8B-7C03-8B4F-B4EC-2EDE9494B104}" type="presOf" srcId="{7D54F72E-274B-764D-9EDC-EE4AF827C545}" destId="{D49C2101-F20C-D148-880D-A35780794E50}" srcOrd="0" destOrd="0" presId="urn:microsoft.com/office/officeart/2005/8/layout/list1"/>
    <dgm:cxn modelId="{88EDFE90-B37E-1C48-8478-FEE4D4A1A82E}" type="presOf" srcId="{A77C6B1F-1359-FA44-BFD0-6A675BF0EEDE}" destId="{99AFB8CA-8C35-3B4F-A254-5F6608FD533C}" srcOrd="0" destOrd="0" presId="urn:microsoft.com/office/officeart/2005/8/layout/list1"/>
    <dgm:cxn modelId="{65E78BBF-CF31-2447-A5AE-2C843D69DDAA}" srcId="{BEE3ABD1-B495-5F40-A4D4-D557E9B403E6}" destId="{A77C6B1F-1359-FA44-BFD0-6A675BF0EEDE}" srcOrd="0" destOrd="0" parTransId="{0532D2BD-8EEC-284C-81F3-571828831AD2}" sibTransId="{5AA2F73C-CA20-7045-93A9-AB3A38DF2AC9}"/>
    <dgm:cxn modelId="{5DA609C4-FA6C-414A-B555-CAA6258BADA5}" type="presOf" srcId="{107C7BA8-8790-A842-B32E-B21242BE2D00}" destId="{59AD41E0-4024-7D4F-A9FC-86B8945FD678}" srcOrd="1" destOrd="0" presId="urn:microsoft.com/office/officeart/2005/8/layout/list1"/>
    <dgm:cxn modelId="{3351CDF3-1AB7-1E48-9FFF-4C68CAF12586}" type="presOf" srcId="{7D54F72E-274B-764D-9EDC-EE4AF827C545}" destId="{538F43F8-79DF-DD4B-98E9-94BE06EB7111}" srcOrd="1" destOrd="0" presId="urn:microsoft.com/office/officeart/2005/8/layout/list1"/>
    <dgm:cxn modelId="{22832160-ABBD-B147-B75E-A196935A2CD5}" type="presParOf" srcId="{E7611BEC-FD7F-8B42-A9CD-1F9F4663D90C}" destId="{AE2E879D-E3C9-294D-9722-3DB461310EE6}" srcOrd="0" destOrd="0" presId="urn:microsoft.com/office/officeart/2005/8/layout/list1"/>
    <dgm:cxn modelId="{E3FF6DB5-B254-8E40-8884-BEA6EF409E8E}" type="presParOf" srcId="{AE2E879D-E3C9-294D-9722-3DB461310EE6}" destId="{99AFB8CA-8C35-3B4F-A254-5F6608FD533C}" srcOrd="0" destOrd="0" presId="urn:microsoft.com/office/officeart/2005/8/layout/list1"/>
    <dgm:cxn modelId="{47FC8AB8-7F88-0A49-A9EA-4773DBE4CF67}" type="presParOf" srcId="{AE2E879D-E3C9-294D-9722-3DB461310EE6}" destId="{F2412F4C-5866-2B43-A79F-266AE7590B69}" srcOrd="1" destOrd="0" presId="urn:microsoft.com/office/officeart/2005/8/layout/list1"/>
    <dgm:cxn modelId="{F95F8436-00C5-2C40-93B0-264319A8BBB3}" type="presParOf" srcId="{E7611BEC-FD7F-8B42-A9CD-1F9F4663D90C}" destId="{05556FB7-4D5B-3742-8AF2-21F1251B6485}" srcOrd="1" destOrd="0" presId="urn:microsoft.com/office/officeart/2005/8/layout/list1"/>
    <dgm:cxn modelId="{EB907BA4-48FC-3E4F-A38F-A2C7F0EC3058}" type="presParOf" srcId="{E7611BEC-FD7F-8B42-A9CD-1F9F4663D90C}" destId="{28D2D072-3C67-9E43-A8B5-94E130E408D0}" srcOrd="2" destOrd="0" presId="urn:microsoft.com/office/officeart/2005/8/layout/list1"/>
    <dgm:cxn modelId="{C1E40694-10E3-7F4E-9A18-317B89761D11}" type="presParOf" srcId="{E7611BEC-FD7F-8B42-A9CD-1F9F4663D90C}" destId="{58814C9D-94A3-AE42-BC36-7F0DC747B0CA}" srcOrd="3" destOrd="0" presId="urn:microsoft.com/office/officeart/2005/8/layout/list1"/>
    <dgm:cxn modelId="{4D2ED418-EE1B-B94E-9581-E39766D683AB}" type="presParOf" srcId="{E7611BEC-FD7F-8B42-A9CD-1F9F4663D90C}" destId="{C9CE8B2D-B3EA-D241-AB9C-DCD6A02EBF1B}" srcOrd="4" destOrd="0" presId="urn:microsoft.com/office/officeart/2005/8/layout/list1"/>
    <dgm:cxn modelId="{ACE49DCC-6529-CD47-BAE7-3A22ED24015E}" type="presParOf" srcId="{C9CE8B2D-B3EA-D241-AB9C-DCD6A02EBF1B}" destId="{AE4736AA-0C56-D943-8B95-25820605319F}" srcOrd="0" destOrd="0" presId="urn:microsoft.com/office/officeart/2005/8/layout/list1"/>
    <dgm:cxn modelId="{7E797C2A-1E92-1740-BF17-63360FBBEF47}" type="presParOf" srcId="{C9CE8B2D-B3EA-D241-AB9C-DCD6A02EBF1B}" destId="{59AD41E0-4024-7D4F-A9FC-86B8945FD678}" srcOrd="1" destOrd="0" presId="urn:microsoft.com/office/officeart/2005/8/layout/list1"/>
    <dgm:cxn modelId="{EABBA042-848F-F844-89C1-E5E69796E8B3}" type="presParOf" srcId="{E7611BEC-FD7F-8B42-A9CD-1F9F4663D90C}" destId="{992714D6-82B9-204D-ACC5-2F59F7B081A6}" srcOrd="5" destOrd="0" presId="urn:microsoft.com/office/officeart/2005/8/layout/list1"/>
    <dgm:cxn modelId="{59A9A76F-B4A3-604D-BD15-32D1F10EFFE2}" type="presParOf" srcId="{E7611BEC-FD7F-8B42-A9CD-1F9F4663D90C}" destId="{F9608596-069B-7C4D-81F3-03118A0C6101}" srcOrd="6" destOrd="0" presId="urn:microsoft.com/office/officeart/2005/8/layout/list1"/>
    <dgm:cxn modelId="{F3FC09C0-11D1-CE49-88A7-0F3C5B9823D2}" type="presParOf" srcId="{E7611BEC-FD7F-8B42-A9CD-1F9F4663D90C}" destId="{8CCD88D6-278A-F948-AF07-4D94E5616281}" srcOrd="7" destOrd="0" presId="urn:microsoft.com/office/officeart/2005/8/layout/list1"/>
    <dgm:cxn modelId="{071E6A4E-5ACB-A14D-98D1-1A33A9D8EF5A}" type="presParOf" srcId="{E7611BEC-FD7F-8B42-A9CD-1F9F4663D90C}" destId="{46F4409D-F1CF-EF47-811D-35F9C6460C15}" srcOrd="8" destOrd="0" presId="urn:microsoft.com/office/officeart/2005/8/layout/list1"/>
    <dgm:cxn modelId="{678C84AD-B6E3-2E43-820E-E8A61EE813A6}" type="presParOf" srcId="{46F4409D-F1CF-EF47-811D-35F9C6460C15}" destId="{D49C2101-F20C-D148-880D-A35780794E50}" srcOrd="0" destOrd="0" presId="urn:microsoft.com/office/officeart/2005/8/layout/list1"/>
    <dgm:cxn modelId="{FB0F2CBA-3582-7548-AD6C-BD65FC1CEB37}" type="presParOf" srcId="{46F4409D-F1CF-EF47-811D-35F9C6460C15}" destId="{538F43F8-79DF-DD4B-98E9-94BE06EB7111}" srcOrd="1" destOrd="0" presId="urn:microsoft.com/office/officeart/2005/8/layout/list1"/>
    <dgm:cxn modelId="{55CE84CD-3592-7940-BD63-3B39C596ECD5}" type="presParOf" srcId="{E7611BEC-FD7F-8B42-A9CD-1F9F4663D90C}" destId="{9310FB93-9BC3-B74C-8D02-8076C2BDFD90}" srcOrd="9" destOrd="0" presId="urn:microsoft.com/office/officeart/2005/8/layout/list1"/>
    <dgm:cxn modelId="{E56431CA-5D24-2540-8408-346403A1A169}" type="presParOf" srcId="{E7611BEC-FD7F-8B42-A9CD-1F9F4663D90C}" destId="{D18EA1BE-8ABC-9047-B137-347A84DE646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E3ABD1-B495-5F40-A4D4-D557E9B403E6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7C6B1F-1359-FA44-BFD0-6A675BF0EEDE}">
      <dgm:prSet phldrT="[Text]" custT="1"/>
      <dgm:spPr/>
      <dgm:t>
        <a:bodyPr/>
        <a:lstStyle/>
        <a:p>
          <a:r>
            <a:rPr lang="en-GB" sz="1400" dirty="0"/>
            <a:t>What is </a:t>
          </a:r>
          <a:r>
            <a:rPr lang="en-US" sz="1400" dirty="0"/>
            <a:t>the current situation?</a:t>
          </a:r>
        </a:p>
      </dgm:t>
    </dgm:pt>
    <dgm:pt modelId="{0532D2BD-8EEC-284C-81F3-571828831AD2}" type="parTrans" cxnId="{65E78BBF-CF31-2447-A5AE-2C843D69DDAA}">
      <dgm:prSet/>
      <dgm:spPr/>
      <dgm:t>
        <a:bodyPr/>
        <a:lstStyle/>
        <a:p>
          <a:endParaRPr lang="en-US"/>
        </a:p>
      </dgm:t>
    </dgm:pt>
    <dgm:pt modelId="{5AA2F73C-CA20-7045-93A9-AB3A38DF2AC9}" type="sibTrans" cxnId="{65E78BBF-CF31-2447-A5AE-2C843D69DDAA}">
      <dgm:prSet/>
      <dgm:spPr/>
      <dgm:t>
        <a:bodyPr/>
        <a:lstStyle/>
        <a:p>
          <a:endParaRPr lang="en-US"/>
        </a:p>
      </dgm:t>
    </dgm:pt>
    <dgm:pt modelId="{107C7BA8-8790-A842-B32E-B21242BE2D00}">
      <dgm:prSet phldrT="[Text]"/>
      <dgm:spPr/>
      <dgm:t>
        <a:bodyPr/>
        <a:lstStyle/>
        <a:p>
          <a:r>
            <a:rPr lang="en-US" dirty="0"/>
            <a:t>Barriers/Challenges</a:t>
          </a:r>
        </a:p>
      </dgm:t>
    </dgm:pt>
    <dgm:pt modelId="{1F9C590F-CA95-7049-ABDC-86CAE076FE2D}" type="parTrans" cxnId="{CF7ECD31-1C4C-EB4A-9150-C206B5925FD0}">
      <dgm:prSet/>
      <dgm:spPr/>
      <dgm:t>
        <a:bodyPr/>
        <a:lstStyle/>
        <a:p>
          <a:endParaRPr lang="en-US"/>
        </a:p>
      </dgm:t>
    </dgm:pt>
    <dgm:pt modelId="{78AD136E-744E-2F4C-9F77-A38737EC8E3B}" type="sibTrans" cxnId="{CF7ECD31-1C4C-EB4A-9150-C206B5925FD0}">
      <dgm:prSet/>
      <dgm:spPr/>
      <dgm:t>
        <a:bodyPr/>
        <a:lstStyle/>
        <a:p>
          <a:endParaRPr lang="en-US"/>
        </a:p>
      </dgm:t>
    </dgm:pt>
    <dgm:pt modelId="{7D54F72E-274B-764D-9EDC-EE4AF827C545}">
      <dgm:prSet phldrT="[Text]"/>
      <dgm:spPr/>
      <dgm:t>
        <a:bodyPr/>
        <a:lstStyle/>
        <a:p>
          <a:r>
            <a:rPr lang="en-US" dirty="0"/>
            <a:t>Actions needed and timeframe</a:t>
          </a:r>
        </a:p>
      </dgm:t>
    </dgm:pt>
    <dgm:pt modelId="{C9ABCE92-B618-DB4E-8758-22E868CD712E}" type="parTrans" cxnId="{8A347463-3C9A-5C49-A96C-6BA43ADC6968}">
      <dgm:prSet/>
      <dgm:spPr/>
      <dgm:t>
        <a:bodyPr/>
        <a:lstStyle/>
        <a:p>
          <a:endParaRPr lang="en-US"/>
        </a:p>
      </dgm:t>
    </dgm:pt>
    <dgm:pt modelId="{6FA18E44-EC46-9949-9788-1BA48CD67FF3}" type="sibTrans" cxnId="{8A347463-3C9A-5C49-A96C-6BA43ADC6968}">
      <dgm:prSet/>
      <dgm:spPr/>
      <dgm:t>
        <a:bodyPr/>
        <a:lstStyle/>
        <a:p>
          <a:endParaRPr lang="en-US"/>
        </a:p>
      </dgm:t>
    </dgm:pt>
    <dgm:pt modelId="{E7611BEC-FD7F-8B42-A9CD-1F9F4663D90C}" type="pres">
      <dgm:prSet presAssocID="{BEE3ABD1-B495-5F40-A4D4-D557E9B403E6}" presName="linear" presStyleCnt="0">
        <dgm:presLayoutVars>
          <dgm:dir/>
          <dgm:animLvl val="lvl"/>
          <dgm:resizeHandles val="exact"/>
        </dgm:presLayoutVars>
      </dgm:prSet>
      <dgm:spPr/>
    </dgm:pt>
    <dgm:pt modelId="{AE2E879D-E3C9-294D-9722-3DB461310EE6}" type="pres">
      <dgm:prSet presAssocID="{A77C6B1F-1359-FA44-BFD0-6A675BF0EEDE}" presName="parentLin" presStyleCnt="0"/>
      <dgm:spPr/>
    </dgm:pt>
    <dgm:pt modelId="{99AFB8CA-8C35-3B4F-A254-5F6608FD533C}" type="pres">
      <dgm:prSet presAssocID="{A77C6B1F-1359-FA44-BFD0-6A675BF0EEDE}" presName="parentLeftMargin" presStyleLbl="node1" presStyleIdx="0" presStyleCnt="3"/>
      <dgm:spPr/>
    </dgm:pt>
    <dgm:pt modelId="{F2412F4C-5866-2B43-A79F-266AE7590B69}" type="pres">
      <dgm:prSet presAssocID="{A77C6B1F-1359-FA44-BFD0-6A675BF0EE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556FB7-4D5B-3742-8AF2-21F1251B6485}" type="pres">
      <dgm:prSet presAssocID="{A77C6B1F-1359-FA44-BFD0-6A675BF0EEDE}" presName="negativeSpace" presStyleCnt="0"/>
      <dgm:spPr/>
    </dgm:pt>
    <dgm:pt modelId="{28D2D072-3C67-9E43-A8B5-94E130E408D0}" type="pres">
      <dgm:prSet presAssocID="{A77C6B1F-1359-FA44-BFD0-6A675BF0EEDE}" presName="childText" presStyleLbl="conFgAcc1" presStyleIdx="0" presStyleCnt="3" custScaleY="327882" custLinFactNeighborY="-48106">
        <dgm:presLayoutVars>
          <dgm:bulletEnabled val="1"/>
        </dgm:presLayoutVars>
      </dgm:prSet>
      <dgm:spPr/>
    </dgm:pt>
    <dgm:pt modelId="{58814C9D-94A3-AE42-BC36-7F0DC747B0CA}" type="pres">
      <dgm:prSet presAssocID="{5AA2F73C-CA20-7045-93A9-AB3A38DF2AC9}" presName="spaceBetweenRectangles" presStyleCnt="0"/>
      <dgm:spPr/>
    </dgm:pt>
    <dgm:pt modelId="{C9CE8B2D-B3EA-D241-AB9C-DCD6A02EBF1B}" type="pres">
      <dgm:prSet presAssocID="{107C7BA8-8790-A842-B32E-B21242BE2D00}" presName="parentLin" presStyleCnt="0"/>
      <dgm:spPr/>
    </dgm:pt>
    <dgm:pt modelId="{AE4736AA-0C56-D943-8B95-25820605319F}" type="pres">
      <dgm:prSet presAssocID="{107C7BA8-8790-A842-B32E-B21242BE2D00}" presName="parentLeftMargin" presStyleLbl="node1" presStyleIdx="0" presStyleCnt="3"/>
      <dgm:spPr/>
    </dgm:pt>
    <dgm:pt modelId="{59AD41E0-4024-7D4F-A9FC-86B8945FD678}" type="pres">
      <dgm:prSet presAssocID="{107C7BA8-8790-A842-B32E-B21242BE2D0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92714D6-82B9-204D-ACC5-2F59F7B081A6}" type="pres">
      <dgm:prSet presAssocID="{107C7BA8-8790-A842-B32E-B21242BE2D00}" presName="negativeSpace" presStyleCnt="0"/>
      <dgm:spPr/>
    </dgm:pt>
    <dgm:pt modelId="{F9608596-069B-7C4D-81F3-03118A0C6101}" type="pres">
      <dgm:prSet presAssocID="{107C7BA8-8790-A842-B32E-B21242BE2D00}" presName="childText" presStyleLbl="conFgAcc1" presStyleIdx="1" presStyleCnt="3" custScaleY="317273">
        <dgm:presLayoutVars>
          <dgm:bulletEnabled val="1"/>
        </dgm:presLayoutVars>
      </dgm:prSet>
      <dgm:spPr/>
    </dgm:pt>
    <dgm:pt modelId="{8CCD88D6-278A-F948-AF07-4D94E5616281}" type="pres">
      <dgm:prSet presAssocID="{78AD136E-744E-2F4C-9F77-A38737EC8E3B}" presName="spaceBetweenRectangles" presStyleCnt="0"/>
      <dgm:spPr/>
    </dgm:pt>
    <dgm:pt modelId="{46F4409D-F1CF-EF47-811D-35F9C6460C15}" type="pres">
      <dgm:prSet presAssocID="{7D54F72E-274B-764D-9EDC-EE4AF827C545}" presName="parentLin" presStyleCnt="0"/>
      <dgm:spPr/>
    </dgm:pt>
    <dgm:pt modelId="{D49C2101-F20C-D148-880D-A35780794E50}" type="pres">
      <dgm:prSet presAssocID="{7D54F72E-274B-764D-9EDC-EE4AF827C545}" presName="parentLeftMargin" presStyleLbl="node1" presStyleIdx="1" presStyleCnt="3"/>
      <dgm:spPr/>
    </dgm:pt>
    <dgm:pt modelId="{538F43F8-79DF-DD4B-98E9-94BE06EB7111}" type="pres">
      <dgm:prSet presAssocID="{7D54F72E-274B-764D-9EDC-EE4AF827C54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310FB93-9BC3-B74C-8D02-8076C2BDFD90}" type="pres">
      <dgm:prSet presAssocID="{7D54F72E-274B-764D-9EDC-EE4AF827C545}" presName="negativeSpace" presStyleCnt="0"/>
      <dgm:spPr/>
    </dgm:pt>
    <dgm:pt modelId="{D18EA1BE-8ABC-9047-B137-347A84DE6466}" type="pres">
      <dgm:prSet presAssocID="{7D54F72E-274B-764D-9EDC-EE4AF827C545}" presName="childText" presStyleLbl="conFgAcc1" presStyleIdx="2" presStyleCnt="3" custScaleY="306965">
        <dgm:presLayoutVars>
          <dgm:bulletEnabled val="1"/>
        </dgm:presLayoutVars>
      </dgm:prSet>
      <dgm:spPr/>
    </dgm:pt>
  </dgm:ptLst>
  <dgm:cxnLst>
    <dgm:cxn modelId="{CF7ECD31-1C4C-EB4A-9150-C206B5925FD0}" srcId="{BEE3ABD1-B495-5F40-A4D4-D557E9B403E6}" destId="{107C7BA8-8790-A842-B32E-B21242BE2D00}" srcOrd="1" destOrd="0" parTransId="{1F9C590F-CA95-7049-ABDC-86CAE076FE2D}" sibTransId="{78AD136E-744E-2F4C-9F77-A38737EC8E3B}"/>
    <dgm:cxn modelId="{2BAE8235-76B2-E341-B47A-F1328D0B889A}" type="presOf" srcId="{A77C6B1F-1359-FA44-BFD0-6A675BF0EEDE}" destId="{F2412F4C-5866-2B43-A79F-266AE7590B69}" srcOrd="1" destOrd="0" presId="urn:microsoft.com/office/officeart/2005/8/layout/list1"/>
    <dgm:cxn modelId="{8A347463-3C9A-5C49-A96C-6BA43ADC6968}" srcId="{BEE3ABD1-B495-5F40-A4D4-D557E9B403E6}" destId="{7D54F72E-274B-764D-9EDC-EE4AF827C545}" srcOrd="2" destOrd="0" parTransId="{C9ABCE92-B618-DB4E-8758-22E868CD712E}" sibTransId="{6FA18E44-EC46-9949-9788-1BA48CD67FF3}"/>
    <dgm:cxn modelId="{13243559-F34B-7842-A429-6E4647E2EF86}" type="presOf" srcId="{BEE3ABD1-B495-5F40-A4D4-D557E9B403E6}" destId="{E7611BEC-FD7F-8B42-A9CD-1F9F4663D90C}" srcOrd="0" destOrd="0" presId="urn:microsoft.com/office/officeart/2005/8/layout/list1"/>
    <dgm:cxn modelId="{5DFA0084-D1A1-6146-8A9A-B1FD76ACD180}" type="presOf" srcId="{107C7BA8-8790-A842-B32E-B21242BE2D00}" destId="{AE4736AA-0C56-D943-8B95-25820605319F}" srcOrd="0" destOrd="0" presId="urn:microsoft.com/office/officeart/2005/8/layout/list1"/>
    <dgm:cxn modelId="{39B96D8B-7C03-8B4F-B4EC-2EDE9494B104}" type="presOf" srcId="{7D54F72E-274B-764D-9EDC-EE4AF827C545}" destId="{D49C2101-F20C-D148-880D-A35780794E50}" srcOrd="0" destOrd="0" presId="urn:microsoft.com/office/officeart/2005/8/layout/list1"/>
    <dgm:cxn modelId="{88EDFE90-B37E-1C48-8478-FEE4D4A1A82E}" type="presOf" srcId="{A77C6B1F-1359-FA44-BFD0-6A675BF0EEDE}" destId="{99AFB8CA-8C35-3B4F-A254-5F6608FD533C}" srcOrd="0" destOrd="0" presId="urn:microsoft.com/office/officeart/2005/8/layout/list1"/>
    <dgm:cxn modelId="{65E78BBF-CF31-2447-A5AE-2C843D69DDAA}" srcId="{BEE3ABD1-B495-5F40-A4D4-D557E9B403E6}" destId="{A77C6B1F-1359-FA44-BFD0-6A675BF0EEDE}" srcOrd="0" destOrd="0" parTransId="{0532D2BD-8EEC-284C-81F3-571828831AD2}" sibTransId="{5AA2F73C-CA20-7045-93A9-AB3A38DF2AC9}"/>
    <dgm:cxn modelId="{5DA609C4-FA6C-414A-B555-CAA6258BADA5}" type="presOf" srcId="{107C7BA8-8790-A842-B32E-B21242BE2D00}" destId="{59AD41E0-4024-7D4F-A9FC-86B8945FD678}" srcOrd="1" destOrd="0" presId="urn:microsoft.com/office/officeart/2005/8/layout/list1"/>
    <dgm:cxn modelId="{3351CDF3-1AB7-1E48-9FFF-4C68CAF12586}" type="presOf" srcId="{7D54F72E-274B-764D-9EDC-EE4AF827C545}" destId="{538F43F8-79DF-DD4B-98E9-94BE06EB7111}" srcOrd="1" destOrd="0" presId="urn:microsoft.com/office/officeart/2005/8/layout/list1"/>
    <dgm:cxn modelId="{22832160-ABBD-B147-B75E-A196935A2CD5}" type="presParOf" srcId="{E7611BEC-FD7F-8B42-A9CD-1F9F4663D90C}" destId="{AE2E879D-E3C9-294D-9722-3DB461310EE6}" srcOrd="0" destOrd="0" presId="urn:microsoft.com/office/officeart/2005/8/layout/list1"/>
    <dgm:cxn modelId="{E3FF6DB5-B254-8E40-8884-BEA6EF409E8E}" type="presParOf" srcId="{AE2E879D-E3C9-294D-9722-3DB461310EE6}" destId="{99AFB8CA-8C35-3B4F-A254-5F6608FD533C}" srcOrd="0" destOrd="0" presId="urn:microsoft.com/office/officeart/2005/8/layout/list1"/>
    <dgm:cxn modelId="{47FC8AB8-7F88-0A49-A9EA-4773DBE4CF67}" type="presParOf" srcId="{AE2E879D-E3C9-294D-9722-3DB461310EE6}" destId="{F2412F4C-5866-2B43-A79F-266AE7590B69}" srcOrd="1" destOrd="0" presId="urn:microsoft.com/office/officeart/2005/8/layout/list1"/>
    <dgm:cxn modelId="{F95F8436-00C5-2C40-93B0-264319A8BBB3}" type="presParOf" srcId="{E7611BEC-FD7F-8B42-A9CD-1F9F4663D90C}" destId="{05556FB7-4D5B-3742-8AF2-21F1251B6485}" srcOrd="1" destOrd="0" presId="urn:microsoft.com/office/officeart/2005/8/layout/list1"/>
    <dgm:cxn modelId="{EB907BA4-48FC-3E4F-A38F-A2C7F0EC3058}" type="presParOf" srcId="{E7611BEC-FD7F-8B42-A9CD-1F9F4663D90C}" destId="{28D2D072-3C67-9E43-A8B5-94E130E408D0}" srcOrd="2" destOrd="0" presId="urn:microsoft.com/office/officeart/2005/8/layout/list1"/>
    <dgm:cxn modelId="{C1E40694-10E3-7F4E-9A18-317B89761D11}" type="presParOf" srcId="{E7611BEC-FD7F-8B42-A9CD-1F9F4663D90C}" destId="{58814C9D-94A3-AE42-BC36-7F0DC747B0CA}" srcOrd="3" destOrd="0" presId="urn:microsoft.com/office/officeart/2005/8/layout/list1"/>
    <dgm:cxn modelId="{4D2ED418-EE1B-B94E-9581-E39766D683AB}" type="presParOf" srcId="{E7611BEC-FD7F-8B42-A9CD-1F9F4663D90C}" destId="{C9CE8B2D-B3EA-D241-AB9C-DCD6A02EBF1B}" srcOrd="4" destOrd="0" presId="urn:microsoft.com/office/officeart/2005/8/layout/list1"/>
    <dgm:cxn modelId="{ACE49DCC-6529-CD47-BAE7-3A22ED24015E}" type="presParOf" srcId="{C9CE8B2D-B3EA-D241-AB9C-DCD6A02EBF1B}" destId="{AE4736AA-0C56-D943-8B95-25820605319F}" srcOrd="0" destOrd="0" presId="urn:microsoft.com/office/officeart/2005/8/layout/list1"/>
    <dgm:cxn modelId="{7E797C2A-1E92-1740-BF17-63360FBBEF47}" type="presParOf" srcId="{C9CE8B2D-B3EA-D241-AB9C-DCD6A02EBF1B}" destId="{59AD41E0-4024-7D4F-A9FC-86B8945FD678}" srcOrd="1" destOrd="0" presId="urn:microsoft.com/office/officeart/2005/8/layout/list1"/>
    <dgm:cxn modelId="{EABBA042-848F-F844-89C1-E5E69796E8B3}" type="presParOf" srcId="{E7611BEC-FD7F-8B42-A9CD-1F9F4663D90C}" destId="{992714D6-82B9-204D-ACC5-2F59F7B081A6}" srcOrd="5" destOrd="0" presId="urn:microsoft.com/office/officeart/2005/8/layout/list1"/>
    <dgm:cxn modelId="{59A9A76F-B4A3-604D-BD15-32D1F10EFFE2}" type="presParOf" srcId="{E7611BEC-FD7F-8B42-A9CD-1F9F4663D90C}" destId="{F9608596-069B-7C4D-81F3-03118A0C6101}" srcOrd="6" destOrd="0" presId="urn:microsoft.com/office/officeart/2005/8/layout/list1"/>
    <dgm:cxn modelId="{F3FC09C0-11D1-CE49-88A7-0F3C5B9823D2}" type="presParOf" srcId="{E7611BEC-FD7F-8B42-A9CD-1F9F4663D90C}" destId="{8CCD88D6-278A-F948-AF07-4D94E5616281}" srcOrd="7" destOrd="0" presId="urn:microsoft.com/office/officeart/2005/8/layout/list1"/>
    <dgm:cxn modelId="{071E6A4E-5ACB-A14D-98D1-1A33A9D8EF5A}" type="presParOf" srcId="{E7611BEC-FD7F-8B42-A9CD-1F9F4663D90C}" destId="{46F4409D-F1CF-EF47-811D-35F9C6460C15}" srcOrd="8" destOrd="0" presId="urn:microsoft.com/office/officeart/2005/8/layout/list1"/>
    <dgm:cxn modelId="{678C84AD-B6E3-2E43-820E-E8A61EE813A6}" type="presParOf" srcId="{46F4409D-F1CF-EF47-811D-35F9C6460C15}" destId="{D49C2101-F20C-D148-880D-A35780794E50}" srcOrd="0" destOrd="0" presId="urn:microsoft.com/office/officeart/2005/8/layout/list1"/>
    <dgm:cxn modelId="{FB0F2CBA-3582-7548-AD6C-BD65FC1CEB37}" type="presParOf" srcId="{46F4409D-F1CF-EF47-811D-35F9C6460C15}" destId="{538F43F8-79DF-DD4B-98E9-94BE06EB7111}" srcOrd="1" destOrd="0" presId="urn:microsoft.com/office/officeart/2005/8/layout/list1"/>
    <dgm:cxn modelId="{55CE84CD-3592-7940-BD63-3B39C596ECD5}" type="presParOf" srcId="{E7611BEC-FD7F-8B42-A9CD-1F9F4663D90C}" destId="{9310FB93-9BC3-B74C-8D02-8076C2BDFD90}" srcOrd="9" destOrd="0" presId="urn:microsoft.com/office/officeart/2005/8/layout/list1"/>
    <dgm:cxn modelId="{E56431CA-5D24-2540-8408-346403A1A169}" type="presParOf" srcId="{E7611BEC-FD7F-8B42-A9CD-1F9F4663D90C}" destId="{D18EA1BE-8ABC-9047-B137-347A84DE646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E3ABD1-B495-5F40-A4D4-D557E9B403E6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7C6B1F-1359-FA44-BFD0-6A675BF0EEDE}">
      <dgm:prSet phldrT="[Text]" custT="1"/>
      <dgm:spPr/>
      <dgm:t>
        <a:bodyPr/>
        <a:lstStyle/>
        <a:p>
          <a:r>
            <a:rPr lang="en-GB" sz="1400" dirty="0"/>
            <a:t>What is </a:t>
          </a:r>
          <a:r>
            <a:rPr lang="en-US" sz="1400" dirty="0"/>
            <a:t>the current situation?</a:t>
          </a:r>
        </a:p>
      </dgm:t>
    </dgm:pt>
    <dgm:pt modelId="{0532D2BD-8EEC-284C-81F3-571828831AD2}" type="parTrans" cxnId="{65E78BBF-CF31-2447-A5AE-2C843D69DDAA}">
      <dgm:prSet/>
      <dgm:spPr/>
      <dgm:t>
        <a:bodyPr/>
        <a:lstStyle/>
        <a:p>
          <a:endParaRPr lang="en-US"/>
        </a:p>
      </dgm:t>
    </dgm:pt>
    <dgm:pt modelId="{5AA2F73C-CA20-7045-93A9-AB3A38DF2AC9}" type="sibTrans" cxnId="{65E78BBF-CF31-2447-A5AE-2C843D69DDAA}">
      <dgm:prSet/>
      <dgm:spPr/>
      <dgm:t>
        <a:bodyPr/>
        <a:lstStyle/>
        <a:p>
          <a:endParaRPr lang="en-US"/>
        </a:p>
      </dgm:t>
    </dgm:pt>
    <dgm:pt modelId="{107C7BA8-8790-A842-B32E-B21242BE2D00}">
      <dgm:prSet phldrT="[Text]"/>
      <dgm:spPr/>
      <dgm:t>
        <a:bodyPr/>
        <a:lstStyle/>
        <a:p>
          <a:r>
            <a:rPr lang="en-US" dirty="0"/>
            <a:t>Barriers/Challenges</a:t>
          </a:r>
        </a:p>
      </dgm:t>
    </dgm:pt>
    <dgm:pt modelId="{1F9C590F-CA95-7049-ABDC-86CAE076FE2D}" type="parTrans" cxnId="{CF7ECD31-1C4C-EB4A-9150-C206B5925FD0}">
      <dgm:prSet/>
      <dgm:spPr/>
      <dgm:t>
        <a:bodyPr/>
        <a:lstStyle/>
        <a:p>
          <a:endParaRPr lang="en-US"/>
        </a:p>
      </dgm:t>
    </dgm:pt>
    <dgm:pt modelId="{78AD136E-744E-2F4C-9F77-A38737EC8E3B}" type="sibTrans" cxnId="{CF7ECD31-1C4C-EB4A-9150-C206B5925FD0}">
      <dgm:prSet/>
      <dgm:spPr/>
      <dgm:t>
        <a:bodyPr/>
        <a:lstStyle/>
        <a:p>
          <a:endParaRPr lang="en-US"/>
        </a:p>
      </dgm:t>
    </dgm:pt>
    <dgm:pt modelId="{7D54F72E-274B-764D-9EDC-EE4AF827C545}">
      <dgm:prSet phldrT="[Text]"/>
      <dgm:spPr/>
      <dgm:t>
        <a:bodyPr/>
        <a:lstStyle/>
        <a:p>
          <a:r>
            <a:rPr lang="en-US" dirty="0"/>
            <a:t>Actions needed and timeframe</a:t>
          </a:r>
        </a:p>
      </dgm:t>
    </dgm:pt>
    <dgm:pt modelId="{C9ABCE92-B618-DB4E-8758-22E868CD712E}" type="parTrans" cxnId="{8A347463-3C9A-5C49-A96C-6BA43ADC6968}">
      <dgm:prSet/>
      <dgm:spPr/>
      <dgm:t>
        <a:bodyPr/>
        <a:lstStyle/>
        <a:p>
          <a:endParaRPr lang="en-US"/>
        </a:p>
      </dgm:t>
    </dgm:pt>
    <dgm:pt modelId="{6FA18E44-EC46-9949-9788-1BA48CD67FF3}" type="sibTrans" cxnId="{8A347463-3C9A-5C49-A96C-6BA43ADC6968}">
      <dgm:prSet/>
      <dgm:spPr/>
      <dgm:t>
        <a:bodyPr/>
        <a:lstStyle/>
        <a:p>
          <a:endParaRPr lang="en-US"/>
        </a:p>
      </dgm:t>
    </dgm:pt>
    <dgm:pt modelId="{E7611BEC-FD7F-8B42-A9CD-1F9F4663D90C}" type="pres">
      <dgm:prSet presAssocID="{BEE3ABD1-B495-5F40-A4D4-D557E9B403E6}" presName="linear" presStyleCnt="0">
        <dgm:presLayoutVars>
          <dgm:dir/>
          <dgm:animLvl val="lvl"/>
          <dgm:resizeHandles val="exact"/>
        </dgm:presLayoutVars>
      </dgm:prSet>
      <dgm:spPr/>
    </dgm:pt>
    <dgm:pt modelId="{AE2E879D-E3C9-294D-9722-3DB461310EE6}" type="pres">
      <dgm:prSet presAssocID="{A77C6B1F-1359-FA44-BFD0-6A675BF0EEDE}" presName="parentLin" presStyleCnt="0"/>
      <dgm:spPr/>
    </dgm:pt>
    <dgm:pt modelId="{99AFB8CA-8C35-3B4F-A254-5F6608FD533C}" type="pres">
      <dgm:prSet presAssocID="{A77C6B1F-1359-FA44-BFD0-6A675BF0EEDE}" presName="parentLeftMargin" presStyleLbl="node1" presStyleIdx="0" presStyleCnt="3"/>
      <dgm:spPr/>
    </dgm:pt>
    <dgm:pt modelId="{F2412F4C-5866-2B43-A79F-266AE7590B69}" type="pres">
      <dgm:prSet presAssocID="{A77C6B1F-1359-FA44-BFD0-6A675BF0EE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556FB7-4D5B-3742-8AF2-21F1251B6485}" type="pres">
      <dgm:prSet presAssocID="{A77C6B1F-1359-FA44-BFD0-6A675BF0EEDE}" presName="negativeSpace" presStyleCnt="0"/>
      <dgm:spPr/>
    </dgm:pt>
    <dgm:pt modelId="{28D2D072-3C67-9E43-A8B5-94E130E408D0}" type="pres">
      <dgm:prSet presAssocID="{A77C6B1F-1359-FA44-BFD0-6A675BF0EEDE}" presName="childText" presStyleLbl="conFgAcc1" presStyleIdx="0" presStyleCnt="3" custScaleY="327882" custLinFactNeighborY="-48106">
        <dgm:presLayoutVars>
          <dgm:bulletEnabled val="1"/>
        </dgm:presLayoutVars>
      </dgm:prSet>
      <dgm:spPr/>
    </dgm:pt>
    <dgm:pt modelId="{58814C9D-94A3-AE42-BC36-7F0DC747B0CA}" type="pres">
      <dgm:prSet presAssocID="{5AA2F73C-CA20-7045-93A9-AB3A38DF2AC9}" presName="spaceBetweenRectangles" presStyleCnt="0"/>
      <dgm:spPr/>
    </dgm:pt>
    <dgm:pt modelId="{C9CE8B2D-B3EA-D241-AB9C-DCD6A02EBF1B}" type="pres">
      <dgm:prSet presAssocID="{107C7BA8-8790-A842-B32E-B21242BE2D00}" presName="parentLin" presStyleCnt="0"/>
      <dgm:spPr/>
    </dgm:pt>
    <dgm:pt modelId="{AE4736AA-0C56-D943-8B95-25820605319F}" type="pres">
      <dgm:prSet presAssocID="{107C7BA8-8790-A842-B32E-B21242BE2D00}" presName="parentLeftMargin" presStyleLbl="node1" presStyleIdx="0" presStyleCnt="3"/>
      <dgm:spPr/>
    </dgm:pt>
    <dgm:pt modelId="{59AD41E0-4024-7D4F-A9FC-86B8945FD678}" type="pres">
      <dgm:prSet presAssocID="{107C7BA8-8790-A842-B32E-B21242BE2D0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92714D6-82B9-204D-ACC5-2F59F7B081A6}" type="pres">
      <dgm:prSet presAssocID="{107C7BA8-8790-A842-B32E-B21242BE2D00}" presName="negativeSpace" presStyleCnt="0"/>
      <dgm:spPr/>
    </dgm:pt>
    <dgm:pt modelId="{F9608596-069B-7C4D-81F3-03118A0C6101}" type="pres">
      <dgm:prSet presAssocID="{107C7BA8-8790-A842-B32E-B21242BE2D00}" presName="childText" presStyleLbl="conFgAcc1" presStyleIdx="1" presStyleCnt="3" custScaleY="317273">
        <dgm:presLayoutVars>
          <dgm:bulletEnabled val="1"/>
        </dgm:presLayoutVars>
      </dgm:prSet>
      <dgm:spPr/>
    </dgm:pt>
    <dgm:pt modelId="{8CCD88D6-278A-F948-AF07-4D94E5616281}" type="pres">
      <dgm:prSet presAssocID="{78AD136E-744E-2F4C-9F77-A38737EC8E3B}" presName="spaceBetweenRectangles" presStyleCnt="0"/>
      <dgm:spPr/>
    </dgm:pt>
    <dgm:pt modelId="{46F4409D-F1CF-EF47-811D-35F9C6460C15}" type="pres">
      <dgm:prSet presAssocID="{7D54F72E-274B-764D-9EDC-EE4AF827C545}" presName="parentLin" presStyleCnt="0"/>
      <dgm:spPr/>
    </dgm:pt>
    <dgm:pt modelId="{D49C2101-F20C-D148-880D-A35780794E50}" type="pres">
      <dgm:prSet presAssocID="{7D54F72E-274B-764D-9EDC-EE4AF827C545}" presName="parentLeftMargin" presStyleLbl="node1" presStyleIdx="1" presStyleCnt="3"/>
      <dgm:spPr/>
    </dgm:pt>
    <dgm:pt modelId="{538F43F8-79DF-DD4B-98E9-94BE06EB7111}" type="pres">
      <dgm:prSet presAssocID="{7D54F72E-274B-764D-9EDC-EE4AF827C54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310FB93-9BC3-B74C-8D02-8076C2BDFD90}" type="pres">
      <dgm:prSet presAssocID="{7D54F72E-274B-764D-9EDC-EE4AF827C545}" presName="negativeSpace" presStyleCnt="0"/>
      <dgm:spPr/>
    </dgm:pt>
    <dgm:pt modelId="{D18EA1BE-8ABC-9047-B137-347A84DE6466}" type="pres">
      <dgm:prSet presAssocID="{7D54F72E-274B-764D-9EDC-EE4AF827C545}" presName="childText" presStyleLbl="conFgAcc1" presStyleIdx="2" presStyleCnt="3" custScaleY="306965">
        <dgm:presLayoutVars>
          <dgm:bulletEnabled val="1"/>
        </dgm:presLayoutVars>
      </dgm:prSet>
      <dgm:spPr/>
    </dgm:pt>
  </dgm:ptLst>
  <dgm:cxnLst>
    <dgm:cxn modelId="{CF7ECD31-1C4C-EB4A-9150-C206B5925FD0}" srcId="{BEE3ABD1-B495-5F40-A4D4-D557E9B403E6}" destId="{107C7BA8-8790-A842-B32E-B21242BE2D00}" srcOrd="1" destOrd="0" parTransId="{1F9C590F-CA95-7049-ABDC-86CAE076FE2D}" sibTransId="{78AD136E-744E-2F4C-9F77-A38737EC8E3B}"/>
    <dgm:cxn modelId="{2BAE8235-76B2-E341-B47A-F1328D0B889A}" type="presOf" srcId="{A77C6B1F-1359-FA44-BFD0-6A675BF0EEDE}" destId="{F2412F4C-5866-2B43-A79F-266AE7590B69}" srcOrd="1" destOrd="0" presId="urn:microsoft.com/office/officeart/2005/8/layout/list1"/>
    <dgm:cxn modelId="{8A347463-3C9A-5C49-A96C-6BA43ADC6968}" srcId="{BEE3ABD1-B495-5F40-A4D4-D557E9B403E6}" destId="{7D54F72E-274B-764D-9EDC-EE4AF827C545}" srcOrd="2" destOrd="0" parTransId="{C9ABCE92-B618-DB4E-8758-22E868CD712E}" sibTransId="{6FA18E44-EC46-9949-9788-1BA48CD67FF3}"/>
    <dgm:cxn modelId="{13243559-F34B-7842-A429-6E4647E2EF86}" type="presOf" srcId="{BEE3ABD1-B495-5F40-A4D4-D557E9B403E6}" destId="{E7611BEC-FD7F-8B42-A9CD-1F9F4663D90C}" srcOrd="0" destOrd="0" presId="urn:microsoft.com/office/officeart/2005/8/layout/list1"/>
    <dgm:cxn modelId="{5DFA0084-D1A1-6146-8A9A-B1FD76ACD180}" type="presOf" srcId="{107C7BA8-8790-A842-B32E-B21242BE2D00}" destId="{AE4736AA-0C56-D943-8B95-25820605319F}" srcOrd="0" destOrd="0" presId="urn:microsoft.com/office/officeart/2005/8/layout/list1"/>
    <dgm:cxn modelId="{39B96D8B-7C03-8B4F-B4EC-2EDE9494B104}" type="presOf" srcId="{7D54F72E-274B-764D-9EDC-EE4AF827C545}" destId="{D49C2101-F20C-D148-880D-A35780794E50}" srcOrd="0" destOrd="0" presId="urn:microsoft.com/office/officeart/2005/8/layout/list1"/>
    <dgm:cxn modelId="{88EDFE90-B37E-1C48-8478-FEE4D4A1A82E}" type="presOf" srcId="{A77C6B1F-1359-FA44-BFD0-6A675BF0EEDE}" destId="{99AFB8CA-8C35-3B4F-A254-5F6608FD533C}" srcOrd="0" destOrd="0" presId="urn:microsoft.com/office/officeart/2005/8/layout/list1"/>
    <dgm:cxn modelId="{65E78BBF-CF31-2447-A5AE-2C843D69DDAA}" srcId="{BEE3ABD1-B495-5F40-A4D4-D557E9B403E6}" destId="{A77C6B1F-1359-FA44-BFD0-6A675BF0EEDE}" srcOrd="0" destOrd="0" parTransId="{0532D2BD-8EEC-284C-81F3-571828831AD2}" sibTransId="{5AA2F73C-CA20-7045-93A9-AB3A38DF2AC9}"/>
    <dgm:cxn modelId="{5DA609C4-FA6C-414A-B555-CAA6258BADA5}" type="presOf" srcId="{107C7BA8-8790-A842-B32E-B21242BE2D00}" destId="{59AD41E0-4024-7D4F-A9FC-86B8945FD678}" srcOrd="1" destOrd="0" presId="urn:microsoft.com/office/officeart/2005/8/layout/list1"/>
    <dgm:cxn modelId="{3351CDF3-1AB7-1E48-9FFF-4C68CAF12586}" type="presOf" srcId="{7D54F72E-274B-764D-9EDC-EE4AF827C545}" destId="{538F43F8-79DF-DD4B-98E9-94BE06EB7111}" srcOrd="1" destOrd="0" presId="urn:microsoft.com/office/officeart/2005/8/layout/list1"/>
    <dgm:cxn modelId="{22832160-ABBD-B147-B75E-A196935A2CD5}" type="presParOf" srcId="{E7611BEC-FD7F-8B42-A9CD-1F9F4663D90C}" destId="{AE2E879D-E3C9-294D-9722-3DB461310EE6}" srcOrd="0" destOrd="0" presId="urn:microsoft.com/office/officeart/2005/8/layout/list1"/>
    <dgm:cxn modelId="{E3FF6DB5-B254-8E40-8884-BEA6EF409E8E}" type="presParOf" srcId="{AE2E879D-E3C9-294D-9722-3DB461310EE6}" destId="{99AFB8CA-8C35-3B4F-A254-5F6608FD533C}" srcOrd="0" destOrd="0" presId="urn:microsoft.com/office/officeart/2005/8/layout/list1"/>
    <dgm:cxn modelId="{47FC8AB8-7F88-0A49-A9EA-4773DBE4CF67}" type="presParOf" srcId="{AE2E879D-E3C9-294D-9722-3DB461310EE6}" destId="{F2412F4C-5866-2B43-A79F-266AE7590B69}" srcOrd="1" destOrd="0" presId="urn:microsoft.com/office/officeart/2005/8/layout/list1"/>
    <dgm:cxn modelId="{F95F8436-00C5-2C40-93B0-264319A8BBB3}" type="presParOf" srcId="{E7611BEC-FD7F-8B42-A9CD-1F9F4663D90C}" destId="{05556FB7-4D5B-3742-8AF2-21F1251B6485}" srcOrd="1" destOrd="0" presId="urn:microsoft.com/office/officeart/2005/8/layout/list1"/>
    <dgm:cxn modelId="{EB907BA4-48FC-3E4F-A38F-A2C7F0EC3058}" type="presParOf" srcId="{E7611BEC-FD7F-8B42-A9CD-1F9F4663D90C}" destId="{28D2D072-3C67-9E43-A8B5-94E130E408D0}" srcOrd="2" destOrd="0" presId="urn:microsoft.com/office/officeart/2005/8/layout/list1"/>
    <dgm:cxn modelId="{C1E40694-10E3-7F4E-9A18-317B89761D11}" type="presParOf" srcId="{E7611BEC-FD7F-8B42-A9CD-1F9F4663D90C}" destId="{58814C9D-94A3-AE42-BC36-7F0DC747B0CA}" srcOrd="3" destOrd="0" presId="urn:microsoft.com/office/officeart/2005/8/layout/list1"/>
    <dgm:cxn modelId="{4D2ED418-EE1B-B94E-9581-E39766D683AB}" type="presParOf" srcId="{E7611BEC-FD7F-8B42-A9CD-1F9F4663D90C}" destId="{C9CE8B2D-B3EA-D241-AB9C-DCD6A02EBF1B}" srcOrd="4" destOrd="0" presId="urn:microsoft.com/office/officeart/2005/8/layout/list1"/>
    <dgm:cxn modelId="{ACE49DCC-6529-CD47-BAE7-3A22ED24015E}" type="presParOf" srcId="{C9CE8B2D-B3EA-D241-AB9C-DCD6A02EBF1B}" destId="{AE4736AA-0C56-D943-8B95-25820605319F}" srcOrd="0" destOrd="0" presId="urn:microsoft.com/office/officeart/2005/8/layout/list1"/>
    <dgm:cxn modelId="{7E797C2A-1E92-1740-BF17-63360FBBEF47}" type="presParOf" srcId="{C9CE8B2D-B3EA-D241-AB9C-DCD6A02EBF1B}" destId="{59AD41E0-4024-7D4F-A9FC-86B8945FD678}" srcOrd="1" destOrd="0" presId="urn:microsoft.com/office/officeart/2005/8/layout/list1"/>
    <dgm:cxn modelId="{EABBA042-848F-F844-89C1-E5E69796E8B3}" type="presParOf" srcId="{E7611BEC-FD7F-8B42-A9CD-1F9F4663D90C}" destId="{992714D6-82B9-204D-ACC5-2F59F7B081A6}" srcOrd="5" destOrd="0" presId="urn:microsoft.com/office/officeart/2005/8/layout/list1"/>
    <dgm:cxn modelId="{59A9A76F-B4A3-604D-BD15-32D1F10EFFE2}" type="presParOf" srcId="{E7611BEC-FD7F-8B42-A9CD-1F9F4663D90C}" destId="{F9608596-069B-7C4D-81F3-03118A0C6101}" srcOrd="6" destOrd="0" presId="urn:microsoft.com/office/officeart/2005/8/layout/list1"/>
    <dgm:cxn modelId="{F3FC09C0-11D1-CE49-88A7-0F3C5B9823D2}" type="presParOf" srcId="{E7611BEC-FD7F-8B42-A9CD-1F9F4663D90C}" destId="{8CCD88D6-278A-F948-AF07-4D94E5616281}" srcOrd="7" destOrd="0" presId="urn:microsoft.com/office/officeart/2005/8/layout/list1"/>
    <dgm:cxn modelId="{071E6A4E-5ACB-A14D-98D1-1A33A9D8EF5A}" type="presParOf" srcId="{E7611BEC-FD7F-8B42-A9CD-1F9F4663D90C}" destId="{46F4409D-F1CF-EF47-811D-35F9C6460C15}" srcOrd="8" destOrd="0" presId="urn:microsoft.com/office/officeart/2005/8/layout/list1"/>
    <dgm:cxn modelId="{678C84AD-B6E3-2E43-820E-E8A61EE813A6}" type="presParOf" srcId="{46F4409D-F1CF-EF47-811D-35F9C6460C15}" destId="{D49C2101-F20C-D148-880D-A35780794E50}" srcOrd="0" destOrd="0" presId="urn:microsoft.com/office/officeart/2005/8/layout/list1"/>
    <dgm:cxn modelId="{FB0F2CBA-3582-7548-AD6C-BD65FC1CEB37}" type="presParOf" srcId="{46F4409D-F1CF-EF47-811D-35F9C6460C15}" destId="{538F43F8-79DF-DD4B-98E9-94BE06EB7111}" srcOrd="1" destOrd="0" presId="urn:microsoft.com/office/officeart/2005/8/layout/list1"/>
    <dgm:cxn modelId="{55CE84CD-3592-7940-BD63-3B39C596ECD5}" type="presParOf" srcId="{E7611BEC-FD7F-8B42-A9CD-1F9F4663D90C}" destId="{9310FB93-9BC3-B74C-8D02-8076C2BDFD90}" srcOrd="9" destOrd="0" presId="urn:microsoft.com/office/officeart/2005/8/layout/list1"/>
    <dgm:cxn modelId="{E56431CA-5D24-2540-8408-346403A1A169}" type="presParOf" srcId="{E7611BEC-FD7F-8B42-A9CD-1F9F4663D90C}" destId="{D18EA1BE-8ABC-9047-B137-347A84DE646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E3ABD1-B495-5F40-A4D4-D557E9B403E6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7C6B1F-1359-FA44-BFD0-6A675BF0EEDE}">
      <dgm:prSet phldrT="[Text]" custT="1"/>
      <dgm:spPr/>
      <dgm:t>
        <a:bodyPr/>
        <a:lstStyle/>
        <a:p>
          <a:r>
            <a:rPr lang="en-GB" sz="1400" dirty="0"/>
            <a:t>What is </a:t>
          </a:r>
          <a:r>
            <a:rPr lang="en-US" sz="1400" dirty="0"/>
            <a:t>the current situation?</a:t>
          </a:r>
        </a:p>
      </dgm:t>
    </dgm:pt>
    <dgm:pt modelId="{0532D2BD-8EEC-284C-81F3-571828831AD2}" type="parTrans" cxnId="{65E78BBF-CF31-2447-A5AE-2C843D69DDAA}">
      <dgm:prSet/>
      <dgm:spPr/>
      <dgm:t>
        <a:bodyPr/>
        <a:lstStyle/>
        <a:p>
          <a:endParaRPr lang="en-US"/>
        </a:p>
      </dgm:t>
    </dgm:pt>
    <dgm:pt modelId="{5AA2F73C-CA20-7045-93A9-AB3A38DF2AC9}" type="sibTrans" cxnId="{65E78BBF-CF31-2447-A5AE-2C843D69DDAA}">
      <dgm:prSet/>
      <dgm:spPr/>
      <dgm:t>
        <a:bodyPr/>
        <a:lstStyle/>
        <a:p>
          <a:endParaRPr lang="en-US"/>
        </a:p>
      </dgm:t>
    </dgm:pt>
    <dgm:pt modelId="{107C7BA8-8790-A842-B32E-B21242BE2D00}">
      <dgm:prSet phldrT="[Text]"/>
      <dgm:spPr/>
      <dgm:t>
        <a:bodyPr/>
        <a:lstStyle/>
        <a:p>
          <a:r>
            <a:rPr lang="en-US" dirty="0"/>
            <a:t>Barriers/Challenges</a:t>
          </a:r>
        </a:p>
      </dgm:t>
    </dgm:pt>
    <dgm:pt modelId="{1F9C590F-CA95-7049-ABDC-86CAE076FE2D}" type="parTrans" cxnId="{CF7ECD31-1C4C-EB4A-9150-C206B5925FD0}">
      <dgm:prSet/>
      <dgm:spPr/>
      <dgm:t>
        <a:bodyPr/>
        <a:lstStyle/>
        <a:p>
          <a:endParaRPr lang="en-US"/>
        </a:p>
      </dgm:t>
    </dgm:pt>
    <dgm:pt modelId="{78AD136E-744E-2F4C-9F77-A38737EC8E3B}" type="sibTrans" cxnId="{CF7ECD31-1C4C-EB4A-9150-C206B5925FD0}">
      <dgm:prSet/>
      <dgm:spPr/>
      <dgm:t>
        <a:bodyPr/>
        <a:lstStyle/>
        <a:p>
          <a:endParaRPr lang="en-US"/>
        </a:p>
      </dgm:t>
    </dgm:pt>
    <dgm:pt modelId="{7D54F72E-274B-764D-9EDC-EE4AF827C545}">
      <dgm:prSet phldrT="[Text]"/>
      <dgm:spPr/>
      <dgm:t>
        <a:bodyPr/>
        <a:lstStyle/>
        <a:p>
          <a:r>
            <a:rPr lang="en-US" dirty="0"/>
            <a:t>Actions needed and timeframe</a:t>
          </a:r>
        </a:p>
      </dgm:t>
    </dgm:pt>
    <dgm:pt modelId="{C9ABCE92-B618-DB4E-8758-22E868CD712E}" type="parTrans" cxnId="{8A347463-3C9A-5C49-A96C-6BA43ADC6968}">
      <dgm:prSet/>
      <dgm:spPr/>
      <dgm:t>
        <a:bodyPr/>
        <a:lstStyle/>
        <a:p>
          <a:endParaRPr lang="en-US"/>
        </a:p>
      </dgm:t>
    </dgm:pt>
    <dgm:pt modelId="{6FA18E44-EC46-9949-9788-1BA48CD67FF3}" type="sibTrans" cxnId="{8A347463-3C9A-5C49-A96C-6BA43ADC6968}">
      <dgm:prSet/>
      <dgm:spPr/>
      <dgm:t>
        <a:bodyPr/>
        <a:lstStyle/>
        <a:p>
          <a:endParaRPr lang="en-US"/>
        </a:p>
      </dgm:t>
    </dgm:pt>
    <dgm:pt modelId="{E7611BEC-FD7F-8B42-A9CD-1F9F4663D90C}" type="pres">
      <dgm:prSet presAssocID="{BEE3ABD1-B495-5F40-A4D4-D557E9B403E6}" presName="linear" presStyleCnt="0">
        <dgm:presLayoutVars>
          <dgm:dir/>
          <dgm:animLvl val="lvl"/>
          <dgm:resizeHandles val="exact"/>
        </dgm:presLayoutVars>
      </dgm:prSet>
      <dgm:spPr/>
    </dgm:pt>
    <dgm:pt modelId="{AE2E879D-E3C9-294D-9722-3DB461310EE6}" type="pres">
      <dgm:prSet presAssocID="{A77C6B1F-1359-FA44-BFD0-6A675BF0EEDE}" presName="parentLin" presStyleCnt="0"/>
      <dgm:spPr/>
    </dgm:pt>
    <dgm:pt modelId="{99AFB8CA-8C35-3B4F-A254-5F6608FD533C}" type="pres">
      <dgm:prSet presAssocID="{A77C6B1F-1359-FA44-BFD0-6A675BF0EEDE}" presName="parentLeftMargin" presStyleLbl="node1" presStyleIdx="0" presStyleCnt="3"/>
      <dgm:spPr/>
    </dgm:pt>
    <dgm:pt modelId="{F2412F4C-5866-2B43-A79F-266AE7590B69}" type="pres">
      <dgm:prSet presAssocID="{A77C6B1F-1359-FA44-BFD0-6A675BF0EE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556FB7-4D5B-3742-8AF2-21F1251B6485}" type="pres">
      <dgm:prSet presAssocID="{A77C6B1F-1359-FA44-BFD0-6A675BF0EEDE}" presName="negativeSpace" presStyleCnt="0"/>
      <dgm:spPr/>
    </dgm:pt>
    <dgm:pt modelId="{28D2D072-3C67-9E43-A8B5-94E130E408D0}" type="pres">
      <dgm:prSet presAssocID="{A77C6B1F-1359-FA44-BFD0-6A675BF0EEDE}" presName="childText" presStyleLbl="conFgAcc1" presStyleIdx="0" presStyleCnt="3" custScaleY="327882" custLinFactNeighborY="-48106">
        <dgm:presLayoutVars>
          <dgm:bulletEnabled val="1"/>
        </dgm:presLayoutVars>
      </dgm:prSet>
      <dgm:spPr/>
    </dgm:pt>
    <dgm:pt modelId="{58814C9D-94A3-AE42-BC36-7F0DC747B0CA}" type="pres">
      <dgm:prSet presAssocID="{5AA2F73C-CA20-7045-93A9-AB3A38DF2AC9}" presName="spaceBetweenRectangles" presStyleCnt="0"/>
      <dgm:spPr/>
    </dgm:pt>
    <dgm:pt modelId="{C9CE8B2D-B3EA-D241-AB9C-DCD6A02EBF1B}" type="pres">
      <dgm:prSet presAssocID="{107C7BA8-8790-A842-B32E-B21242BE2D00}" presName="parentLin" presStyleCnt="0"/>
      <dgm:spPr/>
    </dgm:pt>
    <dgm:pt modelId="{AE4736AA-0C56-D943-8B95-25820605319F}" type="pres">
      <dgm:prSet presAssocID="{107C7BA8-8790-A842-B32E-B21242BE2D00}" presName="parentLeftMargin" presStyleLbl="node1" presStyleIdx="0" presStyleCnt="3"/>
      <dgm:spPr/>
    </dgm:pt>
    <dgm:pt modelId="{59AD41E0-4024-7D4F-A9FC-86B8945FD678}" type="pres">
      <dgm:prSet presAssocID="{107C7BA8-8790-A842-B32E-B21242BE2D0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92714D6-82B9-204D-ACC5-2F59F7B081A6}" type="pres">
      <dgm:prSet presAssocID="{107C7BA8-8790-A842-B32E-B21242BE2D00}" presName="negativeSpace" presStyleCnt="0"/>
      <dgm:spPr/>
    </dgm:pt>
    <dgm:pt modelId="{F9608596-069B-7C4D-81F3-03118A0C6101}" type="pres">
      <dgm:prSet presAssocID="{107C7BA8-8790-A842-B32E-B21242BE2D00}" presName="childText" presStyleLbl="conFgAcc1" presStyleIdx="1" presStyleCnt="3" custScaleY="317273">
        <dgm:presLayoutVars>
          <dgm:bulletEnabled val="1"/>
        </dgm:presLayoutVars>
      </dgm:prSet>
      <dgm:spPr/>
    </dgm:pt>
    <dgm:pt modelId="{8CCD88D6-278A-F948-AF07-4D94E5616281}" type="pres">
      <dgm:prSet presAssocID="{78AD136E-744E-2F4C-9F77-A38737EC8E3B}" presName="spaceBetweenRectangles" presStyleCnt="0"/>
      <dgm:spPr/>
    </dgm:pt>
    <dgm:pt modelId="{46F4409D-F1CF-EF47-811D-35F9C6460C15}" type="pres">
      <dgm:prSet presAssocID="{7D54F72E-274B-764D-9EDC-EE4AF827C545}" presName="parentLin" presStyleCnt="0"/>
      <dgm:spPr/>
    </dgm:pt>
    <dgm:pt modelId="{D49C2101-F20C-D148-880D-A35780794E50}" type="pres">
      <dgm:prSet presAssocID="{7D54F72E-274B-764D-9EDC-EE4AF827C545}" presName="parentLeftMargin" presStyleLbl="node1" presStyleIdx="1" presStyleCnt="3"/>
      <dgm:spPr/>
    </dgm:pt>
    <dgm:pt modelId="{538F43F8-79DF-DD4B-98E9-94BE06EB7111}" type="pres">
      <dgm:prSet presAssocID="{7D54F72E-274B-764D-9EDC-EE4AF827C54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310FB93-9BC3-B74C-8D02-8076C2BDFD90}" type="pres">
      <dgm:prSet presAssocID="{7D54F72E-274B-764D-9EDC-EE4AF827C545}" presName="negativeSpace" presStyleCnt="0"/>
      <dgm:spPr/>
    </dgm:pt>
    <dgm:pt modelId="{D18EA1BE-8ABC-9047-B137-347A84DE6466}" type="pres">
      <dgm:prSet presAssocID="{7D54F72E-274B-764D-9EDC-EE4AF827C545}" presName="childText" presStyleLbl="conFgAcc1" presStyleIdx="2" presStyleCnt="3" custScaleY="306965">
        <dgm:presLayoutVars>
          <dgm:bulletEnabled val="1"/>
        </dgm:presLayoutVars>
      </dgm:prSet>
      <dgm:spPr/>
    </dgm:pt>
  </dgm:ptLst>
  <dgm:cxnLst>
    <dgm:cxn modelId="{CF7ECD31-1C4C-EB4A-9150-C206B5925FD0}" srcId="{BEE3ABD1-B495-5F40-A4D4-D557E9B403E6}" destId="{107C7BA8-8790-A842-B32E-B21242BE2D00}" srcOrd="1" destOrd="0" parTransId="{1F9C590F-CA95-7049-ABDC-86CAE076FE2D}" sibTransId="{78AD136E-744E-2F4C-9F77-A38737EC8E3B}"/>
    <dgm:cxn modelId="{2BAE8235-76B2-E341-B47A-F1328D0B889A}" type="presOf" srcId="{A77C6B1F-1359-FA44-BFD0-6A675BF0EEDE}" destId="{F2412F4C-5866-2B43-A79F-266AE7590B69}" srcOrd="1" destOrd="0" presId="urn:microsoft.com/office/officeart/2005/8/layout/list1"/>
    <dgm:cxn modelId="{8A347463-3C9A-5C49-A96C-6BA43ADC6968}" srcId="{BEE3ABD1-B495-5F40-A4D4-D557E9B403E6}" destId="{7D54F72E-274B-764D-9EDC-EE4AF827C545}" srcOrd="2" destOrd="0" parTransId="{C9ABCE92-B618-DB4E-8758-22E868CD712E}" sibTransId="{6FA18E44-EC46-9949-9788-1BA48CD67FF3}"/>
    <dgm:cxn modelId="{13243559-F34B-7842-A429-6E4647E2EF86}" type="presOf" srcId="{BEE3ABD1-B495-5F40-A4D4-D557E9B403E6}" destId="{E7611BEC-FD7F-8B42-A9CD-1F9F4663D90C}" srcOrd="0" destOrd="0" presId="urn:microsoft.com/office/officeart/2005/8/layout/list1"/>
    <dgm:cxn modelId="{5DFA0084-D1A1-6146-8A9A-B1FD76ACD180}" type="presOf" srcId="{107C7BA8-8790-A842-B32E-B21242BE2D00}" destId="{AE4736AA-0C56-D943-8B95-25820605319F}" srcOrd="0" destOrd="0" presId="urn:microsoft.com/office/officeart/2005/8/layout/list1"/>
    <dgm:cxn modelId="{39B96D8B-7C03-8B4F-B4EC-2EDE9494B104}" type="presOf" srcId="{7D54F72E-274B-764D-9EDC-EE4AF827C545}" destId="{D49C2101-F20C-D148-880D-A35780794E50}" srcOrd="0" destOrd="0" presId="urn:microsoft.com/office/officeart/2005/8/layout/list1"/>
    <dgm:cxn modelId="{88EDFE90-B37E-1C48-8478-FEE4D4A1A82E}" type="presOf" srcId="{A77C6B1F-1359-FA44-BFD0-6A675BF0EEDE}" destId="{99AFB8CA-8C35-3B4F-A254-5F6608FD533C}" srcOrd="0" destOrd="0" presId="urn:microsoft.com/office/officeart/2005/8/layout/list1"/>
    <dgm:cxn modelId="{65E78BBF-CF31-2447-A5AE-2C843D69DDAA}" srcId="{BEE3ABD1-B495-5F40-A4D4-D557E9B403E6}" destId="{A77C6B1F-1359-FA44-BFD0-6A675BF0EEDE}" srcOrd="0" destOrd="0" parTransId="{0532D2BD-8EEC-284C-81F3-571828831AD2}" sibTransId="{5AA2F73C-CA20-7045-93A9-AB3A38DF2AC9}"/>
    <dgm:cxn modelId="{5DA609C4-FA6C-414A-B555-CAA6258BADA5}" type="presOf" srcId="{107C7BA8-8790-A842-B32E-B21242BE2D00}" destId="{59AD41E0-4024-7D4F-A9FC-86B8945FD678}" srcOrd="1" destOrd="0" presId="urn:microsoft.com/office/officeart/2005/8/layout/list1"/>
    <dgm:cxn modelId="{3351CDF3-1AB7-1E48-9FFF-4C68CAF12586}" type="presOf" srcId="{7D54F72E-274B-764D-9EDC-EE4AF827C545}" destId="{538F43F8-79DF-DD4B-98E9-94BE06EB7111}" srcOrd="1" destOrd="0" presId="urn:microsoft.com/office/officeart/2005/8/layout/list1"/>
    <dgm:cxn modelId="{22832160-ABBD-B147-B75E-A196935A2CD5}" type="presParOf" srcId="{E7611BEC-FD7F-8B42-A9CD-1F9F4663D90C}" destId="{AE2E879D-E3C9-294D-9722-3DB461310EE6}" srcOrd="0" destOrd="0" presId="urn:microsoft.com/office/officeart/2005/8/layout/list1"/>
    <dgm:cxn modelId="{E3FF6DB5-B254-8E40-8884-BEA6EF409E8E}" type="presParOf" srcId="{AE2E879D-E3C9-294D-9722-3DB461310EE6}" destId="{99AFB8CA-8C35-3B4F-A254-5F6608FD533C}" srcOrd="0" destOrd="0" presId="urn:microsoft.com/office/officeart/2005/8/layout/list1"/>
    <dgm:cxn modelId="{47FC8AB8-7F88-0A49-A9EA-4773DBE4CF67}" type="presParOf" srcId="{AE2E879D-E3C9-294D-9722-3DB461310EE6}" destId="{F2412F4C-5866-2B43-A79F-266AE7590B69}" srcOrd="1" destOrd="0" presId="urn:microsoft.com/office/officeart/2005/8/layout/list1"/>
    <dgm:cxn modelId="{F95F8436-00C5-2C40-93B0-264319A8BBB3}" type="presParOf" srcId="{E7611BEC-FD7F-8B42-A9CD-1F9F4663D90C}" destId="{05556FB7-4D5B-3742-8AF2-21F1251B6485}" srcOrd="1" destOrd="0" presId="urn:microsoft.com/office/officeart/2005/8/layout/list1"/>
    <dgm:cxn modelId="{EB907BA4-48FC-3E4F-A38F-A2C7F0EC3058}" type="presParOf" srcId="{E7611BEC-FD7F-8B42-A9CD-1F9F4663D90C}" destId="{28D2D072-3C67-9E43-A8B5-94E130E408D0}" srcOrd="2" destOrd="0" presId="urn:microsoft.com/office/officeart/2005/8/layout/list1"/>
    <dgm:cxn modelId="{C1E40694-10E3-7F4E-9A18-317B89761D11}" type="presParOf" srcId="{E7611BEC-FD7F-8B42-A9CD-1F9F4663D90C}" destId="{58814C9D-94A3-AE42-BC36-7F0DC747B0CA}" srcOrd="3" destOrd="0" presId="urn:microsoft.com/office/officeart/2005/8/layout/list1"/>
    <dgm:cxn modelId="{4D2ED418-EE1B-B94E-9581-E39766D683AB}" type="presParOf" srcId="{E7611BEC-FD7F-8B42-A9CD-1F9F4663D90C}" destId="{C9CE8B2D-B3EA-D241-AB9C-DCD6A02EBF1B}" srcOrd="4" destOrd="0" presId="urn:microsoft.com/office/officeart/2005/8/layout/list1"/>
    <dgm:cxn modelId="{ACE49DCC-6529-CD47-BAE7-3A22ED24015E}" type="presParOf" srcId="{C9CE8B2D-B3EA-D241-AB9C-DCD6A02EBF1B}" destId="{AE4736AA-0C56-D943-8B95-25820605319F}" srcOrd="0" destOrd="0" presId="urn:microsoft.com/office/officeart/2005/8/layout/list1"/>
    <dgm:cxn modelId="{7E797C2A-1E92-1740-BF17-63360FBBEF47}" type="presParOf" srcId="{C9CE8B2D-B3EA-D241-AB9C-DCD6A02EBF1B}" destId="{59AD41E0-4024-7D4F-A9FC-86B8945FD678}" srcOrd="1" destOrd="0" presId="urn:microsoft.com/office/officeart/2005/8/layout/list1"/>
    <dgm:cxn modelId="{EABBA042-848F-F844-89C1-E5E69796E8B3}" type="presParOf" srcId="{E7611BEC-FD7F-8B42-A9CD-1F9F4663D90C}" destId="{992714D6-82B9-204D-ACC5-2F59F7B081A6}" srcOrd="5" destOrd="0" presId="urn:microsoft.com/office/officeart/2005/8/layout/list1"/>
    <dgm:cxn modelId="{59A9A76F-B4A3-604D-BD15-32D1F10EFFE2}" type="presParOf" srcId="{E7611BEC-FD7F-8B42-A9CD-1F9F4663D90C}" destId="{F9608596-069B-7C4D-81F3-03118A0C6101}" srcOrd="6" destOrd="0" presId="urn:microsoft.com/office/officeart/2005/8/layout/list1"/>
    <dgm:cxn modelId="{F3FC09C0-11D1-CE49-88A7-0F3C5B9823D2}" type="presParOf" srcId="{E7611BEC-FD7F-8B42-A9CD-1F9F4663D90C}" destId="{8CCD88D6-278A-F948-AF07-4D94E5616281}" srcOrd="7" destOrd="0" presId="urn:microsoft.com/office/officeart/2005/8/layout/list1"/>
    <dgm:cxn modelId="{071E6A4E-5ACB-A14D-98D1-1A33A9D8EF5A}" type="presParOf" srcId="{E7611BEC-FD7F-8B42-A9CD-1F9F4663D90C}" destId="{46F4409D-F1CF-EF47-811D-35F9C6460C15}" srcOrd="8" destOrd="0" presId="urn:microsoft.com/office/officeart/2005/8/layout/list1"/>
    <dgm:cxn modelId="{678C84AD-B6E3-2E43-820E-E8A61EE813A6}" type="presParOf" srcId="{46F4409D-F1CF-EF47-811D-35F9C6460C15}" destId="{D49C2101-F20C-D148-880D-A35780794E50}" srcOrd="0" destOrd="0" presId="urn:microsoft.com/office/officeart/2005/8/layout/list1"/>
    <dgm:cxn modelId="{FB0F2CBA-3582-7548-AD6C-BD65FC1CEB37}" type="presParOf" srcId="{46F4409D-F1CF-EF47-811D-35F9C6460C15}" destId="{538F43F8-79DF-DD4B-98E9-94BE06EB7111}" srcOrd="1" destOrd="0" presId="urn:microsoft.com/office/officeart/2005/8/layout/list1"/>
    <dgm:cxn modelId="{55CE84CD-3592-7940-BD63-3B39C596ECD5}" type="presParOf" srcId="{E7611BEC-FD7F-8B42-A9CD-1F9F4663D90C}" destId="{9310FB93-9BC3-B74C-8D02-8076C2BDFD90}" srcOrd="9" destOrd="0" presId="urn:microsoft.com/office/officeart/2005/8/layout/list1"/>
    <dgm:cxn modelId="{E56431CA-5D24-2540-8408-346403A1A169}" type="presParOf" srcId="{E7611BEC-FD7F-8B42-A9CD-1F9F4663D90C}" destId="{D18EA1BE-8ABC-9047-B137-347A84DE646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E3ABD1-B495-5F40-A4D4-D557E9B403E6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7C6B1F-1359-FA44-BFD0-6A675BF0EEDE}">
      <dgm:prSet phldrT="[Text]" custT="1"/>
      <dgm:spPr/>
      <dgm:t>
        <a:bodyPr/>
        <a:lstStyle/>
        <a:p>
          <a:r>
            <a:rPr lang="en-GB" sz="1400" dirty="0"/>
            <a:t>What is </a:t>
          </a:r>
          <a:r>
            <a:rPr lang="en-US" sz="1400" dirty="0"/>
            <a:t>the current situation?</a:t>
          </a:r>
        </a:p>
      </dgm:t>
    </dgm:pt>
    <dgm:pt modelId="{0532D2BD-8EEC-284C-81F3-571828831AD2}" type="parTrans" cxnId="{65E78BBF-CF31-2447-A5AE-2C843D69DDAA}">
      <dgm:prSet/>
      <dgm:spPr/>
      <dgm:t>
        <a:bodyPr/>
        <a:lstStyle/>
        <a:p>
          <a:endParaRPr lang="en-US"/>
        </a:p>
      </dgm:t>
    </dgm:pt>
    <dgm:pt modelId="{5AA2F73C-CA20-7045-93A9-AB3A38DF2AC9}" type="sibTrans" cxnId="{65E78BBF-CF31-2447-A5AE-2C843D69DDAA}">
      <dgm:prSet/>
      <dgm:spPr/>
      <dgm:t>
        <a:bodyPr/>
        <a:lstStyle/>
        <a:p>
          <a:endParaRPr lang="en-US"/>
        </a:p>
      </dgm:t>
    </dgm:pt>
    <dgm:pt modelId="{107C7BA8-8790-A842-B32E-B21242BE2D00}">
      <dgm:prSet phldrT="[Text]"/>
      <dgm:spPr/>
      <dgm:t>
        <a:bodyPr/>
        <a:lstStyle/>
        <a:p>
          <a:r>
            <a:rPr lang="en-US" dirty="0"/>
            <a:t>Barriers/Challenges</a:t>
          </a:r>
        </a:p>
      </dgm:t>
    </dgm:pt>
    <dgm:pt modelId="{1F9C590F-CA95-7049-ABDC-86CAE076FE2D}" type="parTrans" cxnId="{CF7ECD31-1C4C-EB4A-9150-C206B5925FD0}">
      <dgm:prSet/>
      <dgm:spPr/>
      <dgm:t>
        <a:bodyPr/>
        <a:lstStyle/>
        <a:p>
          <a:endParaRPr lang="en-US"/>
        </a:p>
      </dgm:t>
    </dgm:pt>
    <dgm:pt modelId="{78AD136E-744E-2F4C-9F77-A38737EC8E3B}" type="sibTrans" cxnId="{CF7ECD31-1C4C-EB4A-9150-C206B5925FD0}">
      <dgm:prSet/>
      <dgm:spPr/>
      <dgm:t>
        <a:bodyPr/>
        <a:lstStyle/>
        <a:p>
          <a:endParaRPr lang="en-US"/>
        </a:p>
      </dgm:t>
    </dgm:pt>
    <dgm:pt modelId="{7D54F72E-274B-764D-9EDC-EE4AF827C545}">
      <dgm:prSet phldrT="[Text]"/>
      <dgm:spPr/>
      <dgm:t>
        <a:bodyPr/>
        <a:lstStyle/>
        <a:p>
          <a:r>
            <a:rPr lang="en-US" dirty="0"/>
            <a:t>Actions needed and timeframe</a:t>
          </a:r>
        </a:p>
      </dgm:t>
    </dgm:pt>
    <dgm:pt modelId="{C9ABCE92-B618-DB4E-8758-22E868CD712E}" type="parTrans" cxnId="{8A347463-3C9A-5C49-A96C-6BA43ADC6968}">
      <dgm:prSet/>
      <dgm:spPr/>
      <dgm:t>
        <a:bodyPr/>
        <a:lstStyle/>
        <a:p>
          <a:endParaRPr lang="en-US"/>
        </a:p>
      </dgm:t>
    </dgm:pt>
    <dgm:pt modelId="{6FA18E44-EC46-9949-9788-1BA48CD67FF3}" type="sibTrans" cxnId="{8A347463-3C9A-5C49-A96C-6BA43ADC6968}">
      <dgm:prSet/>
      <dgm:spPr/>
      <dgm:t>
        <a:bodyPr/>
        <a:lstStyle/>
        <a:p>
          <a:endParaRPr lang="en-US"/>
        </a:p>
      </dgm:t>
    </dgm:pt>
    <dgm:pt modelId="{E7611BEC-FD7F-8B42-A9CD-1F9F4663D90C}" type="pres">
      <dgm:prSet presAssocID="{BEE3ABD1-B495-5F40-A4D4-D557E9B403E6}" presName="linear" presStyleCnt="0">
        <dgm:presLayoutVars>
          <dgm:dir/>
          <dgm:animLvl val="lvl"/>
          <dgm:resizeHandles val="exact"/>
        </dgm:presLayoutVars>
      </dgm:prSet>
      <dgm:spPr/>
    </dgm:pt>
    <dgm:pt modelId="{AE2E879D-E3C9-294D-9722-3DB461310EE6}" type="pres">
      <dgm:prSet presAssocID="{A77C6B1F-1359-FA44-BFD0-6A675BF0EEDE}" presName="parentLin" presStyleCnt="0"/>
      <dgm:spPr/>
    </dgm:pt>
    <dgm:pt modelId="{99AFB8CA-8C35-3B4F-A254-5F6608FD533C}" type="pres">
      <dgm:prSet presAssocID="{A77C6B1F-1359-FA44-BFD0-6A675BF0EEDE}" presName="parentLeftMargin" presStyleLbl="node1" presStyleIdx="0" presStyleCnt="3"/>
      <dgm:spPr/>
    </dgm:pt>
    <dgm:pt modelId="{F2412F4C-5866-2B43-A79F-266AE7590B69}" type="pres">
      <dgm:prSet presAssocID="{A77C6B1F-1359-FA44-BFD0-6A675BF0EE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556FB7-4D5B-3742-8AF2-21F1251B6485}" type="pres">
      <dgm:prSet presAssocID="{A77C6B1F-1359-FA44-BFD0-6A675BF0EEDE}" presName="negativeSpace" presStyleCnt="0"/>
      <dgm:spPr/>
    </dgm:pt>
    <dgm:pt modelId="{28D2D072-3C67-9E43-A8B5-94E130E408D0}" type="pres">
      <dgm:prSet presAssocID="{A77C6B1F-1359-FA44-BFD0-6A675BF0EEDE}" presName="childText" presStyleLbl="conFgAcc1" presStyleIdx="0" presStyleCnt="3" custScaleY="327882" custLinFactNeighborY="-48106">
        <dgm:presLayoutVars>
          <dgm:bulletEnabled val="1"/>
        </dgm:presLayoutVars>
      </dgm:prSet>
      <dgm:spPr/>
    </dgm:pt>
    <dgm:pt modelId="{58814C9D-94A3-AE42-BC36-7F0DC747B0CA}" type="pres">
      <dgm:prSet presAssocID="{5AA2F73C-CA20-7045-93A9-AB3A38DF2AC9}" presName="spaceBetweenRectangles" presStyleCnt="0"/>
      <dgm:spPr/>
    </dgm:pt>
    <dgm:pt modelId="{C9CE8B2D-B3EA-D241-AB9C-DCD6A02EBF1B}" type="pres">
      <dgm:prSet presAssocID="{107C7BA8-8790-A842-B32E-B21242BE2D00}" presName="parentLin" presStyleCnt="0"/>
      <dgm:spPr/>
    </dgm:pt>
    <dgm:pt modelId="{AE4736AA-0C56-D943-8B95-25820605319F}" type="pres">
      <dgm:prSet presAssocID="{107C7BA8-8790-A842-B32E-B21242BE2D00}" presName="parentLeftMargin" presStyleLbl="node1" presStyleIdx="0" presStyleCnt="3"/>
      <dgm:spPr/>
    </dgm:pt>
    <dgm:pt modelId="{59AD41E0-4024-7D4F-A9FC-86B8945FD678}" type="pres">
      <dgm:prSet presAssocID="{107C7BA8-8790-A842-B32E-B21242BE2D0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92714D6-82B9-204D-ACC5-2F59F7B081A6}" type="pres">
      <dgm:prSet presAssocID="{107C7BA8-8790-A842-B32E-B21242BE2D00}" presName="negativeSpace" presStyleCnt="0"/>
      <dgm:spPr/>
    </dgm:pt>
    <dgm:pt modelId="{F9608596-069B-7C4D-81F3-03118A0C6101}" type="pres">
      <dgm:prSet presAssocID="{107C7BA8-8790-A842-B32E-B21242BE2D00}" presName="childText" presStyleLbl="conFgAcc1" presStyleIdx="1" presStyleCnt="3" custScaleY="317273">
        <dgm:presLayoutVars>
          <dgm:bulletEnabled val="1"/>
        </dgm:presLayoutVars>
      </dgm:prSet>
      <dgm:spPr/>
    </dgm:pt>
    <dgm:pt modelId="{8CCD88D6-278A-F948-AF07-4D94E5616281}" type="pres">
      <dgm:prSet presAssocID="{78AD136E-744E-2F4C-9F77-A38737EC8E3B}" presName="spaceBetweenRectangles" presStyleCnt="0"/>
      <dgm:spPr/>
    </dgm:pt>
    <dgm:pt modelId="{46F4409D-F1CF-EF47-811D-35F9C6460C15}" type="pres">
      <dgm:prSet presAssocID="{7D54F72E-274B-764D-9EDC-EE4AF827C545}" presName="parentLin" presStyleCnt="0"/>
      <dgm:spPr/>
    </dgm:pt>
    <dgm:pt modelId="{D49C2101-F20C-D148-880D-A35780794E50}" type="pres">
      <dgm:prSet presAssocID="{7D54F72E-274B-764D-9EDC-EE4AF827C545}" presName="parentLeftMargin" presStyleLbl="node1" presStyleIdx="1" presStyleCnt="3"/>
      <dgm:spPr/>
    </dgm:pt>
    <dgm:pt modelId="{538F43F8-79DF-DD4B-98E9-94BE06EB7111}" type="pres">
      <dgm:prSet presAssocID="{7D54F72E-274B-764D-9EDC-EE4AF827C54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310FB93-9BC3-B74C-8D02-8076C2BDFD90}" type="pres">
      <dgm:prSet presAssocID="{7D54F72E-274B-764D-9EDC-EE4AF827C545}" presName="negativeSpace" presStyleCnt="0"/>
      <dgm:spPr/>
    </dgm:pt>
    <dgm:pt modelId="{D18EA1BE-8ABC-9047-B137-347A84DE6466}" type="pres">
      <dgm:prSet presAssocID="{7D54F72E-274B-764D-9EDC-EE4AF827C545}" presName="childText" presStyleLbl="conFgAcc1" presStyleIdx="2" presStyleCnt="3" custScaleY="306965">
        <dgm:presLayoutVars>
          <dgm:bulletEnabled val="1"/>
        </dgm:presLayoutVars>
      </dgm:prSet>
      <dgm:spPr/>
    </dgm:pt>
  </dgm:ptLst>
  <dgm:cxnLst>
    <dgm:cxn modelId="{CF7ECD31-1C4C-EB4A-9150-C206B5925FD0}" srcId="{BEE3ABD1-B495-5F40-A4D4-D557E9B403E6}" destId="{107C7BA8-8790-A842-B32E-B21242BE2D00}" srcOrd="1" destOrd="0" parTransId="{1F9C590F-CA95-7049-ABDC-86CAE076FE2D}" sibTransId="{78AD136E-744E-2F4C-9F77-A38737EC8E3B}"/>
    <dgm:cxn modelId="{2BAE8235-76B2-E341-B47A-F1328D0B889A}" type="presOf" srcId="{A77C6B1F-1359-FA44-BFD0-6A675BF0EEDE}" destId="{F2412F4C-5866-2B43-A79F-266AE7590B69}" srcOrd="1" destOrd="0" presId="urn:microsoft.com/office/officeart/2005/8/layout/list1"/>
    <dgm:cxn modelId="{8A347463-3C9A-5C49-A96C-6BA43ADC6968}" srcId="{BEE3ABD1-B495-5F40-A4D4-D557E9B403E6}" destId="{7D54F72E-274B-764D-9EDC-EE4AF827C545}" srcOrd="2" destOrd="0" parTransId="{C9ABCE92-B618-DB4E-8758-22E868CD712E}" sibTransId="{6FA18E44-EC46-9949-9788-1BA48CD67FF3}"/>
    <dgm:cxn modelId="{13243559-F34B-7842-A429-6E4647E2EF86}" type="presOf" srcId="{BEE3ABD1-B495-5F40-A4D4-D557E9B403E6}" destId="{E7611BEC-FD7F-8B42-A9CD-1F9F4663D90C}" srcOrd="0" destOrd="0" presId="urn:microsoft.com/office/officeart/2005/8/layout/list1"/>
    <dgm:cxn modelId="{5DFA0084-D1A1-6146-8A9A-B1FD76ACD180}" type="presOf" srcId="{107C7BA8-8790-A842-B32E-B21242BE2D00}" destId="{AE4736AA-0C56-D943-8B95-25820605319F}" srcOrd="0" destOrd="0" presId="urn:microsoft.com/office/officeart/2005/8/layout/list1"/>
    <dgm:cxn modelId="{39B96D8B-7C03-8B4F-B4EC-2EDE9494B104}" type="presOf" srcId="{7D54F72E-274B-764D-9EDC-EE4AF827C545}" destId="{D49C2101-F20C-D148-880D-A35780794E50}" srcOrd="0" destOrd="0" presId="urn:microsoft.com/office/officeart/2005/8/layout/list1"/>
    <dgm:cxn modelId="{88EDFE90-B37E-1C48-8478-FEE4D4A1A82E}" type="presOf" srcId="{A77C6B1F-1359-FA44-BFD0-6A675BF0EEDE}" destId="{99AFB8CA-8C35-3B4F-A254-5F6608FD533C}" srcOrd="0" destOrd="0" presId="urn:microsoft.com/office/officeart/2005/8/layout/list1"/>
    <dgm:cxn modelId="{65E78BBF-CF31-2447-A5AE-2C843D69DDAA}" srcId="{BEE3ABD1-B495-5F40-A4D4-D557E9B403E6}" destId="{A77C6B1F-1359-FA44-BFD0-6A675BF0EEDE}" srcOrd="0" destOrd="0" parTransId="{0532D2BD-8EEC-284C-81F3-571828831AD2}" sibTransId="{5AA2F73C-CA20-7045-93A9-AB3A38DF2AC9}"/>
    <dgm:cxn modelId="{5DA609C4-FA6C-414A-B555-CAA6258BADA5}" type="presOf" srcId="{107C7BA8-8790-A842-B32E-B21242BE2D00}" destId="{59AD41E0-4024-7D4F-A9FC-86B8945FD678}" srcOrd="1" destOrd="0" presId="urn:microsoft.com/office/officeart/2005/8/layout/list1"/>
    <dgm:cxn modelId="{3351CDF3-1AB7-1E48-9FFF-4C68CAF12586}" type="presOf" srcId="{7D54F72E-274B-764D-9EDC-EE4AF827C545}" destId="{538F43F8-79DF-DD4B-98E9-94BE06EB7111}" srcOrd="1" destOrd="0" presId="urn:microsoft.com/office/officeart/2005/8/layout/list1"/>
    <dgm:cxn modelId="{22832160-ABBD-B147-B75E-A196935A2CD5}" type="presParOf" srcId="{E7611BEC-FD7F-8B42-A9CD-1F9F4663D90C}" destId="{AE2E879D-E3C9-294D-9722-3DB461310EE6}" srcOrd="0" destOrd="0" presId="urn:microsoft.com/office/officeart/2005/8/layout/list1"/>
    <dgm:cxn modelId="{E3FF6DB5-B254-8E40-8884-BEA6EF409E8E}" type="presParOf" srcId="{AE2E879D-E3C9-294D-9722-3DB461310EE6}" destId="{99AFB8CA-8C35-3B4F-A254-5F6608FD533C}" srcOrd="0" destOrd="0" presId="urn:microsoft.com/office/officeart/2005/8/layout/list1"/>
    <dgm:cxn modelId="{47FC8AB8-7F88-0A49-A9EA-4773DBE4CF67}" type="presParOf" srcId="{AE2E879D-E3C9-294D-9722-3DB461310EE6}" destId="{F2412F4C-5866-2B43-A79F-266AE7590B69}" srcOrd="1" destOrd="0" presId="urn:microsoft.com/office/officeart/2005/8/layout/list1"/>
    <dgm:cxn modelId="{F95F8436-00C5-2C40-93B0-264319A8BBB3}" type="presParOf" srcId="{E7611BEC-FD7F-8B42-A9CD-1F9F4663D90C}" destId="{05556FB7-4D5B-3742-8AF2-21F1251B6485}" srcOrd="1" destOrd="0" presId="urn:microsoft.com/office/officeart/2005/8/layout/list1"/>
    <dgm:cxn modelId="{EB907BA4-48FC-3E4F-A38F-A2C7F0EC3058}" type="presParOf" srcId="{E7611BEC-FD7F-8B42-A9CD-1F9F4663D90C}" destId="{28D2D072-3C67-9E43-A8B5-94E130E408D0}" srcOrd="2" destOrd="0" presId="urn:microsoft.com/office/officeart/2005/8/layout/list1"/>
    <dgm:cxn modelId="{C1E40694-10E3-7F4E-9A18-317B89761D11}" type="presParOf" srcId="{E7611BEC-FD7F-8B42-A9CD-1F9F4663D90C}" destId="{58814C9D-94A3-AE42-BC36-7F0DC747B0CA}" srcOrd="3" destOrd="0" presId="urn:microsoft.com/office/officeart/2005/8/layout/list1"/>
    <dgm:cxn modelId="{4D2ED418-EE1B-B94E-9581-E39766D683AB}" type="presParOf" srcId="{E7611BEC-FD7F-8B42-A9CD-1F9F4663D90C}" destId="{C9CE8B2D-B3EA-D241-AB9C-DCD6A02EBF1B}" srcOrd="4" destOrd="0" presId="urn:microsoft.com/office/officeart/2005/8/layout/list1"/>
    <dgm:cxn modelId="{ACE49DCC-6529-CD47-BAE7-3A22ED24015E}" type="presParOf" srcId="{C9CE8B2D-B3EA-D241-AB9C-DCD6A02EBF1B}" destId="{AE4736AA-0C56-D943-8B95-25820605319F}" srcOrd="0" destOrd="0" presId="urn:microsoft.com/office/officeart/2005/8/layout/list1"/>
    <dgm:cxn modelId="{7E797C2A-1E92-1740-BF17-63360FBBEF47}" type="presParOf" srcId="{C9CE8B2D-B3EA-D241-AB9C-DCD6A02EBF1B}" destId="{59AD41E0-4024-7D4F-A9FC-86B8945FD678}" srcOrd="1" destOrd="0" presId="urn:microsoft.com/office/officeart/2005/8/layout/list1"/>
    <dgm:cxn modelId="{EABBA042-848F-F844-89C1-E5E69796E8B3}" type="presParOf" srcId="{E7611BEC-FD7F-8B42-A9CD-1F9F4663D90C}" destId="{992714D6-82B9-204D-ACC5-2F59F7B081A6}" srcOrd="5" destOrd="0" presId="urn:microsoft.com/office/officeart/2005/8/layout/list1"/>
    <dgm:cxn modelId="{59A9A76F-B4A3-604D-BD15-32D1F10EFFE2}" type="presParOf" srcId="{E7611BEC-FD7F-8B42-A9CD-1F9F4663D90C}" destId="{F9608596-069B-7C4D-81F3-03118A0C6101}" srcOrd="6" destOrd="0" presId="urn:microsoft.com/office/officeart/2005/8/layout/list1"/>
    <dgm:cxn modelId="{F3FC09C0-11D1-CE49-88A7-0F3C5B9823D2}" type="presParOf" srcId="{E7611BEC-FD7F-8B42-A9CD-1F9F4663D90C}" destId="{8CCD88D6-278A-F948-AF07-4D94E5616281}" srcOrd="7" destOrd="0" presId="urn:microsoft.com/office/officeart/2005/8/layout/list1"/>
    <dgm:cxn modelId="{071E6A4E-5ACB-A14D-98D1-1A33A9D8EF5A}" type="presParOf" srcId="{E7611BEC-FD7F-8B42-A9CD-1F9F4663D90C}" destId="{46F4409D-F1CF-EF47-811D-35F9C6460C15}" srcOrd="8" destOrd="0" presId="urn:microsoft.com/office/officeart/2005/8/layout/list1"/>
    <dgm:cxn modelId="{678C84AD-B6E3-2E43-820E-E8A61EE813A6}" type="presParOf" srcId="{46F4409D-F1CF-EF47-811D-35F9C6460C15}" destId="{D49C2101-F20C-D148-880D-A35780794E50}" srcOrd="0" destOrd="0" presId="urn:microsoft.com/office/officeart/2005/8/layout/list1"/>
    <dgm:cxn modelId="{FB0F2CBA-3582-7548-AD6C-BD65FC1CEB37}" type="presParOf" srcId="{46F4409D-F1CF-EF47-811D-35F9C6460C15}" destId="{538F43F8-79DF-DD4B-98E9-94BE06EB7111}" srcOrd="1" destOrd="0" presId="urn:microsoft.com/office/officeart/2005/8/layout/list1"/>
    <dgm:cxn modelId="{55CE84CD-3592-7940-BD63-3B39C596ECD5}" type="presParOf" srcId="{E7611BEC-FD7F-8B42-A9CD-1F9F4663D90C}" destId="{9310FB93-9BC3-B74C-8D02-8076C2BDFD90}" srcOrd="9" destOrd="0" presId="urn:microsoft.com/office/officeart/2005/8/layout/list1"/>
    <dgm:cxn modelId="{E56431CA-5D24-2540-8408-346403A1A169}" type="presParOf" srcId="{E7611BEC-FD7F-8B42-A9CD-1F9F4663D90C}" destId="{D18EA1BE-8ABC-9047-B137-347A84DE646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E3ABD1-B495-5F40-A4D4-D557E9B403E6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7C6B1F-1359-FA44-BFD0-6A675BF0EEDE}">
      <dgm:prSet phldrT="[Text]" custT="1"/>
      <dgm:spPr/>
      <dgm:t>
        <a:bodyPr/>
        <a:lstStyle/>
        <a:p>
          <a:r>
            <a:rPr lang="en-GB" sz="1400" dirty="0"/>
            <a:t>What is </a:t>
          </a:r>
          <a:r>
            <a:rPr lang="en-US" sz="1400" dirty="0"/>
            <a:t>the current situation?</a:t>
          </a:r>
        </a:p>
      </dgm:t>
    </dgm:pt>
    <dgm:pt modelId="{0532D2BD-8EEC-284C-81F3-571828831AD2}" type="parTrans" cxnId="{65E78BBF-CF31-2447-A5AE-2C843D69DDAA}">
      <dgm:prSet/>
      <dgm:spPr/>
      <dgm:t>
        <a:bodyPr/>
        <a:lstStyle/>
        <a:p>
          <a:endParaRPr lang="en-US"/>
        </a:p>
      </dgm:t>
    </dgm:pt>
    <dgm:pt modelId="{5AA2F73C-CA20-7045-93A9-AB3A38DF2AC9}" type="sibTrans" cxnId="{65E78BBF-CF31-2447-A5AE-2C843D69DDAA}">
      <dgm:prSet/>
      <dgm:spPr/>
      <dgm:t>
        <a:bodyPr/>
        <a:lstStyle/>
        <a:p>
          <a:endParaRPr lang="en-US"/>
        </a:p>
      </dgm:t>
    </dgm:pt>
    <dgm:pt modelId="{107C7BA8-8790-A842-B32E-B21242BE2D00}">
      <dgm:prSet phldrT="[Text]"/>
      <dgm:spPr/>
      <dgm:t>
        <a:bodyPr/>
        <a:lstStyle/>
        <a:p>
          <a:r>
            <a:rPr lang="en-US" dirty="0"/>
            <a:t>Barriers/Challenges</a:t>
          </a:r>
        </a:p>
      </dgm:t>
    </dgm:pt>
    <dgm:pt modelId="{1F9C590F-CA95-7049-ABDC-86CAE076FE2D}" type="parTrans" cxnId="{CF7ECD31-1C4C-EB4A-9150-C206B5925FD0}">
      <dgm:prSet/>
      <dgm:spPr/>
      <dgm:t>
        <a:bodyPr/>
        <a:lstStyle/>
        <a:p>
          <a:endParaRPr lang="en-US"/>
        </a:p>
      </dgm:t>
    </dgm:pt>
    <dgm:pt modelId="{78AD136E-744E-2F4C-9F77-A38737EC8E3B}" type="sibTrans" cxnId="{CF7ECD31-1C4C-EB4A-9150-C206B5925FD0}">
      <dgm:prSet/>
      <dgm:spPr/>
      <dgm:t>
        <a:bodyPr/>
        <a:lstStyle/>
        <a:p>
          <a:endParaRPr lang="en-US"/>
        </a:p>
      </dgm:t>
    </dgm:pt>
    <dgm:pt modelId="{7D54F72E-274B-764D-9EDC-EE4AF827C545}">
      <dgm:prSet phldrT="[Text]"/>
      <dgm:spPr/>
      <dgm:t>
        <a:bodyPr/>
        <a:lstStyle/>
        <a:p>
          <a:r>
            <a:rPr lang="en-US" dirty="0"/>
            <a:t>Actions needed and timeframe</a:t>
          </a:r>
        </a:p>
      </dgm:t>
    </dgm:pt>
    <dgm:pt modelId="{C9ABCE92-B618-DB4E-8758-22E868CD712E}" type="parTrans" cxnId="{8A347463-3C9A-5C49-A96C-6BA43ADC6968}">
      <dgm:prSet/>
      <dgm:spPr/>
      <dgm:t>
        <a:bodyPr/>
        <a:lstStyle/>
        <a:p>
          <a:endParaRPr lang="en-US"/>
        </a:p>
      </dgm:t>
    </dgm:pt>
    <dgm:pt modelId="{6FA18E44-EC46-9949-9788-1BA48CD67FF3}" type="sibTrans" cxnId="{8A347463-3C9A-5C49-A96C-6BA43ADC6968}">
      <dgm:prSet/>
      <dgm:spPr/>
      <dgm:t>
        <a:bodyPr/>
        <a:lstStyle/>
        <a:p>
          <a:endParaRPr lang="en-US"/>
        </a:p>
      </dgm:t>
    </dgm:pt>
    <dgm:pt modelId="{E7611BEC-FD7F-8B42-A9CD-1F9F4663D90C}" type="pres">
      <dgm:prSet presAssocID="{BEE3ABD1-B495-5F40-A4D4-D557E9B403E6}" presName="linear" presStyleCnt="0">
        <dgm:presLayoutVars>
          <dgm:dir/>
          <dgm:animLvl val="lvl"/>
          <dgm:resizeHandles val="exact"/>
        </dgm:presLayoutVars>
      </dgm:prSet>
      <dgm:spPr/>
    </dgm:pt>
    <dgm:pt modelId="{AE2E879D-E3C9-294D-9722-3DB461310EE6}" type="pres">
      <dgm:prSet presAssocID="{A77C6B1F-1359-FA44-BFD0-6A675BF0EEDE}" presName="parentLin" presStyleCnt="0"/>
      <dgm:spPr/>
    </dgm:pt>
    <dgm:pt modelId="{99AFB8CA-8C35-3B4F-A254-5F6608FD533C}" type="pres">
      <dgm:prSet presAssocID="{A77C6B1F-1359-FA44-BFD0-6A675BF0EEDE}" presName="parentLeftMargin" presStyleLbl="node1" presStyleIdx="0" presStyleCnt="3"/>
      <dgm:spPr/>
    </dgm:pt>
    <dgm:pt modelId="{F2412F4C-5866-2B43-A79F-266AE7590B69}" type="pres">
      <dgm:prSet presAssocID="{A77C6B1F-1359-FA44-BFD0-6A675BF0EE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556FB7-4D5B-3742-8AF2-21F1251B6485}" type="pres">
      <dgm:prSet presAssocID="{A77C6B1F-1359-FA44-BFD0-6A675BF0EEDE}" presName="negativeSpace" presStyleCnt="0"/>
      <dgm:spPr/>
    </dgm:pt>
    <dgm:pt modelId="{28D2D072-3C67-9E43-A8B5-94E130E408D0}" type="pres">
      <dgm:prSet presAssocID="{A77C6B1F-1359-FA44-BFD0-6A675BF0EEDE}" presName="childText" presStyleLbl="conFgAcc1" presStyleIdx="0" presStyleCnt="3" custScaleY="327882" custLinFactNeighborY="-48106">
        <dgm:presLayoutVars>
          <dgm:bulletEnabled val="1"/>
        </dgm:presLayoutVars>
      </dgm:prSet>
      <dgm:spPr/>
    </dgm:pt>
    <dgm:pt modelId="{58814C9D-94A3-AE42-BC36-7F0DC747B0CA}" type="pres">
      <dgm:prSet presAssocID="{5AA2F73C-CA20-7045-93A9-AB3A38DF2AC9}" presName="spaceBetweenRectangles" presStyleCnt="0"/>
      <dgm:spPr/>
    </dgm:pt>
    <dgm:pt modelId="{C9CE8B2D-B3EA-D241-AB9C-DCD6A02EBF1B}" type="pres">
      <dgm:prSet presAssocID="{107C7BA8-8790-A842-B32E-B21242BE2D00}" presName="parentLin" presStyleCnt="0"/>
      <dgm:spPr/>
    </dgm:pt>
    <dgm:pt modelId="{AE4736AA-0C56-D943-8B95-25820605319F}" type="pres">
      <dgm:prSet presAssocID="{107C7BA8-8790-A842-B32E-B21242BE2D00}" presName="parentLeftMargin" presStyleLbl="node1" presStyleIdx="0" presStyleCnt="3"/>
      <dgm:spPr/>
    </dgm:pt>
    <dgm:pt modelId="{59AD41E0-4024-7D4F-A9FC-86B8945FD678}" type="pres">
      <dgm:prSet presAssocID="{107C7BA8-8790-A842-B32E-B21242BE2D0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92714D6-82B9-204D-ACC5-2F59F7B081A6}" type="pres">
      <dgm:prSet presAssocID="{107C7BA8-8790-A842-B32E-B21242BE2D00}" presName="negativeSpace" presStyleCnt="0"/>
      <dgm:spPr/>
    </dgm:pt>
    <dgm:pt modelId="{F9608596-069B-7C4D-81F3-03118A0C6101}" type="pres">
      <dgm:prSet presAssocID="{107C7BA8-8790-A842-B32E-B21242BE2D00}" presName="childText" presStyleLbl="conFgAcc1" presStyleIdx="1" presStyleCnt="3" custScaleY="317273">
        <dgm:presLayoutVars>
          <dgm:bulletEnabled val="1"/>
        </dgm:presLayoutVars>
      </dgm:prSet>
      <dgm:spPr/>
    </dgm:pt>
    <dgm:pt modelId="{8CCD88D6-278A-F948-AF07-4D94E5616281}" type="pres">
      <dgm:prSet presAssocID="{78AD136E-744E-2F4C-9F77-A38737EC8E3B}" presName="spaceBetweenRectangles" presStyleCnt="0"/>
      <dgm:spPr/>
    </dgm:pt>
    <dgm:pt modelId="{46F4409D-F1CF-EF47-811D-35F9C6460C15}" type="pres">
      <dgm:prSet presAssocID="{7D54F72E-274B-764D-9EDC-EE4AF827C545}" presName="parentLin" presStyleCnt="0"/>
      <dgm:spPr/>
    </dgm:pt>
    <dgm:pt modelId="{D49C2101-F20C-D148-880D-A35780794E50}" type="pres">
      <dgm:prSet presAssocID="{7D54F72E-274B-764D-9EDC-EE4AF827C545}" presName="parentLeftMargin" presStyleLbl="node1" presStyleIdx="1" presStyleCnt="3"/>
      <dgm:spPr/>
    </dgm:pt>
    <dgm:pt modelId="{538F43F8-79DF-DD4B-98E9-94BE06EB7111}" type="pres">
      <dgm:prSet presAssocID="{7D54F72E-274B-764D-9EDC-EE4AF827C54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310FB93-9BC3-B74C-8D02-8076C2BDFD90}" type="pres">
      <dgm:prSet presAssocID="{7D54F72E-274B-764D-9EDC-EE4AF827C545}" presName="negativeSpace" presStyleCnt="0"/>
      <dgm:spPr/>
    </dgm:pt>
    <dgm:pt modelId="{D18EA1BE-8ABC-9047-B137-347A84DE6466}" type="pres">
      <dgm:prSet presAssocID="{7D54F72E-274B-764D-9EDC-EE4AF827C545}" presName="childText" presStyleLbl="conFgAcc1" presStyleIdx="2" presStyleCnt="3" custScaleY="306965">
        <dgm:presLayoutVars>
          <dgm:bulletEnabled val="1"/>
        </dgm:presLayoutVars>
      </dgm:prSet>
      <dgm:spPr/>
    </dgm:pt>
  </dgm:ptLst>
  <dgm:cxnLst>
    <dgm:cxn modelId="{CF7ECD31-1C4C-EB4A-9150-C206B5925FD0}" srcId="{BEE3ABD1-B495-5F40-A4D4-D557E9B403E6}" destId="{107C7BA8-8790-A842-B32E-B21242BE2D00}" srcOrd="1" destOrd="0" parTransId="{1F9C590F-CA95-7049-ABDC-86CAE076FE2D}" sibTransId="{78AD136E-744E-2F4C-9F77-A38737EC8E3B}"/>
    <dgm:cxn modelId="{2BAE8235-76B2-E341-B47A-F1328D0B889A}" type="presOf" srcId="{A77C6B1F-1359-FA44-BFD0-6A675BF0EEDE}" destId="{F2412F4C-5866-2B43-A79F-266AE7590B69}" srcOrd="1" destOrd="0" presId="urn:microsoft.com/office/officeart/2005/8/layout/list1"/>
    <dgm:cxn modelId="{8A347463-3C9A-5C49-A96C-6BA43ADC6968}" srcId="{BEE3ABD1-B495-5F40-A4D4-D557E9B403E6}" destId="{7D54F72E-274B-764D-9EDC-EE4AF827C545}" srcOrd="2" destOrd="0" parTransId="{C9ABCE92-B618-DB4E-8758-22E868CD712E}" sibTransId="{6FA18E44-EC46-9949-9788-1BA48CD67FF3}"/>
    <dgm:cxn modelId="{13243559-F34B-7842-A429-6E4647E2EF86}" type="presOf" srcId="{BEE3ABD1-B495-5F40-A4D4-D557E9B403E6}" destId="{E7611BEC-FD7F-8B42-A9CD-1F9F4663D90C}" srcOrd="0" destOrd="0" presId="urn:microsoft.com/office/officeart/2005/8/layout/list1"/>
    <dgm:cxn modelId="{5DFA0084-D1A1-6146-8A9A-B1FD76ACD180}" type="presOf" srcId="{107C7BA8-8790-A842-B32E-B21242BE2D00}" destId="{AE4736AA-0C56-D943-8B95-25820605319F}" srcOrd="0" destOrd="0" presId="urn:microsoft.com/office/officeart/2005/8/layout/list1"/>
    <dgm:cxn modelId="{39B96D8B-7C03-8B4F-B4EC-2EDE9494B104}" type="presOf" srcId="{7D54F72E-274B-764D-9EDC-EE4AF827C545}" destId="{D49C2101-F20C-D148-880D-A35780794E50}" srcOrd="0" destOrd="0" presId="urn:microsoft.com/office/officeart/2005/8/layout/list1"/>
    <dgm:cxn modelId="{88EDFE90-B37E-1C48-8478-FEE4D4A1A82E}" type="presOf" srcId="{A77C6B1F-1359-FA44-BFD0-6A675BF0EEDE}" destId="{99AFB8CA-8C35-3B4F-A254-5F6608FD533C}" srcOrd="0" destOrd="0" presId="urn:microsoft.com/office/officeart/2005/8/layout/list1"/>
    <dgm:cxn modelId="{65E78BBF-CF31-2447-A5AE-2C843D69DDAA}" srcId="{BEE3ABD1-B495-5F40-A4D4-D557E9B403E6}" destId="{A77C6B1F-1359-FA44-BFD0-6A675BF0EEDE}" srcOrd="0" destOrd="0" parTransId="{0532D2BD-8EEC-284C-81F3-571828831AD2}" sibTransId="{5AA2F73C-CA20-7045-93A9-AB3A38DF2AC9}"/>
    <dgm:cxn modelId="{5DA609C4-FA6C-414A-B555-CAA6258BADA5}" type="presOf" srcId="{107C7BA8-8790-A842-B32E-B21242BE2D00}" destId="{59AD41E0-4024-7D4F-A9FC-86B8945FD678}" srcOrd="1" destOrd="0" presId="urn:microsoft.com/office/officeart/2005/8/layout/list1"/>
    <dgm:cxn modelId="{3351CDF3-1AB7-1E48-9FFF-4C68CAF12586}" type="presOf" srcId="{7D54F72E-274B-764D-9EDC-EE4AF827C545}" destId="{538F43F8-79DF-DD4B-98E9-94BE06EB7111}" srcOrd="1" destOrd="0" presId="urn:microsoft.com/office/officeart/2005/8/layout/list1"/>
    <dgm:cxn modelId="{22832160-ABBD-B147-B75E-A196935A2CD5}" type="presParOf" srcId="{E7611BEC-FD7F-8B42-A9CD-1F9F4663D90C}" destId="{AE2E879D-E3C9-294D-9722-3DB461310EE6}" srcOrd="0" destOrd="0" presId="urn:microsoft.com/office/officeart/2005/8/layout/list1"/>
    <dgm:cxn modelId="{E3FF6DB5-B254-8E40-8884-BEA6EF409E8E}" type="presParOf" srcId="{AE2E879D-E3C9-294D-9722-3DB461310EE6}" destId="{99AFB8CA-8C35-3B4F-A254-5F6608FD533C}" srcOrd="0" destOrd="0" presId="urn:microsoft.com/office/officeart/2005/8/layout/list1"/>
    <dgm:cxn modelId="{47FC8AB8-7F88-0A49-A9EA-4773DBE4CF67}" type="presParOf" srcId="{AE2E879D-E3C9-294D-9722-3DB461310EE6}" destId="{F2412F4C-5866-2B43-A79F-266AE7590B69}" srcOrd="1" destOrd="0" presId="urn:microsoft.com/office/officeart/2005/8/layout/list1"/>
    <dgm:cxn modelId="{F95F8436-00C5-2C40-93B0-264319A8BBB3}" type="presParOf" srcId="{E7611BEC-FD7F-8B42-A9CD-1F9F4663D90C}" destId="{05556FB7-4D5B-3742-8AF2-21F1251B6485}" srcOrd="1" destOrd="0" presId="urn:microsoft.com/office/officeart/2005/8/layout/list1"/>
    <dgm:cxn modelId="{EB907BA4-48FC-3E4F-A38F-A2C7F0EC3058}" type="presParOf" srcId="{E7611BEC-FD7F-8B42-A9CD-1F9F4663D90C}" destId="{28D2D072-3C67-9E43-A8B5-94E130E408D0}" srcOrd="2" destOrd="0" presId="urn:microsoft.com/office/officeart/2005/8/layout/list1"/>
    <dgm:cxn modelId="{C1E40694-10E3-7F4E-9A18-317B89761D11}" type="presParOf" srcId="{E7611BEC-FD7F-8B42-A9CD-1F9F4663D90C}" destId="{58814C9D-94A3-AE42-BC36-7F0DC747B0CA}" srcOrd="3" destOrd="0" presId="urn:microsoft.com/office/officeart/2005/8/layout/list1"/>
    <dgm:cxn modelId="{4D2ED418-EE1B-B94E-9581-E39766D683AB}" type="presParOf" srcId="{E7611BEC-FD7F-8B42-A9CD-1F9F4663D90C}" destId="{C9CE8B2D-B3EA-D241-AB9C-DCD6A02EBF1B}" srcOrd="4" destOrd="0" presId="urn:microsoft.com/office/officeart/2005/8/layout/list1"/>
    <dgm:cxn modelId="{ACE49DCC-6529-CD47-BAE7-3A22ED24015E}" type="presParOf" srcId="{C9CE8B2D-B3EA-D241-AB9C-DCD6A02EBF1B}" destId="{AE4736AA-0C56-D943-8B95-25820605319F}" srcOrd="0" destOrd="0" presId="urn:microsoft.com/office/officeart/2005/8/layout/list1"/>
    <dgm:cxn modelId="{7E797C2A-1E92-1740-BF17-63360FBBEF47}" type="presParOf" srcId="{C9CE8B2D-B3EA-D241-AB9C-DCD6A02EBF1B}" destId="{59AD41E0-4024-7D4F-A9FC-86B8945FD678}" srcOrd="1" destOrd="0" presId="urn:microsoft.com/office/officeart/2005/8/layout/list1"/>
    <dgm:cxn modelId="{EABBA042-848F-F844-89C1-E5E69796E8B3}" type="presParOf" srcId="{E7611BEC-FD7F-8B42-A9CD-1F9F4663D90C}" destId="{992714D6-82B9-204D-ACC5-2F59F7B081A6}" srcOrd="5" destOrd="0" presId="urn:microsoft.com/office/officeart/2005/8/layout/list1"/>
    <dgm:cxn modelId="{59A9A76F-B4A3-604D-BD15-32D1F10EFFE2}" type="presParOf" srcId="{E7611BEC-FD7F-8B42-A9CD-1F9F4663D90C}" destId="{F9608596-069B-7C4D-81F3-03118A0C6101}" srcOrd="6" destOrd="0" presId="urn:microsoft.com/office/officeart/2005/8/layout/list1"/>
    <dgm:cxn modelId="{F3FC09C0-11D1-CE49-88A7-0F3C5B9823D2}" type="presParOf" srcId="{E7611BEC-FD7F-8B42-A9CD-1F9F4663D90C}" destId="{8CCD88D6-278A-F948-AF07-4D94E5616281}" srcOrd="7" destOrd="0" presId="urn:microsoft.com/office/officeart/2005/8/layout/list1"/>
    <dgm:cxn modelId="{071E6A4E-5ACB-A14D-98D1-1A33A9D8EF5A}" type="presParOf" srcId="{E7611BEC-FD7F-8B42-A9CD-1F9F4663D90C}" destId="{46F4409D-F1CF-EF47-811D-35F9C6460C15}" srcOrd="8" destOrd="0" presId="urn:microsoft.com/office/officeart/2005/8/layout/list1"/>
    <dgm:cxn modelId="{678C84AD-B6E3-2E43-820E-E8A61EE813A6}" type="presParOf" srcId="{46F4409D-F1CF-EF47-811D-35F9C6460C15}" destId="{D49C2101-F20C-D148-880D-A35780794E50}" srcOrd="0" destOrd="0" presId="urn:microsoft.com/office/officeart/2005/8/layout/list1"/>
    <dgm:cxn modelId="{FB0F2CBA-3582-7548-AD6C-BD65FC1CEB37}" type="presParOf" srcId="{46F4409D-F1CF-EF47-811D-35F9C6460C15}" destId="{538F43F8-79DF-DD4B-98E9-94BE06EB7111}" srcOrd="1" destOrd="0" presId="urn:microsoft.com/office/officeart/2005/8/layout/list1"/>
    <dgm:cxn modelId="{55CE84CD-3592-7940-BD63-3B39C596ECD5}" type="presParOf" srcId="{E7611BEC-FD7F-8B42-A9CD-1F9F4663D90C}" destId="{9310FB93-9BC3-B74C-8D02-8076C2BDFD90}" srcOrd="9" destOrd="0" presId="urn:microsoft.com/office/officeart/2005/8/layout/list1"/>
    <dgm:cxn modelId="{E56431CA-5D24-2540-8408-346403A1A169}" type="presParOf" srcId="{E7611BEC-FD7F-8B42-A9CD-1F9F4663D90C}" destId="{D18EA1BE-8ABC-9047-B137-347A84DE646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E3ABD1-B495-5F40-A4D4-D557E9B403E6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7C6B1F-1359-FA44-BFD0-6A675BF0EEDE}">
      <dgm:prSet phldrT="[Text]" custT="1"/>
      <dgm:spPr/>
      <dgm:t>
        <a:bodyPr/>
        <a:lstStyle/>
        <a:p>
          <a:r>
            <a:rPr lang="en-GB" sz="1400" dirty="0"/>
            <a:t>What is </a:t>
          </a:r>
          <a:r>
            <a:rPr lang="en-US" sz="1400" dirty="0"/>
            <a:t>the current situation?</a:t>
          </a:r>
        </a:p>
      </dgm:t>
    </dgm:pt>
    <dgm:pt modelId="{0532D2BD-8EEC-284C-81F3-571828831AD2}" type="parTrans" cxnId="{65E78BBF-CF31-2447-A5AE-2C843D69DDAA}">
      <dgm:prSet/>
      <dgm:spPr/>
      <dgm:t>
        <a:bodyPr/>
        <a:lstStyle/>
        <a:p>
          <a:endParaRPr lang="en-US"/>
        </a:p>
      </dgm:t>
    </dgm:pt>
    <dgm:pt modelId="{5AA2F73C-CA20-7045-93A9-AB3A38DF2AC9}" type="sibTrans" cxnId="{65E78BBF-CF31-2447-A5AE-2C843D69DDAA}">
      <dgm:prSet/>
      <dgm:spPr/>
      <dgm:t>
        <a:bodyPr/>
        <a:lstStyle/>
        <a:p>
          <a:endParaRPr lang="en-US"/>
        </a:p>
      </dgm:t>
    </dgm:pt>
    <dgm:pt modelId="{107C7BA8-8790-A842-B32E-B21242BE2D00}">
      <dgm:prSet phldrT="[Text]"/>
      <dgm:spPr/>
      <dgm:t>
        <a:bodyPr/>
        <a:lstStyle/>
        <a:p>
          <a:r>
            <a:rPr lang="en-US" dirty="0"/>
            <a:t>Barriers/Challenges</a:t>
          </a:r>
        </a:p>
      </dgm:t>
    </dgm:pt>
    <dgm:pt modelId="{1F9C590F-CA95-7049-ABDC-86CAE076FE2D}" type="parTrans" cxnId="{CF7ECD31-1C4C-EB4A-9150-C206B5925FD0}">
      <dgm:prSet/>
      <dgm:spPr/>
      <dgm:t>
        <a:bodyPr/>
        <a:lstStyle/>
        <a:p>
          <a:endParaRPr lang="en-US"/>
        </a:p>
      </dgm:t>
    </dgm:pt>
    <dgm:pt modelId="{78AD136E-744E-2F4C-9F77-A38737EC8E3B}" type="sibTrans" cxnId="{CF7ECD31-1C4C-EB4A-9150-C206B5925FD0}">
      <dgm:prSet/>
      <dgm:spPr/>
      <dgm:t>
        <a:bodyPr/>
        <a:lstStyle/>
        <a:p>
          <a:endParaRPr lang="en-US"/>
        </a:p>
      </dgm:t>
    </dgm:pt>
    <dgm:pt modelId="{7D54F72E-274B-764D-9EDC-EE4AF827C545}">
      <dgm:prSet phldrT="[Text]"/>
      <dgm:spPr/>
      <dgm:t>
        <a:bodyPr/>
        <a:lstStyle/>
        <a:p>
          <a:r>
            <a:rPr lang="en-US" dirty="0"/>
            <a:t>Actions needed and timeframe</a:t>
          </a:r>
        </a:p>
      </dgm:t>
    </dgm:pt>
    <dgm:pt modelId="{C9ABCE92-B618-DB4E-8758-22E868CD712E}" type="parTrans" cxnId="{8A347463-3C9A-5C49-A96C-6BA43ADC6968}">
      <dgm:prSet/>
      <dgm:spPr/>
      <dgm:t>
        <a:bodyPr/>
        <a:lstStyle/>
        <a:p>
          <a:endParaRPr lang="en-US"/>
        </a:p>
      </dgm:t>
    </dgm:pt>
    <dgm:pt modelId="{6FA18E44-EC46-9949-9788-1BA48CD67FF3}" type="sibTrans" cxnId="{8A347463-3C9A-5C49-A96C-6BA43ADC6968}">
      <dgm:prSet/>
      <dgm:spPr/>
      <dgm:t>
        <a:bodyPr/>
        <a:lstStyle/>
        <a:p>
          <a:endParaRPr lang="en-US"/>
        </a:p>
      </dgm:t>
    </dgm:pt>
    <dgm:pt modelId="{E7611BEC-FD7F-8B42-A9CD-1F9F4663D90C}" type="pres">
      <dgm:prSet presAssocID="{BEE3ABD1-B495-5F40-A4D4-D557E9B403E6}" presName="linear" presStyleCnt="0">
        <dgm:presLayoutVars>
          <dgm:dir/>
          <dgm:animLvl val="lvl"/>
          <dgm:resizeHandles val="exact"/>
        </dgm:presLayoutVars>
      </dgm:prSet>
      <dgm:spPr/>
    </dgm:pt>
    <dgm:pt modelId="{AE2E879D-E3C9-294D-9722-3DB461310EE6}" type="pres">
      <dgm:prSet presAssocID="{A77C6B1F-1359-FA44-BFD0-6A675BF0EEDE}" presName="parentLin" presStyleCnt="0"/>
      <dgm:spPr/>
    </dgm:pt>
    <dgm:pt modelId="{99AFB8CA-8C35-3B4F-A254-5F6608FD533C}" type="pres">
      <dgm:prSet presAssocID="{A77C6B1F-1359-FA44-BFD0-6A675BF0EEDE}" presName="parentLeftMargin" presStyleLbl="node1" presStyleIdx="0" presStyleCnt="3"/>
      <dgm:spPr/>
    </dgm:pt>
    <dgm:pt modelId="{F2412F4C-5866-2B43-A79F-266AE7590B69}" type="pres">
      <dgm:prSet presAssocID="{A77C6B1F-1359-FA44-BFD0-6A675BF0EE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556FB7-4D5B-3742-8AF2-21F1251B6485}" type="pres">
      <dgm:prSet presAssocID="{A77C6B1F-1359-FA44-BFD0-6A675BF0EEDE}" presName="negativeSpace" presStyleCnt="0"/>
      <dgm:spPr/>
    </dgm:pt>
    <dgm:pt modelId="{28D2D072-3C67-9E43-A8B5-94E130E408D0}" type="pres">
      <dgm:prSet presAssocID="{A77C6B1F-1359-FA44-BFD0-6A675BF0EEDE}" presName="childText" presStyleLbl="conFgAcc1" presStyleIdx="0" presStyleCnt="3" custScaleY="327882" custLinFactNeighborY="-48106">
        <dgm:presLayoutVars>
          <dgm:bulletEnabled val="1"/>
        </dgm:presLayoutVars>
      </dgm:prSet>
      <dgm:spPr/>
    </dgm:pt>
    <dgm:pt modelId="{58814C9D-94A3-AE42-BC36-7F0DC747B0CA}" type="pres">
      <dgm:prSet presAssocID="{5AA2F73C-CA20-7045-93A9-AB3A38DF2AC9}" presName="spaceBetweenRectangles" presStyleCnt="0"/>
      <dgm:spPr/>
    </dgm:pt>
    <dgm:pt modelId="{C9CE8B2D-B3EA-D241-AB9C-DCD6A02EBF1B}" type="pres">
      <dgm:prSet presAssocID="{107C7BA8-8790-A842-B32E-B21242BE2D00}" presName="parentLin" presStyleCnt="0"/>
      <dgm:spPr/>
    </dgm:pt>
    <dgm:pt modelId="{AE4736AA-0C56-D943-8B95-25820605319F}" type="pres">
      <dgm:prSet presAssocID="{107C7BA8-8790-A842-B32E-B21242BE2D00}" presName="parentLeftMargin" presStyleLbl="node1" presStyleIdx="0" presStyleCnt="3"/>
      <dgm:spPr/>
    </dgm:pt>
    <dgm:pt modelId="{59AD41E0-4024-7D4F-A9FC-86B8945FD678}" type="pres">
      <dgm:prSet presAssocID="{107C7BA8-8790-A842-B32E-B21242BE2D0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92714D6-82B9-204D-ACC5-2F59F7B081A6}" type="pres">
      <dgm:prSet presAssocID="{107C7BA8-8790-A842-B32E-B21242BE2D00}" presName="negativeSpace" presStyleCnt="0"/>
      <dgm:spPr/>
    </dgm:pt>
    <dgm:pt modelId="{F9608596-069B-7C4D-81F3-03118A0C6101}" type="pres">
      <dgm:prSet presAssocID="{107C7BA8-8790-A842-B32E-B21242BE2D00}" presName="childText" presStyleLbl="conFgAcc1" presStyleIdx="1" presStyleCnt="3" custScaleY="317273">
        <dgm:presLayoutVars>
          <dgm:bulletEnabled val="1"/>
        </dgm:presLayoutVars>
      </dgm:prSet>
      <dgm:spPr/>
    </dgm:pt>
    <dgm:pt modelId="{8CCD88D6-278A-F948-AF07-4D94E5616281}" type="pres">
      <dgm:prSet presAssocID="{78AD136E-744E-2F4C-9F77-A38737EC8E3B}" presName="spaceBetweenRectangles" presStyleCnt="0"/>
      <dgm:spPr/>
    </dgm:pt>
    <dgm:pt modelId="{46F4409D-F1CF-EF47-811D-35F9C6460C15}" type="pres">
      <dgm:prSet presAssocID="{7D54F72E-274B-764D-9EDC-EE4AF827C545}" presName="parentLin" presStyleCnt="0"/>
      <dgm:spPr/>
    </dgm:pt>
    <dgm:pt modelId="{D49C2101-F20C-D148-880D-A35780794E50}" type="pres">
      <dgm:prSet presAssocID="{7D54F72E-274B-764D-9EDC-EE4AF827C545}" presName="parentLeftMargin" presStyleLbl="node1" presStyleIdx="1" presStyleCnt="3"/>
      <dgm:spPr/>
    </dgm:pt>
    <dgm:pt modelId="{538F43F8-79DF-DD4B-98E9-94BE06EB7111}" type="pres">
      <dgm:prSet presAssocID="{7D54F72E-274B-764D-9EDC-EE4AF827C54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310FB93-9BC3-B74C-8D02-8076C2BDFD90}" type="pres">
      <dgm:prSet presAssocID="{7D54F72E-274B-764D-9EDC-EE4AF827C545}" presName="negativeSpace" presStyleCnt="0"/>
      <dgm:spPr/>
    </dgm:pt>
    <dgm:pt modelId="{D18EA1BE-8ABC-9047-B137-347A84DE6466}" type="pres">
      <dgm:prSet presAssocID="{7D54F72E-274B-764D-9EDC-EE4AF827C545}" presName="childText" presStyleLbl="conFgAcc1" presStyleIdx="2" presStyleCnt="3" custScaleY="306965">
        <dgm:presLayoutVars>
          <dgm:bulletEnabled val="1"/>
        </dgm:presLayoutVars>
      </dgm:prSet>
      <dgm:spPr/>
    </dgm:pt>
  </dgm:ptLst>
  <dgm:cxnLst>
    <dgm:cxn modelId="{CF7ECD31-1C4C-EB4A-9150-C206B5925FD0}" srcId="{BEE3ABD1-B495-5F40-A4D4-D557E9B403E6}" destId="{107C7BA8-8790-A842-B32E-B21242BE2D00}" srcOrd="1" destOrd="0" parTransId="{1F9C590F-CA95-7049-ABDC-86CAE076FE2D}" sibTransId="{78AD136E-744E-2F4C-9F77-A38737EC8E3B}"/>
    <dgm:cxn modelId="{2BAE8235-76B2-E341-B47A-F1328D0B889A}" type="presOf" srcId="{A77C6B1F-1359-FA44-BFD0-6A675BF0EEDE}" destId="{F2412F4C-5866-2B43-A79F-266AE7590B69}" srcOrd="1" destOrd="0" presId="urn:microsoft.com/office/officeart/2005/8/layout/list1"/>
    <dgm:cxn modelId="{8A347463-3C9A-5C49-A96C-6BA43ADC6968}" srcId="{BEE3ABD1-B495-5F40-A4D4-D557E9B403E6}" destId="{7D54F72E-274B-764D-9EDC-EE4AF827C545}" srcOrd="2" destOrd="0" parTransId="{C9ABCE92-B618-DB4E-8758-22E868CD712E}" sibTransId="{6FA18E44-EC46-9949-9788-1BA48CD67FF3}"/>
    <dgm:cxn modelId="{13243559-F34B-7842-A429-6E4647E2EF86}" type="presOf" srcId="{BEE3ABD1-B495-5F40-A4D4-D557E9B403E6}" destId="{E7611BEC-FD7F-8B42-A9CD-1F9F4663D90C}" srcOrd="0" destOrd="0" presId="urn:microsoft.com/office/officeart/2005/8/layout/list1"/>
    <dgm:cxn modelId="{5DFA0084-D1A1-6146-8A9A-B1FD76ACD180}" type="presOf" srcId="{107C7BA8-8790-A842-B32E-B21242BE2D00}" destId="{AE4736AA-0C56-D943-8B95-25820605319F}" srcOrd="0" destOrd="0" presId="urn:microsoft.com/office/officeart/2005/8/layout/list1"/>
    <dgm:cxn modelId="{39B96D8B-7C03-8B4F-B4EC-2EDE9494B104}" type="presOf" srcId="{7D54F72E-274B-764D-9EDC-EE4AF827C545}" destId="{D49C2101-F20C-D148-880D-A35780794E50}" srcOrd="0" destOrd="0" presId="urn:microsoft.com/office/officeart/2005/8/layout/list1"/>
    <dgm:cxn modelId="{88EDFE90-B37E-1C48-8478-FEE4D4A1A82E}" type="presOf" srcId="{A77C6B1F-1359-FA44-BFD0-6A675BF0EEDE}" destId="{99AFB8CA-8C35-3B4F-A254-5F6608FD533C}" srcOrd="0" destOrd="0" presId="urn:microsoft.com/office/officeart/2005/8/layout/list1"/>
    <dgm:cxn modelId="{65E78BBF-CF31-2447-A5AE-2C843D69DDAA}" srcId="{BEE3ABD1-B495-5F40-A4D4-D557E9B403E6}" destId="{A77C6B1F-1359-FA44-BFD0-6A675BF0EEDE}" srcOrd="0" destOrd="0" parTransId="{0532D2BD-8EEC-284C-81F3-571828831AD2}" sibTransId="{5AA2F73C-CA20-7045-93A9-AB3A38DF2AC9}"/>
    <dgm:cxn modelId="{5DA609C4-FA6C-414A-B555-CAA6258BADA5}" type="presOf" srcId="{107C7BA8-8790-A842-B32E-B21242BE2D00}" destId="{59AD41E0-4024-7D4F-A9FC-86B8945FD678}" srcOrd="1" destOrd="0" presId="urn:microsoft.com/office/officeart/2005/8/layout/list1"/>
    <dgm:cxn modelId="{3351CDF3-1AB7-1E48-9FFF-4C68CAF12586}" type="presOf" srcId="{7D54F72E-274B-764D-9EDC-EE4AF827C545}" destId="{538F43F8-79DF-DD4B-98E9-94BE06EB7111}" srcOrd="1" destOrd="0" presId="urn:microsoft.com/office/officeart/2005/8/layout/list1"/>
    <dgm:cxn modelId="{22832160-ABBD-B147-B75E-A196935A2CD5}" type="presParOf" srcId="{E7611BEC-FD7F-8B42-A9CD-1F9F4663D90C}" destId="{AE2E879D-E3C9-294D-9722-3DB461310EE6}" srcOrd="0" destOrd="0" presId="urn:microsoft.com/office/officeart/2005/8/layout/list1"/>
    <dgm:cxn modelId="{E3FF6DB5-B254-8E40-8884-BEA6EF409E8E}" type="presParOf" srcId="{AE2E879D-E3C9-294D-9722-3DB461310EE6}" destId="{99AFB8CA-8C35-3B4F-A254-5F6608FD533C}" srcOrd="0" destOrd="0" presId="urn:microsoft.com/office/officeart/2005/8/layout/list1"/>
    <dgm:cxn modelId="{47FC8AB8-7F88-0A49-A9EA-4773DBE4CF67}" type="presParOf" srcId="{AE2E879D-E3C9-294D-9722-3DB461310EE6}" destId="{F2412F4C-5866-2B43-A79F-266AE7590B69}" srcOrd="1" destOrd="0" presId="urn:microsoft.com/office/officeart/2005/8/layout/list1"/>
    <dgm:cxn modelId="{F95F8436-00C5-2C40-93B0-264319A8BBB3}" type="presParOf" srcId="{E7611BEC-FD7F-8B42-A9CD-1F9F4663D90C}" destId="{05556FB7-4D5B-3742-8AF2-21F1251B6485}" srcOrd="1" destOrd="0" presId="urn:microsoft.com/office/officeart/2005/8/layout/list1"/>
    <dgm:cxn modelId="{EB907BA4-48FC-3E4F-A38F-A2C7F0EC3058}" type="presParOf" srcId="{E7611BEC-FD7F-8B42-A9CD-1F9F4663D90C}" destId="{28D2D072-3C67-9E43-A8B5-94E130E408D0}" srcOrd="2" destOrd="0" presId="urn:microsoft.com/office/officeart/2005/8/layout/list1"/>
    <dgm:cxn modelId="{C1E40694-10E3-7F4E-9A18-317B89761D11}" type="presParOf" srcId="{E7611BEC-FD7F-8B42-A9CD-1F9F4663D90C}" destId="{58814C9D-94A3-AE42-BC36-7F0DC747B0CA}" srcOrd="3" destOrd="0" presId="urn:microsoft.com/office/officeart/2005/8/layout/list1"/>
    <dgm:cxn modelId="{4D2ED418-EE1B-B94E-9581-E39766D683AB}" type="presParOf" srcId="{E7611BEC-FD7F-8B42-A9CD-1F9F4663D90C}" destId="{C9CE8B2D-B3EA-D241-AB9C-DCD6A02EBF1B}" srcOrd="4" destOrd="0" presId="urn:microsoft.com/office/officeart/2005/8/layout/list1"/>
    <dgm:cxn modelId="{ACE49DCC-6529-CD47-BAE7-3A22ED24015E}" type="presParOf" srcId="{C9CE8B2D-B3EA-D241-AB9C-DCD6A02EBF1B}" destId="{AE4736AA-0C56-D943-8B95-25820605319F}" srcOrd="0" destOrd="0" presId="urn:microsoft.com/office/officeart/2005/8/layout/list1"/>
    <dgm:cxn modelId="{7E797C2A-1E92-1740-BF17-63360FBBEF47}" type="presParOf" srcId="{C9CE8B2D-B3EA-D241-AB9C-DCD6A02EBF1B}" destId="{59AD41E0-4024-7D4F-A9FC-86B8945FD678}" srcOrd="1" destOrd="0" presId="urn:microsoft.com/office/officeart/2005/8/layout/list1"/>
    <dgm:cxn modelId="{EABBA042-848F-F844-89C1-E5E69796E8B3}" type="presParOf" srcId="{E7611BEC-FD7F-8B42-A9CD-1F9F4663D90C}" destId="{992714D6-82B9-204D-ACC5-2F59F7B081A6}" srcOrd="5" destOrd="0" presId="urn:microsoft.com/office/officeart/2005/8/layout/list1"/>
    <dgm:cxn modelId="{59A9A76F-B4A3-604D-BD15-32D1F10EFFE2}" type="presParOf" srcId="{E7611BEC-FD7F-8B42-A9CD-1F9F4663D90C}" destId="{F9608596-069B-7C4D-81F3-03118A0C6101}" srcOrd="6" destOrd="0" presId="urn:microsoft.com/office/officeart/2005/8/layout/list1"/>
    <dgm:cxn modelId="{F3FC09C0-11D1-CE49-88A7-0F3C5B9823D2}" type="presParOf" srcId="{E7611BEC-FD7F-8B42-A9CD-1F9F4663D90C}" destId="{8CCD88D6-278A-F948-AF07-4D94E5616281}" srcOrd="7" destOrd="0" presId="urn:microsoft.com/office/officeart/2005/8/layout/list1"/>
    <dgm:cxn modelId="{071E6A4E-5ACB-A14D-98D1-1A33A9D8EF5A}" type="presParOf" srcId="{E7611BEC-FD7F-8B42-A9CD-1F9F4663D90C}" destId="{46F4409D-F1CF-EF47-811D-35F9C6460C15}" srcOrd="8" destOrd="0" presId="urn:microsoft.com/office/officeart/2005/8/layout/list1"/>
    <dgm:cxn modelId="{678C84AD-B6E3-2E43-820E-E8A61EE813A6}" type="presParOf" srcId="{46F4409D-F1CF-EF47-811D-35F9C6460C15}" destId="{D49C2101-F20C-D148-880D-A35780794E50}" srcOrd="0" destOrd="0" presId="urn:microsoft.com/office/officeart/2005/8/layout/list1"/>
    <dgm:cxn modelId="{FB0F2CBA-3582-7548-AD6C-BD65FC1CEB37}" type="presParOf" srcId="{46F4409D-F1CF-EF47-811D-35F9C6460C15}" destId="{538F43F8-79DF-DD4B-98E9-94BE06EB7111}" srcOrd="1" destOrd="0" presId="urn:microsoft.com/office/officeart/2005/8/layout/list1"/>
    <dgm:cxn modelId="{55CE84CD-3592-7940-BD63-3B39C596ECD5}" type="presParOf" srcId="{E7611BEC-FD7F-8B42-A9CD-1F9F4663D90C}" destId="{9310FB93-9BC3-B74C-8D02-8076C2BDFD90}" srcOrd="9" destOrd="0" presId="urn:microsoft.com/office/officeart/2005/8/layout/list1"/>
    <dgm:cxn modelId="{E56431CA-5D24-2540-8408-346403A1A169}" type="presParOf" srcId="{E7611BEC-FD7F-8B42-A9CD-1F9F4663D90C}" destId="{D18EA1BE-8ABC-9047-B137-347A84DE646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EE3ABD1-B495-5F40-A4D4-D557E9B403E6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7C6B1F-1359-FA44-BFD0-6A675BF0EEDE}">
      <dgm:prSet phldrT="[Text]" custT="1"/>
      <dgm:spPr/>
      <dgm:t>
        <a:bodyPr/>
        <a:lstStyle/>
        <a:p>
          <a:r>
            <a:rPr lang="en-GB" sz="1400" dirty="0"/>
            <a:t>What is </a:t>
          </a:r>
          <a:r>
            <a:rPr lang="en-US" sz="1400" dirty="0"/>
            <a:t>the current situation?</a:t>
          </a:r>
        </a:p>
      </dgm:t>
    </dgm:pt>
    <dgm:pt modelId="{0532D2BD-8EEC-284C-81F3-571828831AD2}" type="parTrans" cxnId="{65E78BBF-CF31-2447-A5AE-2C843D69DDAA}">
      <dgm:prSet/>
      <dgm:spPr/>
      <dgm:t>
        <a:bodyPr/>
        <a:lstStyle/>
        <a:p>
          <a:endParaRPr lang="en-US"/>
        </a:p>
      </dgm:t>
    </dgm:pt>
    <dgm:pt modelId="{5AA2F73C-CA20-7045-93A9-AB3A38DF2AC9}" type="sibTrans" cxnId="{65E78BBF-CF31-2447-A5AE-2C843D69DDAA}">
      <dgm:prSet/>
      <dgm:spPr/>
      <dgm:t>
        <a:bodyPr/>
        <a:lstStyle/>
        <a:p>
          <a:endParaRPr lang="en-US"/>
        </a:p>
      </dgm:t>
    </dgm:pt>
    <dgm:pt modelId="{107C7BA8-8790-A842-B32E-B21242BE2D00}">
      <dgm:prSet phldrT="[Text]"/>
      <dgm:spPr/>
      <dgm:t>
        <a:bodyPr/>
        <a:lstStyle/>
        <a:p>
          <a:r>
            <a:rPr lang="en-US" dirty="0"/>
            <a:t>Barriers/Challenges</a:t>
          </a:r>
        </a:p>
      </dgm:t>
    </dgm:pt>
    <dgm:pt modelId="{1F9C590F-CA95-7049-ABDC-86CAE076FE2D}" type="parTrans" cxnId="{CF7ECD31-1C4C-EB4A-9150-C206B5925FD0}">
      <dgm:prSet/>
      <dgm:spPr/>
      <dgm:t>
        <a:bodyPr/>
        <a:lstStyle/>
        <a:p>
          <a:endParaRPr lang="en-US"/>
        </a:p>
      </dgm:t>
    </dgm:pt>
    <dgm:pt modelId="{78AD136E-744E-2F4C-9F77-A38737EC8E3B}" type="sibTrans" cxnId="{CF7ECD31-1C4C-EB4A-9150-C206B5925FD0}">
      <dgm:prSet/>
      <dgm:spPr/>
      <dgm:t>
        <a:bodyPr/>
        <a:lstStyle/>
        <a:p>
          <a:endParaRPr lang="en-US"/>
        </a:p>
      </dgm:t>
    </dgm:pt>
    <dgm:pt modelId="{7D54F72E-274B-764D-9EDC-EE4AF827C545}">
      <dgm:prSet phldrT="[Text]"/>
      <dgm:spPr/>
      <dgm:t>
        <a:bodyPr/>
        <a:lstStyle/>
        <a:p>
          <a:r>
            <a:rPr lang="en-US" dirty="0"/>
            <a:t>Actions needed and timeframe</a:t>
          </a:r>
        </a:p>
      </dgm:t>
    </dgm:pt>
    <dgm:pt modelId="{C9ABCE92-B618-DB4E-8758-22E868CD712E}" type="parTrans" cxnId="{8A347463-3C9A-5C49-A96C-6BA43ADC6968}">
      <dgm:prSet/>
      <dgm:spPr/>
      <dgm:t>
        <a:bodyPr/>
        <a:lstStyle/>
        <a:p>
          <a:endParaRPr lang="en-US"/>
        </a:p>
      </dgm:t>
    </dgm:pt>
    <dgm:pt modelId="{6FA18E44-EC46-9949-9788-1BA48CD67FF3}" type="sibTrans" cxnId="{8A347463-3C9A-5C49-A96C-6BA43ADC6968}">
      <dgm:prSet/>
      <dgm:spPr/>
      <dgm:t>
        <a:bodyPr/>
        <a:lstStyle/>
        <a:p>
          <a:endParaRPr lang="en-US"/>
        </a:p>
      </dgm:t>
    </dgm:pt>
    <dgm:pt modelId="{E7611BEC-FD7F-8B42-A9CD-1F9F4663D90C}" type="pres">
      <dgm:prSet presAssocID="{BEE3ABD1-B495-5F40-A4D4-D557E9B403E6}" presName="linear" presStyleCnt="0">
        <dgm:presLayoutVars>
          <dgm:dir/>
          <dgm:animLvl val="lvl"/>
          <dgm:resizeHandles val="exact"/>
        </dgm:presLayoutVars>
      </dgm:prSet>
      <dgm:spPr/>
    </dgm:pt>
    <dgm:pt modelId="{AE2E879D-E3C9-294D-9722-3DB461310EE6}" type="pres">
      <dgm:prSet presAssocID="{A77C6B1F-1359-FA44-BFD0-6A675BF0EEDE}" presName="parentLin" presStyleCnt="0"/>
      <dgm:spPr/>
    </dgm:pt>
    <dgm:pt modelId="{99AFB8CA-8C35-3B4F-A254-5F6608FD533C}" type="pres">
      <dgm:prSet presAssocID="{A77C6B1F-1359-FA44-BFD0-6A675BF0EEDE}" presName="parentLeftMargin" presStyleLbl="node1" presStyleIdx="0" presStyleCnt="3"/>
      <dgm:spPr/>
    </dgm:pt>
    <dgm:pt modelId="{F2412F4C-5866-2B43-A79F-266AE7590B69}" type="pres">
      <dgm:prSet presAssocID="{A77C6B1F-1359-FA44-BFD0-6A675BF0EE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556FB7-4D5B-3742-8AF2-21F1251B6485}" type="pres">
      <dgm:prSet presAssocID="{A77C6B1F-1359-FA44-BFD0-6A675BF0EEDE}" presName="negativeSpace" presStyleCnt="0"/>
      <dgm:spPr/>
    </dgm:pt>
    <dgm:pt modelId="{28D2D072-3C67-9E43-A8B5-94E130E408D0}" type="pres">
      <dgm:prSet presAssocID="{A77C6B1F-1359-FA44-BFD0-6A675BF0EEDE}" presName="childText" presStyleLbl="conFgAcc1" presStyleIdx="0" presStyleCnt="3" custScaleY="327882" custLinFactNeighborY="-48106">
        <dgm:presLayoutVars>
          <dgm:bulletEnabled val="1"/>
        </dgm:presLayoutVars>
      </dgm:prSet>
      <dgm:spPr/>
    </dgm:pt>
    <dgm:pt modelId="{58814C9D-94A3-AE42-BC36-7F0DC747B0CA}" type="pres">
      <dgm:prSet presAssocID="{5AA2F73C-CA20-7045-93A9-AB3A38DF2AC9}" presName="spaceBetweenRectangles" presStyleCnt="0"/>
      <dgm:spPr/>
    </dgm:pt>
    <dgm:pt modelId="{C9CE8B2D-B3EA-D241-AB9C-DCD6A02EBF1B}" type="pres">
      <dgm:prSet presAssocID="{107C7BA8-8790-A842-B32E-B21242BE2D00}" presName="parentLin" presStyleCnt="0"/>
      <dgm:spPr/>
    </dgm:pt>
    <dgm:pt modelId="{AE4736AA-0C56-D943-8B95-25820605319F}" type="pres">
      <dgm:prSet presAssocID="{107C7BA8-8790-A842-B32E-B21242BE2D00}" presName="parentLeftMargin" presStyleLbl="node1" presStyleIdx="0" presStyleCnt="3"/>
      <dgm:spPr/>
    </dgm:pt>
    <dgm:pt modelId="{59AD41E0-4024-7D4F-A9FC-86B8945FD678}" type="pres">
      <dgm:prSet presAssocID="{107C7BA8-8790-A842-B32E-B21242BE2D0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92714D6-82B9-204D-ACC5-2F59F7B081A6}" type="pres">
      <dgm:prSet presAssocID="{107C7BA8-8790-A842-B32E-B21242BE2D00}" presName="negativeSpace" presStyleCnt="0"/>
      <dgm:spPr/>
    </dgm:pt>
    <dgm:pt modelId="{F9608596-069B-7C4D-81F3-03118A0C6101}" type="pres">
      <dgm:prSet presAssocID="{107C7BA8-8790-A842-B32E-B21242BE2D00}" presName="childText" presStyleLbl="conFgAcc1" presStyleIdx="1" presStyleCnt="3" custScaleY="317273">
        <dgm:presLayoutVars>
          <dgm:bulletEnabled val="1"/>
        </dgm:presLayoutVars>
      </dgm:prSet>
      <dgm:spPr/>
    </dgm:pt>
    <dgm:pt modelId="{8CCD88D6-278A-F948-AF07-4D94E5616281}" type="pres">
      <dgm:prSet presAssocID="{78AD136E-744E-2F4C-9F77-A38737EC8E3B}" presName="spaceBetweenRectangles" presStyleCnt="0"/>
      <dgm:spPr/>
    </dgm:pt>
    <dgm:pt modelId="{46F4409D-F1CF-EF47-811D-35F9C6460C15}" type="pres">
      <dgm:prSet presAssocID="{7D54F72E-274B-764D-9EDC-EE4AF827C545}" presName="parentLin" presStyleCnt="0"/>
      <dgm:spPr/>
    </dgm:pt>
    <dgm:pt modelId="{D49C2101-F20C-D148-880D-A35780794E50}" type="pres">
      <dgm:prSet presAssocID="{7D54F72E-274B-764D-9EDC-EE4AF827C545}" presName="parentLeftMargin" presStyleLbl="node1" presStyleIdx="1" presStyleCnt="3"/>
      <dgm:spPr/>
    </dgm:pt>
    <dgm:pt modelId="{538F43F8-79DF-DD4B-98E9-94BE06EB7111}" type="pres">
      <dgm:prSet presAssocID="{7D54F72E-274B-764D-9EDC-EE4AF827C54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310FB93-9BC3-B74C-8D02-8076C2BDFD90}" type="pres">
      <dgm:prSet presAssocID="{7D54F72E-274B-764D-9EDC-EE4AF827C545}" presName="negativeSpace" presStyleCnt="0"/>
      <dgm:spPr/>
    </dgm:pt>
    <dgm:pt modelId="{D18EA1BE-8ABC-9047-B137-347A84DE6466}" type="pres">
      <dgm:prSet presAssocID="{7D54F72E-274B-764D-9EDC-EE4AF827C545}" presName="childText" presStyleLbl="conFgAcc1" presStyleIdx="2" presStyleCnt="3" custScaleY="306965">
        <dgm:presLayoutVars>
          <dgm:bulletEnabled val="1"/>
        </dgm:presLayoutVars>
      </dgm:prSet>
      <dgm:spPr/>
    </dgm:pt>
  </dgm:ptLst>
  <dgm:cxnLst>
    <dgm:cxn modelId="{CF7ECD31-1C4C-EB4A-9150-C206B5925FD0}" srcId="{BEE3ABD1-B495-5F40-A4D4-D557E9B403E6}" destId="{107C7BA8-8790-A842-B32E-B21242BE2D00}" srcOrd="1" destOrd="0" parTransId="{1F9C590F-CA95-7049-ABDC-86CAE076FE2D}" sibTransId="{78AD136E-744E-2F4C-9F77-A38737EC8E3B}"/>
    <dgm:cxn modelId="{2BAE8235-76B2-E341-B47A-F1328D0B889A}" type="presOf" srcId="{A77C6B1F-1359-FA44-BFD0-6A675BF0EEDE}" destId="{F2412F4C-5866-2B43-A79F-266AE7590B69}" srcOrd="1" destOrd="0" presId="urn:microsoft.com/office/officeart/2005/8/layout/list1"/>
    <dgm:cxn modelId="{8A347463-3C9A-5C49-A96C-6BA43ADC6968}" srcId="{BEE3ABD1-B495-5F40-A4D4-D557E9B403E6}" destId="{7D54F72E-274B-764D-9EDC-EE4AF827C545}" srcOrd="2" destOrd="0" parTransId="{C9ABCE92-B618-DB4E-8758-22E868CD712E}" sibTransId="{6FA18E44-EC46-9949-9788-1BA48CD67FF3}"/>
    <dgm:cxn modelId="{13243559-F34B-7842-A429-6E4647E2EF86}" type="presOf" srcId="{BEE3ABD1-B495-5F40-A4D4-D557E9B403E6}" destId="{E7611BEC-FD7F-8B42-A9CD-1F9F4663D90C}" srcOrd="0" destOrd="0" presId="urn:microsoft.com/office/officeart/2005/8/layout/list1"/>
    <dgm:cxn modelId="{5DFA0084-D1A1-6146-8A9A-B1FD76ACD180}" type="presOf" srcId="{107C7BA8-8790-A842-B32E-B21242BE2D00}" destId="{AE4736AA-0C56-D943-8B95-25820605319F}" srcOrd="0" destOrd="0" presId="urn:microsoft.com/office/officeart/2005/8/layout/list1"/>
    <dgm:cxn modelId="{39B96D8B-7C03-8B4F-B4EC-2EDE9494B104}" type="presOf" srcId="{7D54F72E-274B-764D-9EDC-EE4AF827C545}" destId="{D49C2101-F20C-D148-880D-A35780794E50}" srcOrd="0" destOrd="0" presId="urn:microsoft.com/office/officeart/2005/8/layout/list1"/>
    <dgm:cxn modelId="{88EDFE90-B37E-1C48-8478-FEE4D4A1A82E}" type="presOf" srcId="{A77C6B1F-1359-FA44-BFD0-6A675BF0EEDE}" destId="{99AFB8CA-8C35-3B4F-A254-5F6608FD533C}" srcOrd="0" destOrd="0" presId="urn:microsoft.com/office/officeart/2005/8/layout/list1"/>
    <dgm:cxn modelId="{65E78BBF-CF31-2447-A5AE-2C843D69DDAA}" srcId="{BEE3ABD1-B495-5F40-A4D4-D557E9B403E6}" destId="{A77C6B1F-1359-FA44-BFD0-6A675BF0EEDE}" srcOrd="0" destOrd="0" parTransId="{0532D2BD-8EEC-284C-81F3-571828831AD2}" sibTransId="{5AA2F73C-CA20-7045-93A9-AB3A38DF2AC9}"/>
    <dgm:cxn modelId="{5DA609C4-FA6C-414A-B555-CAA6258BADA5}" type="presOf" srcId="{107C7BA8-8790-A842-B32E-B21242BE2D00}" destId="{59AD41E0-4024-7D4F-A9FC-86B8945FD678}" srcOrd="1" destOrd="0" presId="urn:microsoft.com/office/officeart/2005/8/layout/list1"/>
    <dgm:cxn modelId="{3351CDF3-1AB7-1E48-9FFF-4C68CAF12586}" type="presOf" srcId="{7D54F72E-274B-764D-9EDC-EE4AF827C545}" destId="{538F43F8-79DF-DD4B-98E9-94BE06EB7111}" srcOrd="1" destOrd="0" presId="urn:microsoft.com/office/officeart/2005/8/layout/list1"/>
    <dgm:cxn modelId="{22832160-ABBD-B147-B75E-A196935A2CD5}" type="presParOf" srcId="{E7611BEC-FD7F-8B42-A9CD-1F9F4663D90C}" destId="{AE2E879D-E3C9-294D-9722-3DB461310EE6}" srcOrd="0" destOrd="0" presId="urn:microsoft.com/office/officeart/2005/8/layout/list1"/>
    <dgm:cxn modelId="{E3FF6DB5-B254-8E40-8884-BEA6EF409E8E}" type="presParOf" srcId="{AE2E879D-E3C9-294D-9722-3DB461310EE6}" destId="{99AFB8CA-8C35-3B4F-A254-5F6608FD533C}" srcOrd="0" destOrd="0" presId="urn:microsoft.com/office/officeart/2005/8/layout/list1"/>
    <dgm:cxn modelId="{47FC8AB8-7F88-0A49-A9EA-4773DBE4CF67}" type="presParOf" srcId="{AE2E879D-E3C9-294D-9722-3DB461310EE6}" destId="{F2412F4C-5866-2B43-A79F-266AE7590B69}" srcOrd="1" destOrd="0" presId="urn:microsoft.com/office/officeart/2005/8/layout/list1"/>
    <dgm:cxn modelId="{F95F8436-00C5-2C40-93B0-264319A8BBB3}" type="presParOf" srcId="{E7611BEC-FD7F-8B42-A9CD-1F9F4663D90C}" destId="{05556FB7-4D5B-3742-8AF2-21F1251B6485}" srcOrd="1" destOrd="0" presId="urn:microsoft.com/office/officeart/2005/8/layout/list1"/>
    <dgm:cxn modelId="{EB907BA4-48FC-3E4F-A38F-A2C7F0EC3058}" type="presParOf" srcId="{E7611BEC-FD7F-8B42-A9CD-1F9F4663D90C}" destId="{28D2D072-3C67-9E43-A8B5-94E130E408D0}" srcOrd="2" destOrd="0" presId="urn:microsoft.com/office/officeart/2005/8/layout/list1"/>
    <dgm:cxn modelId="{C1E40694-10E3-7F4E-9A18-317B89761D11}" type="presParOf" srcId="{E7611BEC-FD7F-8B42-A9CD-1F9F4663D90C}" destId="{58814C9D-94A3-AE42-BC36-7F0DC747B0CA}" srcOrd="3" destOrd="0" presId="urn:microsoft.com/office/officeart/2005/8/layout/list1"/>
    <dgm:cxn modelId="{4D2ED418-EE1B-B94E-9581-E39766D683AB}" type="presParOf" srcId="{E7611BEC-FD7F-8B42-A9CD-1F9F4663D90C}" destId="{C9CE8B2D-B3EA-D241-AB9C-DCD6A02EBF1B}" srcOrd="4" destOrd="0" presId="urn:microsoft.com/office/officeart/2005/8/layout/list1"/>
    <dgm:cxn modelId="{ACE49DCC-6529-CD47-BAE7-3A22ED24015E}" type="presParOf" srcId="{C9CE8B2D-B3EA-D241-AB9C-DCD6A02EBF1B}" destId="{AE4736AA-0C56-D943-8B95-25820605319F}" srcOrd="0" destOrd="0" presId="urn:microsoft.com/office/officeart/2005/8/layout/list1"/>
    <dgm:cxn modelId="{7E797C2A-1E92-1740-BF17-63360FBBEF47}" type="presParOf" srcId="{C9CE8B2D-B3EA-D241-AB9C-DCD6A02EBF1B}" destId="{59AD41E0-4024-7D4F-A9FC-86B8945FD678}" srcOrd="1" destOrd="0" presId="urn:microsoft.com/office/officeart/2005/8/layout/list1"/>
    <dgm:cxn modelId="{EABBA042-848F-F844-89C1-E5E69796E8B3}" type="presParOf" srcId="{E7611BEC-FD7F-8B42-A9CD-1F9F4663D90C}" destId="{992714D6-82B9-204D-ACC5-2F59F7B081A6}" srcOrd="5" destOrd="0" presId="urn:microsoft.com/office/officeart/2005/8/layout/list1"/>
    <dgm:cxn modelId="{59A9A76F-B4A3-604D-BD15-32D1F10EFFE2}" type="presParOf" srcId="{E7611BEC-FD7F-8B42-A9CD-1F9F4663D90C}" destId="{F9608596-069B-7C4D-81F3-03118A0C6101}" srcOrd="6" destOrd="0" presId="urn:microsoft.com/office/officeart/2005/8/layout/list1"/>
    <dgm:cxn modelId="{F3FC09C0-11D1-CE49-88A7-0F3C5B9823D2}" type="presParOf" srcId="{E7611BEC-FD7F-8B42-A9CD-1F9F4663D90C}" destId="{8CCD88D6-278A-F948-AF07-4D94E5616281}" srcOrd="7" destOrd="0" presId="urn:microsoft.com/office/officeart/2005/8/layout/list1"/>
    <dgm:cxn modelId="{071E6A4E-5ACB-A14D-98D1-1A33A9D8EF5A}" type="presParOf" srcId="{E7611BEC-FD7F-8B42-A9CD-1F9F4663D90C}" destId="{46F4409D-F1CF-EF47-811D-35F9C6460C15}" srcOrd="8" destOrd="0" presId="urn:microsoft.com/office/officeart/2005/8/layout/list1"/>
    <dgm:cxn modelId="{678C84AD-B6E3-2E43-820E-E8A61EE813A6}" type="presParOf" srcId="{46F4409D-F1CF-EF47-811D-35F9C6460C15}" destId="{D49C2101-F20C-D148-880D-A35780794E50}" srcOrd="0" destOrd="0" presId="urn:microsoft.com/office/officeart/2005/8/layout/list1"/>
    <dgm:cxn modelId="{FB0F2CBA-3582-7548-AD6C-BD65FC1CEB37}" type="presParOf" srcId="{46F4409D-F1CF-EF47-811D-35F9C6460C15}" destId="{538F43F8-79DF-DD4B-98E9-94BE06EB7111}" srcOrd="1" destOrd="0" presId="urn:microsoft.com/office/officeart/2005/8/layout/list1"/>
    <dgm:cxn modelId="{55CE84CD-3592-7940-BD63-3B39C596ECD5}" type="presParOf" srcId="{E7611BEC-FD7F-8B42-A9CD-1F9F4663D90C}" destId="{9310FB93-9BC3-B74C-8D02-8076C2BDFD90}" srcOrd="9" destOrd="0" presId="urn:microsoft.com/office/officeart/2005/8/layout/list1"/>
    <dgm:cxn modelId="{E56431CA-5D24-2540-8408-346403A1A169}" type="presParOf" srcId="{E7611BEC-FD7F-8B42-A9CD-1F9F4663D90C}" destId="{D18EA1BE-8ABC-9047-B137-347A84DE646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EE3ABD1-B495-5F40-A4D4-D557E9B403E6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77C6B1F-1359-FA44-BFD0-6A675BF0EEDE}">
      <dgm:prSet phldrT="[Text]" custT="1"/>
      <dgm:spPr/>
      <dgm:t>
        <a:bodyPr/>
        <a:lstStyle/>
        <a:p>
          <a:r>
            <a:rPr lang="en-GB" sz="1400" dirty="0"/>
            <a:t>What is </a:t>
          </a:r>
          <a:r>
            <a:rPr lang="en-US" sz="1400" dirty="0"/>
            <a:t>the current situation?</a:t>
          </a:r>
        </a:p>
      </dgm:t>
    </dgm:pt>
    <dgm:pt modelId="{0532D2BD-8EEC-284C-81F3-571828831AD2}" type="parTrans" cxnId="{65E78BBF-CF31-2447-A5AE-2C843D69DDAA}">
      <dgm:prSet/>
      <dgm:spPr/>
      <dgm:t>
        <a:bodyPr/>
        <a:lstStyle/>
        <a:p>
          <a:endParaRPr lang="en-US"/>
        </a:p>
      </dgm:t>
    </dgm:pt>
    <dgm:pt modelId="{5AA2F73C-CA20-7045-93A9-AB3A38DF2AC9}" type="sibTrans" cxnId="{65E78BBF-CF31-2447-A5AE-2C843D69DDAA}">
      <dgm:prSet/>
      <dgm:spPr/>
      <dgm:t>
        <a:bodyPr/>
        <a:lstStyle/>
        <a:p>
          <a:endParaRPr lang="en-US"/>
        </a:p>
      </dgm:t>
    </dgm:pt>
    <dgm:pt modelId="{107C7BA8-8790-A842-B32E-B21242BE2D00}">
      <dgm:prSet phldrT="[Text]"/>
      <dgm:spPr/>
      <dgm:t>
        <a:bodyPr/>
        <a:lstStyle/>
        <a:p>
          <a:r>
            <a:rPr lang="en-US" dirty="0"/>
            <a:t>Barriers/Challenges</a:t>
          </a:r>
        </a:p>
      </dgm:t>
    </dgm:pt>
    <dgm:pt modelId="{1F9C590F-CA95-7049-ABDC-86CAE076FE2D}" type="parTrans" cxnId="{CF7ECD31-1C4C-EB4A-9150-C206B5925FD0}">
      <dgm:prSet/>
      <dgm:spPr/>
      <dgm:t>
        <a:bodyPr/>
        <a:lstStyle/>
        <a:p>
          <a:endParaRPr lang="en-US"/>
        </a:p>
      </dgm:t>
    </dgm:pt>
    <dgm:pt modelId="{78AD136E-744E-2F4C-9F77-A38737EC8E3B}" type="sibTrans" cxnId="{CF7ECD31-1C4C-EB4A-9150-C206B5925FD0}">
      <dgm:prSet/>
      <dgm:spPr/>
      <dgm:t>
        <a:bodyPr/>
        <a:lstStyle/>
        <a:p>
          <a:endParaRPr lang="en-US"/>
        </a:p>
      </dgm:t>
    </dgm:pt>
    <dgm:pt modelId="{7D54F72E-274B-764D-9EDC-EE4AF827C545}">
      <dgm:prSet phldrT="[Text]"/>
      <dgm:spPr/>
      <dgm:t>
        <a:bodyPr/>
        <a:lstStyle/>
        <a:p>
          <a:r>
            <a:rPr lang="en-US" dirty="0"/>
            <a:t>Actions needed and timeframe</a:t>
          </a:r>
        </a:p>
      </dgm:t>
    </dgm:pt>
    <dgm:pt modelId="{C9ABCE92-B618-DB4E-8758-22E868CD712E}" type="parTrans" cxnId="{8A347463-3C9A-5C49-A96C-6BA43ADC6968}">
      <dgm:prSet/>
      <dgm:spPr/>
      <dgm:t>
        <a:bodyPr/>
        <a:lstStyle/>
        <a:p>
          <a:endParaRPr lang="en-US"/>
        </a:p>
      </dgm:t>
    </dgm:pt>
    <dgm:pt modelId="{6FA18E44-EC46-9949-9788-1BA48CD67FF3}" type="sibTrans" cxnId="{8A347463-3C9A-5C49-A96C-6BA43ADC6968}">
      <dgm:prSet/>
      <dgm:spPr/>
      <dgm:t>
        <a:bodyPr/>
        <a:lstStyle/>
        <a:p>
          <a:endParaRPr lang="en-US"/>
        </a:p>
      </dgm:t>
    </dgm:pt>
    <dgm:pt modelId="{E7611BEC-FD7F-8B42-A9CD-1F9F4663D90C}" type="pres">
      <dgm:prSet presAssocID="{BEE3ABD1-B495-5F40-A4D4-D557E9B403E6}" presName="linear" presStyleCnt="0">
        <dgm:presLayoutVars>
          <dgm:dir/>
          <dgm:animLvl val="lvl"/>
          <dgm:resizeHandles val="exact"/>
        </dgm:presLayoutVars>
      </dgm:prSet>
      <dgm:spPr/>
    </dgm:pt>
    <dgm:pt modelId="{AE2E879D-E3C9-294D-9722-3DB461310EE6}" type="pres">
      <dgm:prSet presAssocID="{A77C6B1F-1359-FA44-BFD0-6A675BF0EEDE}" presName="parentLin" presStyleCnt="0"/>
      <dgm:spPr/>
    </dgm:pt>
    <dgm:pt modelId="{99AFB8CA-8C35-3B4F-A254-5F6608FD533C}" type="pres">
      <dgm:prSet presAssocID="{A77C6B1F-1359-FA44-BFD0-6A675BF0EEDE}" presName="parentLeftMargin" presStyleLbl="node1" presStyleIdx="0" presStyleCnt="3"/>
      <dgm:spPr/>
    </dgm:pt>
    <dgm:pt modelId="{F2412F4C-5866-2B43-A79F-266AE7590B69}" type="pres">
      <dgm:prSet presAssocID="{A77C6B1F-1359-FA44-BFD0-6A675BF0EED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5556FB7-4D5B-3742-8AF2-21F1251B6485}" type="pres">
      <dgm:prSet presAssocID="{A77C6B1F-1359-FA44-BFD0-6A675BF0EEDE}" presName="negativeSpace" presStyleCnt="0"/>
      <dgm:spPr/>
    </dgm:pt>
    <dgm:pt modelId="{28D2D072-3C67-9E43-A8B5-94E130E408D0}" type="pres">
      <dgm:prSet presAssocID="{A77C6B1F-1359-FA44-BFD0-6A675BF0EEDE}" presName="childText" presStyleLbl="conFgAcc1" presStyleIdx="0" presStyleCnt="3" custScaleY="327882" custLinFactNeighborY="-48106">
        <dgm:presLayoutVars>
          <dgm:bulletEnabled val="1"/>
        </dgm:presLayoutVars>
      </dgm:prSet>
      <dgm:spPr/>
    </dgm:pt>
    <dgm:pt modelId="{58814C9D-94A3-AE42-BC36-7F0DC747B0CA}" type="pres">
      <dgm:prSet presAssocID="{5AA2F73C-CA20-7045-93A9-AB3A38DF2AC9}" presName="spaceBetweenRectangles" presStyleCnt="0"/>
      <dgm:spPr/>
    </dgm:pt>
    <dgm:pt modelId="{C9CE8B2D-B3EA-D241-AB9C-DCD6A02EBF1B}" type="pres">
      <dgm:prSet presAssocID="{107C7BA8-8790-A842-B32E-B21242BE2D00}" presName="parentLin" presStyleCnt="0"/>
      <dgm:spPr/>
    </dgm:pt>
    <dgm:pt modelId="{AE4736AA-0C56-D943-8B95-25820605319F}" type="pres">
      <dgm:prSet presAssocID="{107C7BA8-8790-A842-B32E-B21242BE2D00}" presName="parentLeftMargin" presStyleLbl="node1" presStyleIdx="0" presStyleCnt="3"/>
      <dgm:spPr/>
    </dgm:pt>
    <dgm:pt modelId="{59AD41E0-4024-7D4F-A9FC-86B8945FD678}" type="pres">
      <dgm:prSet presAssocID="{107C7BA8-8790-A842-B32E-B21242BE2D0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92714D6-82B9-204D-ACC5-2F59F7B081A6}" type="pres">
      <dgm:prSet presAssocID="{107C7BA8-8790-A842-B32E-B21242BE2D00}" presName="negativeSpace" presStyleCnt="0"/>
      <dgm:spPr/>
    </dgm:pt>
    <dgm:pt modelId="{F9608596-069B-7C4D-81F3-03118A0C6101}" type="pres">
      <dgm:prSet presAssocID="{107C7BA8-8790-A842-B32E-B21242BE2D00}" presName="childText" presStyleLbl="conFgAcc1" presStyleIdx="1" presStyleCnt="3" custScaleY="317273">
        <dgm:presLayoutVars>
          <dgm:bulletEnabled val="1"/>
        </dgm:presLayoutVars>
      </dgm:prSet>
      <dgm:spPr/>
    </dgm:pt>
    <dgm:pt modelId="{8CCD88D6-278A-F948-AF07-4D94E5616281}" type="pres">
      <dgm:prSet presAssocID="{78AD136E-744E-2F4C-9F77-A38737EC8E3B}" presName="spaceBetweenRectangles" presStyleCnt="0"/>
      <dgm:spPr/>
    </dgm:pt>
    <dgm:pt modelId="{46F4409D-F1CF-EF47-811D-35F9C6460C15}" type="pres">
      <dgm:prSet presAssocID="{7D54F72E-274B-764D-9EDC-EE4AF827C545}" presName="parentLin" presStyleCnt="0"/>
      <dgm:spPr/>
    </dgm:pt>
    <dgm:pt modelId="{D49C2101-F20C-D148-880D-A35780794E50}" type="pres">
      <dgm:prSet presAssocID="{7D54F72E-274B-764D-9EDC-EE4AF827C545}" presName="parentLeftMargin" presStyleLbl="node1" presStyleIdx="1" presStyleCnt="3"/>
      <dgm:spPr/>
    </dgm:pt>
    <dgm:pt modelId="{538F43F8-79DF-DD4B-98E9-94BE06EB7111}" type="pres">
      <dgm:prSet presAssocID="{7D54F72E-274B-764D-9EDC-EE4AF827C54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310FB93-9BC3-B74C-8D02-8076C2BDFD90}" type="pres">
      <dgm:prSet presAssocID="{7D54F72E-274B-764D-9EDC-EE4AF827C545}" presName="negativeSpace" presStyleCnt="0"/>
      <dgm:spPr/>
    </dgm:pt>
    <dgm:pt modelId="{D18EA1BE-8ABC-9047-B137-347A84DE6466}" type="pres">
      <dgm:prSet presAssocID="{7D54F72E-274B-764D-9EDC-EE4AF827C545}" presName="childText" presStyleLbl="conFgAcc1" presStyleIdx="2" presStyleCnt="3" custScaleY="306965">
        <dgm:presLayoutVars>
          <dgm:bulletEnabled val="1"/>
        </dgm:presLayoutVars>
      </dgm:prSet>
      <dgm:spPr/>
    </dgm:pt>
  </dgm:ptLst>
  <dgm:cxnLst>
    <dgm:cxn modelId="{CF7ECD31-1C4C-EB4A-9150-C206B5925FD0}" srcId="{BEE3ABD1-B495-5F40-A4D4-D557E9B403E6}" destId="{107C7BA8-8790-A842-B32E-B21242BE2D00}" srcOrd="1" destOrd="0" parTransId="{1F9C590F-CA95-7049-ABDC-86CAE076FE2D}" sibTransId="{78AD136E-744E-2F4C-9F77-A38737EC8E3B}"/>
    <dgm:cxn modelId="{2BAE8235-76B2-E341-B47A-F1328D0B889A}" type="presOf" srcId="{A77C6B1F-1359-FA44-BFD0-6A675BF0EEDE}" destId="{F2412F4C-5866-2B43-A79F-266AE7590B69}" srcOrd="1" destOrd="0" presId="urn:microsoft.com/office/officeart/2005/8/layout/list1"/>
    <dgm:cxn modelId="{8A347463-3C9A-5C49-A96C-6BA43ADC6968}" srcId="{BEE3ABD1-B495-5F40-A4D4-D557E9B403E6}" destId="{7D54F72E-274B-764D-9EDC-EE4AF827C545}" srcOrd="2" destOrd="0" parTransId="{C9ABCE92-B618-DB4E-8758-22E868CD712E}" sibTransId="{6FA18E44-EC46-9949-9788-1BA48CD67FF3}"/>
    <dgm:cxn modelId="{13243559-F34B-7842-A429-6E4647E2EF86}" type="presOf" srcId="{BEE3ABD1-B495-5F40-A4D4-D557E9B403E6}" destId="{E7611BEC-FD7F-8B42-A9CD-1F9F4663D90C}" srcOrd="0" destOrd="0" presId="urn:microsoft.com/office/officeart/2005/8/layout/list1"/>
    <dgm:cxn modelId="{5DFA0084-D1A1-6146-8A9A-B1FD76ACD180}" type="presOf" srcId="{107C7BA8-8790-A842-B32E-B21242BE2D00}" destId="{AE4736AA-0C56-D943-8B95-25820605319F}" srcOrd="0" destOrd="0" presId="urn:microsoft.com/office/officeart/2005/8/layout/list1"/>
    <dgm:cxn modelId="{39B96D8B-7C03-8B4F-B4EC-2EDE9494B104}" type="presOf" srcId="{7D54F72E-274B-764D-9EDC-EE4AF827C545}" destId="{D49C2101-F20C-D148-880D-A35780794E50}" srcOrd="0" destOrd="0" presId="urn:microsoft.com/office/officeart/2005/8/layout/list1"/>
    <dgm:cxn modelId="{88EDFE90-B37E-1C48-8478-FEE4D4A1A82E}" type="presOf" srcId="{A77C6B1F-1359-FA44-BFD0-6A675BF0EEDE}" destId="{99AFB8CA-8C35-3B4F-A254-5F6608FD533C}" srcOrd="0" destOrd="0" presId="urn:microsoft.com/office/officeart/2005/8/layout/list1"/>
    <dgm:cxn modelId="{65E78BBF-CF31-2447-A5AE-2C843D69DDAA}" srcId="{BEE3ABD1-B495-5F40-A4D4-D557E9B403E6}" destId="{A77C6B1F-1359-FA44-BFD0-6A675BF0EEDE}" srcOrd="0" destOrd="0" parTransId="{0532D2BD-8EEC-284C-81F3-571828831AD2}" sibTransId="{5AA2F73C-CA20-7045-93A9-AB3A38DF2AC9}"/>
    <dgm:cxn modelId="{5DA609C4-FA6C-414A-B555-CAA6258BADA5}" type="presOf" srcId="{107C7BA8-8790-A842-B32E-B21242BE2D00}" destId="{59AD41E0-4024-7D4F-A9FC-86B8945FD678}" srcOrd="1" destOrd="0" presId="urn:microsoft.com/office/officeart/2005/8/layout/list1"/>
    <dgm:cxn modelId="{3351CDF3-1AB7-1E48-9FFF-4C68CAF12586}" type="presOf" srcId="{7D54F72E-274B-764D-9EDC-EE4AF827C545}" destId="{538F43F8-79DF-DD4B-98E9-94BE06EB7111}" srcOrd="1" destOrd="0" presId="urn:microsoft.com/office/officeart/2005/8/layout/list1"/>
    <dgm:cxn modelId="{22832160-ABBD-B147-B75E-A196935A2CD5}" type="presParOf" srcId="{E7611BEC-FD7F-8B42-A9CD-1F9F4663D90C}" destId="{AE2E879D-E3C9-294D-9722-3DB461310EE6}" srcOrd="0" destOrd="0" presId="urn:microsoft.com/office/officeart/2005/8/layout/list1"/>
    <dgm:cxn modelId="{E3FF6DB5-B254-8E40-8884-BEA6EF409E8E}" type="presParOf" srcId="{AE2E879D-E3C9-294D-9722-3DB461310EE6}" destId="{99AFB8CA-8C35-3B4F-A254-5F6608FD533C}" srcOrd="0" destOrd="0" presId="urn:microsoft.com/office/officeart/2005/8/layout/list1"/>
    <dgm:cxn modelId="{47FC8AB8-7F88-0A49-A9EA-4773DBE4CF67}" type="presParOf" srcId="{AE2E879D-E3C9-294D-9722-3DB461310EE6}" destId="{F2412F4C-5866-2B43-A79F-266AE7590B69}" srcOrd="1" destOrd="0" presId="urn:microsoft.com/office/officeart/2005/8/layout/list1"/>
    <dgm:cxn modelId="{F95F8436-00C5-2C40-93B0-264319A8BBB3}" type="presParOf" srcId="{E7611BEC-FD7F-8B42-A9CD-1F9F4663D90C}" destId="{05556FB7-4D5B-3742-8AF2-21F1251B6485}" srcOrd="1" destOrd="0" presId="urn:microsoft.com/office/officeart/2005/8/layout/list1"/>
    <dgm:cxn modelId="{EB907BA4-48FC-3E4F-A38F-A2C7F0EC3058}" type="presParOf" srcId="{E7611BEC-FD7F-8B42-A9CD-1F9F4663D90C}" destId="{28D2D072-3C67-9E43-A8B5-94E130E408D0}" srcOrd="2" destOrd="0" presId="urn:microsoft.com/office/officeart/2005/8/layout/list1"/>
    <dgm:cxn modelId="{C1E40694-10E3-7F4E-9A18-317B89761D11}" type="presParOf" srcId="{E7611BEC-FD7F-8B42-A9CD-1F9F4663D90C}" destId="{58814C9D-94A3-AE42-BC36-7F0DC747B0CA}" srcOrd="3" destOrd="0" presId="urn:microsoft.com/office/officeart/2005/8/layout/list1"/>
    <dgm:cxn modelId="{4D2ED418-EE1B-B94E-9581-E39766D683AB}" type="presParOf" srcId="{E7611BEC-FD7F-8B42-A9CD-1F9F4663D90C}" destId="{C9CE8B2D-B3EA-D241-AB9C-DCD6A02EBF1B}" srcOrd="4" destOrd="0" presId="urn:microsoft.com/office/officeart/2005/8/layout/list1"/>
    <dgm:cxn modelId="{ACE49DCC-6529-CD47-BAE7-3A22ED24015E}" type="presParOf" srcId="{C9CE8B2D-B3EA-D241-AB9C-DCD6A02EBF1B}" destId="{AE4736AA-0C56-D943-8B95-25820605319F}" srcOrd="0" destOrd="0" presId="urn:microsoft.com/office/officeart/2005/8/layout/list1"/>
    <dgm:cxn modelId="{7E797C2A-1E92-1740-BF17-63360FBBEF47}" type="presParOf" srcId="{C9CE8B2D-B3EA-D241-AB9C-DCD6A02EBF1B}" destId="{59AD41E0-4024-7D4F-A9FC-86B8945FD678}" srcOrd="1" destOrd="0" presId="urn:microsoft.com/office/officeart/2005/8/layout/list1"/>
    <dgm:cxn modelId="{EABBA042-848F-F844-89C1-E5E69796E8B3}" type="presParOf" srcId="{E7611BEC-FD7F-8B42-A9CD-1F9F4663D90C}" destId="{992714D6-82B9-204D-ACC5-2F59F7B081A6}" srcOrd="5" destOrd="0" presId="urn:microsoft.com/office/officeart/2005/8/layout/list1"/>
    <dgm:cxn modelId="{59A9A76F-B4A3-604D-BD15-32D1F10EFFE2}" type="presParOf" srcId="{E7611BEC-FD7F-8B42-A9CD-1F9F4663D90C}" destId="{F9608596-069B-7C4D-81F3-03118A0C6101}" srcOrd="6" destOrd="0" presId="urn:microsoft.com/office/officeart/2005/8/layout/list1"/>
    <dgm:cxn modelId="{F3FC09C0-11D1-CE49-88A7-0F3C5B9823D2}" type="presParOf" srcId="{E7611BEC-FD7F-8B42-A9CD-1F9F4663D90C}" destId="{8CCD88D6-278A-F948-AF07-4D94E5616281}" srcOrd="7" destOrd="0" presId="urn:microsoft.com/office/officeart/2005/8/layout/list1"/>
    <dgm:cxn modelId="{071E6A4E-5ACB-A14D-98D1-1A33A9D8EF5A}" type="presParOf" srcId="{E7611BEC-FD7F-8B42-A9CD-1F9F4663D90C}" destId="{46F4409D-F1CF-EF47-811D-35F9C6460C15}" srcOrd="8" destOrd="0" presId="urn:microsoft.com/office/officeart/2005/8/layout/list1"/>
    <dgm:cxn modelId="{678C84AD-B6E3-2E43-820E-E8A61EE813A6}" type="presParOf" srcId="{46F4409D-F1CF-EF47-811D-35F9C6460C15}" destId="{D49C2101-F20C-D148-880D-A35780794E50}" srcOrd="0" destOrd="0" presId="urn:microsoft.com/office/officeart/2005/8/layout/list1"/>
    <dgm:cxn modelId="{FB0F2CBA-3582-7548-AD6C-BD65FC1CEB37}" type="presParOf" srcId="{46F4409D-F1CF-EF47-811D-35F9C6460C15}" destId="{538F43F8-79DF-DD4B-98E9-94BE06EB7111}" srcOrd="1" destOrd="0" presId="urn:microsoft.com/office/officeart/2005/8/layout/list1"/>
    <dgm:cxn modelId="{55CE84CD-3592-7940-BD63-3B39C596ECD5}" type="presParOf" srcId="{E7611BEC-FD7F-8B42-A9CD-1F9F4663D90C}" destId="{9310FB93-9BC3-B74C-8D02-8076C2BDFD90}" srcOrd="9" destOrd="0" presId="urn:microsoft.com/office/officeart/2005/8/layout/list1"/>
    <dgm:cxn modelId="{E56431CA-5D24-2540-8408-346403A1A169}" type="presParOf" srcId="{E7611BEC-FD7F-8B42-A9CD-1F9F4663D90C}" destId="{D18EA1BE-8ABC-9047-B137-347A84DE646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2D072-3C67-9E43-A8B5-94E130E408D0}">
      <dsp:nvSpPr>
        <dsp:cNvPr id="0" name=""/>
        <dsp:cNvSpPr/>
      </dsp:nvSpPr>
      <dsp:spPr>
        <a:xfrm>
          <a:off x="0" y="297136"/>
          <a:ext cx="8783273" cy="13220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12F4C-5866-2B43-A79F-266AE7590B69}">
      <dsp:nvSpPr>
        <dsp:cNvPr id="0" name=""/>
        <dsp:cNvSpPr/>
      </dsp:nvSpPr>
      <dsp:spPr>
        <a:xfrm>
          <a:off x="439163" y="10254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What is </a:t>
          </a:r>
          <a:r>
            <a:rPr lang="en-US" sz="1400" kern="1200" dirty="0"/>
            <a:t>the current situation?</a:t>
          </a:r>
        </a:p>
      </dsp:txBody>
      <dsp:txXfrm>
        <a:off x="462220" y="125597"/>
        <a:ext cx="6102177" cy="426206"/>
      </dsp:txXfrm>
    </dsp:sp>
    <dsp:sp modelId="{F9608596-069B-7C4D-81F3-03118A0C6101}">
      <dsp:nvSpPr>
        <dsp:cNvPr id="0" name=""/>
        <dsp:cNvSpPr/>
      </dsp:nvSpPr>
      <dsp:spPr>
        <a:xfrm>
          <a:off x="0" y="1983280"/>
          <a:ext cx="8783273" cy="12792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D41E0-4024-7D4F-A9FC-86B8945FD678}">
      <dsp:nvSpPr>
        <dsp:cNvPr id="0" name=""/>
        <dsp:cNvSpPr/>
      </dsp:nvSpPr>
      <dsp:spPr>
        <a:xfrm>
          <a:off x="439163" y="174712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Barriers/Challenges</a:t>
          </a:r>
        </a:p>
      </dsp:txBody>
      <dsp:txXfrm>
        <a:off x="462220" y="1770177"/>
        <a:ext cx="6102177" cy="426206"/>
      </dsp:txXfrm>
    </dsp:sp>
    <dsp:sp modelId="{D18EA1BE-8ABC-9047-B137-347A84DE6466}">
      <dsp:nvSpPr>
        <dsp:cNvPr id="0" name=""/>
        <dsp:cNvSpPr/>
      </dsp:nvSpPr>
      <dsp:spPr>
        <a:xfrm>
          <a:off x="0" y="3585085"/>
          <a:ext cx="8783273" cy="12376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F43F8-79DF-DD4B-98E9-94BE06EB7111}">
      <dsp:nvSpPr>
        <dsp:cNvPr id="0" name=""/>
        <dsp:cNvSpPr/>
      </dsp:nvSpPr>
      <dsp:spPr>
        <a:xfrm>
          <a:off x="439163" y="3348925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Actions needed and timeframe</a:t>
          </a:r>
        </a:p>
      </dsp:txBody>
      <dsp:txXfrm>
        <a:off x="462220" y="3371982"/>
        <a:ext cx="6102177" cy="42620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2D072-3C67-9E43-A8B5-94E130E408D0}">
      <dsp:nvSpPr>
        <dsp:cNvPr id="0" name=""/>
        <dsp:cNvSpPr/>
      </dsp:nvSpPr>
      <dsp:spPr>
        <a:xfrm>
          <a:off x="0" y="297136"/>
          <a:ext cx="8783273" cy="13220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12F4C-5866-2B43-A79F-266AE7590B69}">
      <dsp:nvSpPr>
        <dsp:cNvPr id="0" name=""/>
        <dsp:cNvSpPr/>
      </dsp:nvSpPr>
      <dsp:spPr>
        <a:xfrm>
          <a:off x="439163" y="10254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What is </a:t>
          </a:r>
          <a:r>
            <a:rPr lang="en-US" sz="1400" kern="1200" dirty="0"/>
            <a:t>the current situation?</a:t>
          </a:r>
        </a:p>
      </dsp:txBody>
      <dsp:txXfrm>
        <a:off x="462220" y="125597"/>
        <a:ext cx="6102177" cy="426206"/>
      </dsp:txXfrm>
    </dsp:sp>
    <dsp:sp modelId="{F9608596-069B-7C4D-81F3-03118A0C6101}">
      <dsp:nvSpPr>
        <dsp:cNvPr id="0" name=""/>
        <dsp:cNvSpPr/>
      </dsp:nvSpPr>
      <dsp:spPr>
        <a:xfrm>
          <a:off x="0" y="1983280"/>
          <a:ext cx="8783273" cy="12792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D41E0-4024-7D4F-A9FC-86B8945FD678}">
      <dsp:nvSpPr>
        <dsp:cNvPr id="0" name=""/>
        <dsp:cNvSpPr/>
      </dsp:nvSpPr>
      <dsp:spPr>
        <a:xfrm>
          <a:off x="439163" y="174712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Barriers/Challenges</a:t>
          </a:r>
        </a:p>
      </dsp:txBody>
      <dsp:txXfrm>
        <a:off x="462220" y="1770177"/>
        <a:ext cx="6102177" cy="426206"/>
      </dsp:txXfrm>
    </dsp:sp>
    <dsp:sp modelId="{D18EA1BE-8ABC-9047-B137-347A84DE6466}">
      <dsp:nvSpPr>
        <dsp:cNvPr id="0" name=""/>
        <dsp:cNvSpPr/>
      </dsp:nvSpPr>
      <dsp:spPr>
        <a:xfrm>
          <a:off x="0" y="3585085"/>
          <a:ext cx="8783273" cy="12376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F43F8-79DF-DD4B-98E9-94BE06EB7111}">
      <dsp:nvSpPr>
        <dsp:cNvPr id="0" name=""/>
        <dsp:cNvSpPr/>
      </dsp:nvSpPr>
      <dsp:spPr>
        <a:xfrm>
          <a:off x="439163" y="3348925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Actions needed and timeframe</a:t>
          </a:r>
        </a:p>
      </dsp:txBody>
      <dsp:txXfrm>
        <a:off x="462220" y="3371982"/>
        <a:ext cx="6102177" cy="42620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2D072-3C67-9E43-A8B5-94E130E408D0}">
      <dsp:nvSpPr>
        <dsp:cNvPr id="0" name=""/>
        <dsp:cNvSpPr/>
      </dsp:nvSpPr>
      <dsp:spPr>
        <a:xfrm>
          <a:off x="0" y="297136"/>
          <a:ext cx="8783273" cy="13220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12F4C-5866-2B43-A79F-266AE7590B69}">
      <dsp:nvSpPr>
        <dsp:cNvPr id="0" name=""/>
        <dsp:cNvSpPr/>
      </dsp:nvSpPr>
      <dsp:spPr>
        <a:xfrm>
          <a:off x="439163" y="10254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What is </a:t>
          </a:r>
          <a:r>
            <a:rPr lang="en-US" sz="1400" kern="1200" dirty="0"/>
            <a:t>the current situation?</a:t>
          </a:r>
        </a:p>
      </dsp:txBody>
      <dsp:txXfrm>
        <a:off x="462220" y="125597"/>
        <a:ext cx="6102177" cy="426206"/>
      </dsp:txXfrm>
    </dsp:sp>
    <dsp:sp modelId="{F9608596-069B-7C4D-81F3-03118A0C6101}">
      <dsp:nvSpPr>
        <dsp:cNvPr id="0" name=""/>
        <dsp:cNvSpPr/>
      </dsp:nvSpPr>
      <dsp:spPr>
        <a:xfrm>
          <a:off x="0" y="1983280"/>
          <a:ext cx="8783273" cy="12792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D41E0-4024-7D4F-A9FC-86B8945FD678}">
      <dsp:nvSpPr>
        <dsp:cNvPr id="0" name=""/>
        <dsp:cNvSpPr/>
      </dsp:nvSpPr>
      <dsp:spPr>
        <a:xfrm>
          <a:off x="439163" y="174712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Barriers/Challenges</a:t>
          </a:r>
        </a:p>
      </dsp:txBody>
      <dsp:txXfrm>
        <a:off x="462220" y="1770177"/>
        <a:ext cx="6102177" cy="426206"/>
      </dsp:txXfrm>
    </dsp:sp>
    <dsp:sp modelId="{D18EA1BE-8ABC-9047-B137-347A84DE6466}">
      <dsp:nvSpPr>
        <dsp:cNvPr id="0" name=""/>
        <dsp:cNvSpPr/>
      </dsp:nvSpPr>
      <dsp:spPr>
        <a:xfrm>
          <a:off x="0" y="3585085"/>
          <a:ext cx="8783273" cy="12376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F43F8-79DF-DD4B-98E9-94BE06EB7111}">
      <dsp:nvSpPr>
        <dsp:cNvPr id="0" name=""/>
        <dsp:cNvSpPr/>
      </dsp:nvSpPr>
      <dsp:spPr>
        <a:xfrm>
          <a:off x="439163" y="3348925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Actions needed and timeframe</a:t>
          </a:r>
        </a:p>
      </dsp:txBody>
      <dsp:txXfrm>
        <a:off x="462220" y="3371982"/>
        <a:ext cx="6102177" cy="42620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2D072-3C67-9E43-A8B5-94E130E408D0}">
      <dsp:nvSpPr>
        <dsp:cNvPr id="0" name=""/>
        <dsp:cNvSpPr/>
      </dsp:nvSpPr>
      <dsp:spPr>
        <a:xfrm>
          <a:off x="0" y="297136"/>
          <a:ext cx="8783273" cy="13220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12F4C-5866-2B43-A79F-266AE7590B69}">
      <dsp:nvSpPr>
        <dsp:cNvPr id="0" name=""/>
        <dsp:cNvSpPr/>
      </dsp:nvSpPr>
      <dsp:spPr>
        <a:xfrm>
          <a:off x="439163" y="10254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What is </a:t>
          </a:r>
          <a:r>
            <a:rPr lang="en-US" sz="1400" kern="1200" dirty="0"/>
            <a:t>the current situation?</a:t>
          </a:r>
        </a:p>
      </dsp:txBody>
      <dsp:txXfrm>
        <a:off x="462220" y="125597"/>
        <a:ext cx="6102177" cy="426206"/>
      </dsp:txXfrm>
    </dsp:sp>
    <dsp:sp modelId="{F9608596-069B-7C4D-81F3-03118A0C6101}">
      <dsp:nvSpPr>
        <dsp:cNvPr id="0" name=""/>
        <dsp:cNvSpPr/>
      </dsp:nvSpPr>
      <dsp:spPr>
        <a:xfrm>
          <a:off x="0" y="1983280"/>
          <a:ext cx="8783273" cy="12792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D41E0-4024-7D4F-A9FC-86B8945FD678}">
      <dsp:nvSpPr>
        <dsp:cNvPr id="0" name=""/>
        <dsp:cNvSpPr/>
      </dsp:nvSpPr>
      <dsp:spPr>
        <a:xfrm>
          <a:off x="439163" y="174712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Barriers/Challenges</a:t>
          </a:r>
        </a:p>
      </dsp:txBody>
      <dsp:txXfrm>
        <a:off x="462220" y="1770177"/>
        <a:ext cx="6102177" cy="426206"/>
      </dsp:txXfrm>
    </dsp:sp>
    <dsp:sp modelId="{D18EA1BE-8ABC-9047-B137-347A84DE6466}">
      <dsp:nvSpPr>
        <dsp:cNvPr id="0" name=""/>
        <dsp:cNvSpPr/>
      </dsp:nvSpPr>
      <dsp:spPr>
        <a:xfrm>
          <a:off x="0" y="3585085"/>
          <a:ext cx="8783273" cy="12376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F43F8-79DF-DD4B-98E9-94BE06EB7111}">
      <dsp:nvSpPr>
        <dsp:cNvPr id="0" name=""/>
        <dsp:cNvSpPr/>
      </dsp:nvSpPr>
      <dsp:spPr>
        <a:xfrm>
          <a:off x="439163" y="3348925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Actions needed and timeframe</a:t>
          </a:r>
        </a:p>
      </dsp:txBody>
      <dsp:txXfrm>
        <a:off x="462220" y="3371982"/>
        <a:ext cx="6102177" cy="42620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2D072-3C67-9E43-A8B5-94E130E408D0}">
      <dsp:nvSpPr>
        <dsp:cNvPr id="0" name=""/>
        <dsp:cNvSpPr/>
      </dsp:nvSpPr>
      <dsp:spPr>
        <a:xfrm>
          <a:off x="0" y="297136"/>
          <a:ext cx="8783273" cy="13220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12F4C-5866-2B43-A79F-266AE7590B69}">
      <dsp:nvSpPr>
        <dsp:cNvPr id="0" name=""/>
        <dsp:cNvSpPr/>
      </dsp:nvSpPr>
      <dsp:spPr>
        <a:xfrm>
          <a:off x="439163" y="10254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What is </a:t>
          </a:r>
          <a:r>
            <a:rPr lang="en-US" sz="1400" kern="1200" dirty="0"/>
            <a:t>the current situation?</a:t>
          </a:r>
        </a:p>
      </dsp:txBody>
      <dsp:txXfrm>
        <a:off x="462220" y="125597"/>
        <a:ext cx="6102177" cy="426206"/>
      </dsp:txXfrm>
    </dsp:sp>
    <dsp:sp modelId="{F9608596-069B-7C4D-81F3-03118A0C6101}">
      <dsp:nvSpPr>
        <dsp:cNvPr id="0" name=""/>
        <dsp:cNvSpPr/>
      </dsp:nvSpPr>
      <dsp:spPr>
        <a:xfrm>
          <a:off x="0" y="1983280"/>
          <a:ext cx="8783273" cy="12792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D41E0-4024-7D4F-A9FC-86B8945FD678}">
      <dsp:nvSpPr>
        <dsp:cNvPr id="0" name=""/>
        <dsp:cNvSpPr/>
      </dsp:nvSpPr>
      <dsp:spPr>
        <a:xfrm>
          <a:off x="439163" y="174712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Barriers/Challenges</a:t>
          </a:r>
        </a:p>
      </dsp:txBody>
      <dsp:txXfrm>
        <a:off x="462220" y="1770177"/>
        <a:ext cx="6102177" cy="426206"/>
      </dsp:txXfrm>
    </dsp:sp>
    <dsp:sp modelId="{D18EA1BE-8ABC-9047-B137-347A84DE6466}">
      <dsp:nvSpPr>
        <dsp:cNvPr id="0" name=""/>
        <dsp:cNvSpPr/>
      </dsp:nvSpPr>
      <dsp:spPr>
        <a:xfrm>
          <a:off x="0" y="3585085"/>
          <a:ext cx="8783273" cy="12376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F43F8-79DF-DD4B-98E9-94BE06EB7111}">
      <dsp:nvSpPr>
        <dsp:cNvPr id="0" name=""/>
        <dsp:cNvSpPr/>
      </dsp:nvSpPr>
      <dsp:spPr>
        <a:xfrm>
          <a:off x="439163" y="3348925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Actions needed and timeframe</a:t>
          </a:r>
        </a:p>
      </dsp:txBody>
      <dsp:txXfrm>
        <a:off x="462220" y="3371982"/>
        <a:ext cx="6102177" cy="42620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2D072-3C67-9E43-A8B5-94E130E408D0}">
      <dsp:nvSpPr>
        <dsp:cNvPr id="0" name=""/>
        <dsp:cNvSpPr/>
      </dsp:nvSpPr>
      <dsp:spPr>
        <a:xfrm>
          <a:off x="0" y="297136"/>
          <a:ext cx="8783273" cy="13220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12F4C-5866-2B43-A79F-266AE7590B69}">
      <dsp:nvSpPr>
        <dsp:cNvPr id="0" name=""/>
        <dsp:cNvSpPr/>
      </dsp:nvSpPr>
      <dsp:spPr>
        <a:xfrm>
          <a:off x="439163" y="10254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What is </a:t>
          </a:r>
          <a:r>
            <a:rPr lang="en-US" sz="1400" kern="1200" dirty="0"/>
            <a:t>the current situation?</a:t>
          </a:r>
        </a:p>
      </dsp:txBody>
      <dsp:txXfrm>
        <a:off x="462220" y="125597"/>
        <a:ext cx="6102177" cy="426206"/>
      </dsp:txXfrm>
    </dsp:sp>
    <dsp:sp modelId="{F9608596-069B-7C4D-81F3-03118A0C6101}">
      <dsp:nvSpPr>
        <dsp:cNvPr id="0" name=""/>
        <dsp:cNvSpPr/>
      </dsp:nvSpPr>
      <dsp:spPr>
        <a:xfrm>
          <a:off x="0" y="1983280"/>
          <a:ext cx="8783273" cy="12792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D41E0-4024-7D4F-A9FC-86B8945FD678}">
      <dsp:nvSpPr>
        <dsp:cNvPr id="0" name=""/>
        <dsp:cNvSpPr/>
      </dsp:nvSpPr>
      <dsp:spPr>
        <a:xfrm>
          <a:off x="439163" y="174712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Barriers/Challenges</a:t>
          </a:r>
        </a:p>
      </dsp:txBody>
      <dsp:txXfrm>
        <a:off x="462220" y="1770177"/>
        <a:ext cx="6102177" cy="426206"/>
      </dsp:txXfrm>
    </dsp:sp>
    <dsp:sp modelId="{D18EA1BE-8ABC-9047-B137-347A84DE6466}">
      <dsp:nvSpPr>
        <dsp:cNvPr id="0" name=""/>
        <dsp:cNvSpPr/>
      </dsp:nvSpPr>
      <dsp:spPr>
        <a:xfrm>
          <a:off x="0" y="3585085"/>
          <a:ext cx="8783273" cy="12376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F43F8-79DF-DD4B-98E9-94BE06EB7111}">
      <dsp:nvSpPr>
        <dsp:cNvPr id="0" name=""/>
        <dsp:cNvSpPr/>
      </dsp:nvSpPr>
      <dsp:spPr>
        <a:xfrm>
          <a:off x="439163" y="3348925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Actions needed and timeframe</a:t>
          </a:r>
        </a:p>
      </dsp:txBody>
      <dsp:txXfrm>
        <a:off x="462220" y="3371982"/>
        <a:ext cx="6102177" cy="426206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2D072-3C67-9E43-A8B5-94E130E408D0}">
      <dsp:nvSpPr>
        <dsp:cNvPr id="0" name=""/>
        <dsp:cNvSpPr/>
      </dsp:nvSpPr>
      <dsp:spPr>
        <a:xfrm>
          <a:off x="0" y="297136"/>
          <a:ext cx="8783273" cy="13220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12F4C-5866-2B43-A79F-266AE7590B69}">
      <dsp:nvSpPr>
        <dsp:cNvPr id="0" name=""/>
        <dsp:cNvSpPr/>
      </dsp:nvSpPr>
      <dsp:spPr>
        <a:xfrm>
          <a:off x="439163" y="10254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What is </a:t>
          </a:r>
          <a:r>
            <a:rPr lang="en-US" sz="1400" kern="1200" dirty="0"/>
            <a:t>the current situation?</a:t>
          </a:r>
        </a:p>
      </dsp:txBody>
      <dsp:txXfrm>
        <a:off x="462220" y="125597"/>
        <a:ext cx="6102177" cy="426206"/>
      </dsp:txXfrm>
    </dsp:sp>
    <dsp:sp modelId="{F9608596-069B-7C4D-81F3-03118A0C6101}">
      <dsp:nvSpPr>
        <dsp:cNvPr id="0" name=""/>
        <dsp:cNvSpPr/>
      </dsp:nvSpPr>
      <dsp:spPr>
        <a:xfrm>
          <a:off x="0" y="1983280"/>
          <a:ext cx="8783273" cy="12792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D41E0-4024-7D4F-A9FC-86B8945FD678}">
      <dsp:nvSpPr>
        <dsp:cNvPr id="0" name=""/>
        <dsp:cNvSpPr/>
      </dsp:nvSpPr>
      <dsp:spPr>
        <a:xfrm>
          <a:off x="439163" y="174712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Barriers/Challenges</a:t>
          </a:r>
        </a:p>
      </dsp:txBody>
      <dsp:txXfrm>
        <a:off x="462220" y="1770177"/>
        <a:ext cx="6102177" cy="426206"/>
      </dsp:txXfrm>
    </dsp:sp>
    <dsp:sp modelId="{D18EA1BE-8ABC-9047-B137-347A84DE6466}">
      <dsp:nvSpPr>
        <dsp:cNvPr id="0" name=""/>
        <dsp:cNvSpPr/>
      </dsp:nvSpPr>
      <dsp:spPr>
        <a:xfrm>
          <a:off x="0" y="3585085"/>
          <a:ext cx="8783273" cy="12376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F43F8-79DF-DD4B-98E9-94BE06EB7111}">
      <dsp:nvSpPr>
        <dsp:cNvPr id="0" name=""/>
        <dsp:cNvSpPr/>
      </dsp:nvSpPr>
      <dsp:spPr>
        <a:xfrm>
          <a:off x="439163" y="3348925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Actions needed and timeframe</a:t>
          </a:r>
        </a:p>
      </dsp:txBody>
      <dsp:txXfrm>
        <a:off x="462220" y="3371982"/>
        <a:ext cx="6102177" cy="42620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2D072-3C67-9E43-A8B5-94E130E408D0}">
      <dsp:nvSpPr>
        <dsp:cNvPr id="0" name=""/>
        <dsp:cNvSpPr/>
      </dsp:nvSpPr>
      <dsp:spPr>
        <a:xfrm>
          <a:off x="0" y="297136"/>
          <a:ext cx="8783273" cy="13220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12F4C-5866-2B43-A79F-266AE7590B69}">
      <dsp:nvSpPr>
        <dsp:cNvPr id="0" name=""/>
        <dsp:cNvSpPr/>
      </dsp:nvSpPr>
      <dsp:spPr>
        <a:xfrm>
          <a:off x="439163" y="10254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What is </a:t>
          </a:r>
          <a:r>
            <a:rPr lang="en-US" sz="1400" kern="1200" dirty="0"/>
            <a:t>the current situation?</a:t>
          </a:r>
        </a:p>
      </dsp:txBody>
      <dsp:txXfrm>
        <a:off x="462220" y="125597"/>
        <a:ext cx="6102177" cy="426206"/>
      </dsp:txXfrm>
    </dsp:sp>
    <dsp:sp modelId="{F9608596-069B-7C4D-81F3-03118A0C6101}">
      <dsp:nvSpPr>
        <dsp:cNvPr id="0" name=""/>
        <dsp:cNvSpPr/>
      </dsp:nvSpPr>
      <dsp:spPr>
        <a:xfrm>
          <a:off x="0" y="1983280"/>
          <a:ext cx="8783273" cy="12792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D41E0-4024-7D4F-A9FC-86B8945FD678}">
      <dsp:nvSpPr>
        <dsp:cNvPr id="0" name=""/>
        <dsp:cNvSpPr/>
      </dsp:nvSpPr>
      <dsp:spPr>
        <a:xfrm>
          <a:off x="439163" y="174712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Barriers/Challenges</a:t>
          </a:r>
        </a:p>
      </dsp:txBody>
      <dsp:txXfrm>
        <a:off x="462220" y="1770177"/>
        <a:ext cx="6102177" cy="426206"/>
      </dsp:txXfrm>
    </dsp:sp>
    <dsp:sp modelId="{D18EA1BE-8ABC-9047-B137-347A84DE6466}">
      <dsp:nvSpPr>
        <dsp:cNvPr id="0" name=""/>
        <dsp:cNvSpPr/>
      </dsp:nvSpPr>
      <dsp:spPr>
        <a:xfrm>
          <a:off x="0" y="3585085"/>
          <a:ext cx="8783273" cy="12376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F43F8-79DF-DD4B-98E9-94BE06EB7111}">
      <dsp:nvSpPr>
        <dsp:cNvPr id="0" name=""/>
        <dsp:cNvSpPr/>
      </dsp:nvSpPr>
      <dsp:spPr>
        <a:xfrm>
          <a:off x="439163" y="3348925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Actions needed and timeframe</a:t>
          </a:r>
        </a:p>
      </dsp:txBody>
      <dsp:txXfrm>
        <a:off x="462220" y="3371982"/>
        <a:ext cx="6102177" cy="42620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2D072-3C67-9E43-A8B5-94E130E408D0}">
      <dsp:nvSpPr>
        <dsp:cNvPr id="0" name=""/>
        <dsp:cNvSpPr/>
      </dsp:nvSpPr>
      <dsp:spPr>
        <a:xfrm>
          <a:off x="0" y="297136"/>
          <a:ext cx="8783273" cy="13220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12F4C-5866-2B43-A79F-266AE7590B69}">
      <dsp:nvSpPr>
        <dsp:cNvPr id="0" name=""/>
        <dsp:cNvSpPr/>
      </dsp:nvSpPr>
      <dsp:spPr>
        <a:xfrm>
          <a:off x="439163" y="10254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What is </a:t>
          </a:r>
          <a:r>
            <a:rPr lang="en-US" sz="1400" kern="1200" dirty="0"/>
            <a:t>the current situation?</a:t>
          </a:r>
        </a:p>
      </dsp:txBody>
      <dsp:txXfrm>
        <a:off x="462220" y="125597"/>
        <a:ext cx="6102177" cy="426206"/>
      </dsp:txXfrm>
    </dsp:sp>
    <dsp:sp modelId="{F9608596-069B-7C4D-81F3-03118A0C6101}">
      <dsp:nvSpPr>
        <dsp:cNvPr id="0" name=""/>
        <dsp:cNvSpPr/>
      </dsp:nvSpPr>
      <dsp:spPr>
        <a:xfrm>
          <a:off x="0" y="1983280"/>
          <a:ext cx="8783273" cy="12792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D41E0-4024-7D4F-A9FC-86B8945FD678}">
      <dsp:nvSpPr>
        <dsp:cNvPr id="0" name=""/>
        <dsp:cNvSpPr/>
      </dsp:nvSpPr>
      <dsp:spPr>
        <a:xfrm>
          <a:off x="439163" y="174712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Barriers/Challenges</a:t>
          </a:r>
        </a:p>
      </dsp:txBody>
      <dsp:txXfrm>
        <a:off x="462220" y="1770177"/>
        <a:ext cx="6102177" cy="426206"/>
      </dsp:txXfrm>
    </dsp:sp>
    <dsp:sp modelId="{D18EA1BE-8ABC-9047-B137-347A84DE6466}">
      <dsp:nvSpPr>
        <dsp:cNvPr id="0" name=""/>
        <dsp:cNvSpPr/>
      </dsp:nvSpPr>
      <dsp:spPr>
        <a:xfrm>
          <a:off x="0" y="3585085"/>
          <a:ext cx="8783273" cy="12376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F43F8-79DF-DD4B-98E9-94BE06EB7111}">
      <dsp:nvSpPr>
        <dsp:cNvPr id="0" name=""/>
        <dsp:cNvSpPr/>
      </dsp:nvSpPr>
      <dsp:spPr>
        <a:xfrm>
          <a:off x="439163" y="3348925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Actions needed and timeframe</a:t>
          </a:r>
        </a:p>
      </dsp:txBody>
      <dsp:txXfrm>
        <a:off x="462220" y="3371982"/>
        <a:ext cx="6102177" cy="42620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2D072-3C67-9E43-A8B5-94E130E408D0}">
      <dsp:nvSpPr>
        <dsp:cNvPr id="0" name=""/>
        <dsp:cNvSpPr/>
      </dsp:nvSpPr>
      <dsp:spPr>
        <a:xfrm>
          <a:off x="0" y="297136"/>
          <a:ext cx="8783273" cy="13220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12F4C-5866-2B43-A79F-266AE7590B69}">
      <dsp:nvSpPr>
        <dsp:cNvPr id="0" name=""/>
        <dsp:cNvSpPr/>
      </dsp:nvSpPr>
      <dsp:spPr>
        <a:xfrm>
          <a:off x="439163" y="10254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What is </a:t>
          </a:r>
          <a:r>
            <a:rPr lang="en-US" sz="1400" kern="1200" dirty="0"/>
            <a:t>the current situation?</a:t>
          </a:r>
        </a:p>
      </dsp:txBody>
      <dsp:txXfrm>
        <a:off x="462220" y="125597"/>
        <a:ext cx="6102177" cy="426206"/>
      </dsp:txXfrm>
    </dsp:sp>
    <dsp:sp modelId="{F9608596-069B-7C4D-81F3-03118A0C6101}">
      <dsp:nvSpPr>
        <dsp:cNvPr id="0" name=""/>
        <dsp:cNvSpPr/>
      </dsp:nvSpPr>
      <dsp:spPr>
        <a:xfrm>
          <a:off x="0" y="1983280"/>
          <a:ext cx="8783273" cy="12792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D41E0-4024-7D4F-A9FC-86B8945FD678}">
      <dsp:nvSpPr>
        <dsp:cNvPr id="0" name=""/>
        <dsp:cNvSpPr/>
      </dsp:nvSpPr>
      <dsp:spPr>
        <a:xfrm>
          <a:off x="439163" y="174712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Barriers/Challenges</a:t>
          </a:r>
        </a:p>
      </dsp:txBody>
      <dsp:txXfrm>
        <a:off x="462220" y="1770177"/>
        <a:ext cx="6102177" cy="426206"/>
      </dsp:txXfrm>
    </dsp:sp>
    <dsp:sp modelId="{D18EA1BE-8ABC-9047-B137-347A84DE6466}">
      <dsp:nvSpPr>
        <dsp:cNvPr id="0" name=""/>
        <dsp:cNvSpPr/>
      </dsp:nvSpPr>
      <dsp:spPr>
        <a:xfrm>
          <a:off x="0" y="3585085"/>
          <a:ext cx="8783273" cy="12376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F43F8-79DF-DD4B-98E9-94BE06EB7111}">
      <dsp:nvSpPr>
        <dsp:cNvPr id="0" name=""/>
        <dsp:cNvSpPr/>
      </dsp:nvSpPr>
      <dsp:spPr>
        <a:xfrm>
          <a:off x="439163" y="3348925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Actions needed and timeframe</a:t>
          </a:r>
        </a:p>
      </dsp:txBody>
      <dsp:txXfrm>
        <a:off x="462220" y="3371982"/>
        <a:ext cx="6102177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2D072-3C67-9E43-A8B5-94E130E408D0}">
      <dsp:nvSpPr>
        <dsp:cNvPr id="0" name=""/>
        <dsp:cNvSpPr/>
      </dsp:nvSpPr>
      <dsp:spPr>
        <a:xfrm>
          <a:off x="0" y="297136"/>
          <a:ext cx="8783273" cy="13220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12F4C-5866-2B43-A79F-266AE7590B69}">
      <dsp:nvSpPr>
        <dsp:cNvPr id="0" name=""/>
        <dsp:cNvSpPr/>
      </dsp:nvSpPr>
      <dsp:spPr>
        <a:xfrm>
          <a:off x="439163" y="10254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What is </a:t>
          </a:r>
          <a:r>
            <a:rPr lang="en-US" sz="1400" kern="1200" dirty="0"/>
            <a:t>the current situation?</a:t>
          </a:r>
        </a:p>
      </dsp:txBody>
      <dsp:txXfrm>
        <a:off x="462220" y="125597"/>
        <a:ext cx="6102177" cy="426206"/>
      </dsp:txXfrm>
    </dsp:sp>
    <dsp:sp modelId="{F9608596-069B-7C4D-81F3-03118A0C6101}">
      <dsp:nvSpPr>
        <dsp:cNvPr id="0" name=""/>
        <dsp:cNvSpPr/>
      </dsp:nvSpPr>
      <dsp:spPr>
        <a:xfrm>
          <a:off x="0" y="1983280"/>
          <a:ext cx="8783273" cy="12792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D41E0-4024-7D4F-A9FC-86B8945FD678}">
      <dsp:nvSpPr>
        <dsp:cNvPr id="0" name=""/>
        <dsp:cNvSpPr/>
      </dsp:nvSpPr>
      <dsp:spPr>
        <a:xfrm>
          <a:off x="439163" y="174712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Barriers/Challenges</a:t>
          </a:r>
        </a:p>
      </dsp:txBody>
      <dsp:txXfrm>
        <a:off x="462220" y="1770177"/>
        <a:ext cx="6102177" cy="426206"/>
      </dsp:txXfrm>
    </dsp:sp>
    <dsp:sp modelId="{D18EA1BE-8ABC-9047-B137-347A84DE6466}">
      <dsp:nvSpPr>
        <dsp:cNvPr id="0" name=""/>
        <dsp:cNvSpPr/>
      </dsp:nvSpPr>
      <dsp:spPr>
        <a:xfrm>
          <a:off x="0" y="3585085"/>
          <a:ext cx="8783273" cy="12376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F43F8-79DF-DD4B-98E9-94BE06EB7111}">
      <dsp:nvSpPr>
        <dsp:cNvPr id="0" name=""/>
        <dsp:cNvSpPr/>
      </dsp:nvSpPr>
      <dsp:spPr>
        <a:xfrm>
          <a:off x="439163" y="3348925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Actions needed and timeframe</a:t>
          </a:r>
        </a:p>
      </dsp:txBody>
      <dsp:txXfrm>
        <a:off x="462220" y="3371982"/>
        <a:ext cx="6102177" cy="4262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2D072-3C67-9E43-A8B5-94E130E408D0}">
      <dsp:nvSpPr>
        <dsp:cNvPr id="0" name=""/>
        <dsp:cNvSpPr/>
      </dsp:nvSpPr>
      <dsp:spPr>
        <a:xfrm>
          <a:off x="0" y="297136"/>
          <a:ext cx="8783273" cy="13220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12F4C-5866-2B43-A79F-266AE7590B69}">
      <dsp:nvSpPr>
        <dsp:cNvPr id="0" name=""/>
        <dsp:cNvSpPr/>
      </dsp:nvSpPr>
      <dsp:spPr>
        <a:xfrm>
          <a:off x="439163" y="10254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What is </a:t>
          </a:r>
          <a:r>
            <a:rPr lang="en-US" sz="1400" kern="1200" dirty="0"/>
            <a:t>the current situation?</a:t>
          </a:r>
        </a:p>
      </dsp:txBody>
      <dsp:txXfrm>
        <a:off x="462220" y="125597"/>
        <a:ext cx="6102177" cy="426206"/>
      </dsp:txXfrm>
    </dsp:sp>
    <dsp:sp modelId="{F9608596-069B-7C4D-81F3-03118A0C6101}">
      <dsp:nvSpPr>
        <dsp:cNvPr id="0" name=""/>
        <dsp:cNvSpPr/>
      </dsp:nvSpPr>
      <dsp:spPr>
        <a:xfrm>
          <a:off x="0" y="1983280"/>
          <a:ext cx="8783273" cy="12792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D41E0-4024-7D4F-A9FC-86B8945FD678}">
      <dsp:nvSpPr>
        <dsp:cNvPr id="0" name=""/>
        <dsp:cNvSpPr/>
      </dsp:nvSpPr>
      <dsp:spPr>
        <a:xfrm>
          <a:off x="439163" y="174712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Barriers/Challenges</a:t>
          </a:r>
        </a:p>
      </dsp:txBody>
      <dsp:txXfrm>
        <a:off x="462220" y="1770177"/>
        <a:ext cx="6102177" cy="426206"/>
      </dsp:txXfrm>
    </dsp:sp>
    <dsp:sp modelId="{D18EA1BE-8ABC-9047-B137-347A84DE6466}">
      <dsp:nvSpPr>
        <dsp:cNvPr id="0" name=""/>
        <dsp:cNvSpPr/>
      </dsp:nvSpPr>
      <dsp:spPr>
        <a:xfrm>
          <a:off x="0" y="3585085"/>
          <a:ext cx="8783273" cy="12376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F43F8-79DF-DD4B-98E9-94BE06EB7111}">
      <dsp:nvSpPr>
        <dsp:cNvPr id="0" name=""/>
        <dsp:cNvSpPr/>
      </dsp:nvSpPr>
      <dsp:spPr>
        <a:xfrm>
          <a:off x="439163" y="3348925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Actions needed and timeframe</a:t>
          </a:r>
        </a:p>
      </dsp:txBody>
      <dsp:txXfrm>
        <a:off x="462220" y="3371982"/>
        <a:ext cx="6102177" cy="4262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2D072-3C67-9E43-A8B5-94E130E408D0}">
      <dsp:nvSpPr>
        <dsp:cNvPr id="0" name=""/>
        <dsp:cNvSpPr/>
      </dsp:nvSpPr>
      <dsp:spPr>
        <a:xfrm>
          <a:off x="0" y="297136"/>
          <a:ext cx="8783273" cy="13220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12F4C-5866-2B43-A79F-266AE7590B69}">
      <dsp:nvSpPr>
        <dsp:cNvPr id="0" name=""/>
        <dsp:cNvSpPr/>
      </dsp:nvSpPr>
      <dsp:spPr>
        <a:xfrm>
          <a:off x="439163" y="10254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What is </a:t>
          </a:r>
          <a:r>
            <a:rPr lang="en-US" sz="1400" kern="1200" dirty="0"/>
            <a:t>the current situation?</a:t>
          </a:r>
        </a:p>
      </dsp:txBody>
      <dsp:txXfrm>
        <a:off x="462220" y="125597"/>
        <a:ext cx="6102177" cy="426206"/>
      </dsp:txXfrm>
    </dsp:sp>
    <dsp:sp modelId="{F9608596-069B-7C4D-81F3-03118A0C6101}">
      <dsp:nvSpPr>
        <dsp:cNvPr id="0" name=""/>
        <dsp:cNvSpPr/>
      </dsp:nvSpPr>
      <dsp:spPr>
        <a:xfrm>
          <a:off x="0" y="1983280"/>
          <a:ext cx="8783273" cy="12792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D41E0-4024-7D4F-A9FC-86B8945FD678}">
      <dsp:nvSpPr>
        <dsp:cNvPr id="0" name=""/>
        <dsp:cNvSpPr/>
      </dsp:nvSpPr>
      <dsp:spPr>
        <a:xfrm>
          <a:off x="439163" y="174712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Barriers/Challenges</a:t>
          </a:r>
        </a:p>
      </dsp:txBody>
      <dsp:txXfrm>
        <a:off x="462220" y="1770177"/>
        <a:ext cx="6102177" cy="426206"/>
      </dsp:txXfrm>
    </dsp:sp>
    <dsp:sp modelId="{D18EA1BE-8ABC-9047-B137-347A84DE6466}">
      <dsp:nvSpPr>
        <dsp:cNvPr id="0" name=""/>
        <dsp:cNvSpPr/>
      </dsp:nvSpPr>
      <dsp:spPr>
        <a:xfrm>
          <a:off x="0" y="3585085"/>
          <a:ext cx="8783273" cy="12376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F43F8-79DF-DD4B-98E9-94BE06EB7111}">
      <dsp:nvSpPr>
        <dsp:cNvPr id="0" name=""/>
        <dsp:cNvSpPr/>
      </dsp:nvSpPr>
      <dsp:spPr>
        <a:xfrm>
          <a:off x="439163" y="3348925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Actions needed and timeframe</a:t>
          </a:r>
        </a:p>
      </dsp:txBody>
      <dsp:txXfrm>
        <a:off x="462220" y="3371982"/>
        <a:ext cx="6102177" cy="4262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2D072-3C67-9E43-A8B5-94E130E408D0}">
      <dsp:nvSpPr>
        <dsp:cNvPr id="0" name=""/>
        <dsp:cNvSpPr/>
      </dsp:nvSpPr>
      <dsp:spPr>
        <a:xfrm>
          <a:off x="0" y="297136"/>
          <a:ext cx="8783273" cy="13220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12F4C-5866-2B43-A79F-266AE7590B69}">
      <dsp:nvSpPr>
        <dsp:cNvPr id="0" name=""/>
        <dsp:cNvSpPr/>
      </dsp:nvSpPr>
      <dsp:spPr>
        <a:xfrm>
          <a:off x="439163" y="10254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What is </a:t>
          </a:r>
          <a:r>
            <a:rPr lang="en-US" sz="1400" kern="1200" dirty="0"/>
            <a:t>the current situation?</a:t>
          </a:r>
        </a:p>
      </dsp:txBody>
      <dsp:txXfrm>
        <a:off x="462220" y="125597"/>
        <a:ext cx="6102177" cy="426206"/>
      </dsp:txXfrm>
    </dsp:sp>
    <dsp:sp modelId="{F9608596-069B-7C4D-81F3-03118A0C6101}">
      <dsp:nvSpPr>
        <dsp:cNvPr id="0" name=""/>
        <dsp:cNvSpPr/>
      </dsp:nvSpPr>
      <dsp:spPr>
        <a:xfrm>
          <a:off x="0" y="1983280"/>
          <a:ext cx="8783273" cy="12792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D41E0-4024-7D4F-A9FC-86B8945FD678}">
      <dsp:nvSpPr>
        <dsp:cNvPr id="0" name=""/>
        <dsp:cNvSpPr/>
      </dsp:nvSpPr>
      <dsp:spPr>
        <a:xfrm>
          <a:off x="439163" y="174712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Barriers/Challenges</a:t>
          </a:r>
        </a:p>
      </dsp:txBody>
      <dsp:txXfrm>
        <a:off x="462220" y="1770177"/>
        <a:ext cx="6102177" cy="426206"/>
      </dsp:txXfrm>
    </dsp:sp>
    <dsp:sp modelId="{D18EA1BE-8ABC-9047-B137-347A84DE6466}">
      <dsp:nvSpPr>
        <dsp:cNvPr id="0" name=""/>
        <dsp:cNvSpPr/>
      </dsp:nvSpPr>
      <dsp:spPr>
        <a:xfrm>
          <a:off x="0" y="3585085"/>
          <a:ext cx="8783273" cy="12376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F43F8-79DF-DD4B-98E9-94BE06EB7111}">
      <dsp:nvSpPr>
        <dsp:cNvPr id="0" name=""/>
        <dsp:cNvSpPr/>
      </dsp:nvSpPr>
      <dsp:spPr>
        <a:xfrm>
          <a:off x="439163" y="3348925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Actions needed and timeframe</a:t>
          </a:r>
        </a:p>
      </dsp:txBody>
      <dsp:txXfrm>
        <a:off x="462220" y="3371982"/>
        <a:ext cx="6102177" cy="4262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2D072-3C67-9E43-A8B5-94E130E408D0}">
      <dsp:nvSpPr>
        <dsp:cNvPr id="0" name=""/>
        <dsp:cNvSpPr/>
      </dsp:nvSpPr>
      <dsp:spPr>
        <a:xfrm>
          <a:off x="0" y="297136"/>
          <a:ext cx="8783273" cy="13220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12F4C-5866-2B43-A79F-266AE7590B69}">
      <dsp:nvSpPr>
        <dsp:cNvPr id="0" name=""/>
        <dsp:cNvSpPr/>
      </dsp:nvSpPr>
      <dsp:spPr>
        <a:xfrm>
          <a:off x="439163" y="10254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What is </a:t>
          </a:r>
          <a:r>
            <a:rPr lang="en-US" sz="1400" kern="1200" dirty="0"/>
            <a:t>the current situation?</a:t>
          </a:r>
        </a:p>
      </dsp:txBody>
      <dsp:txXfrm>
        <a:off x="462220" y="125597"/>
        <a:ext cx="6102177" cy="426206"/>
      </dsp:txXfrm>
    </dsp:sp>
    <dsp:sp modelId="{F9608596-069B-7C4D-81F3-03118A0C6101}">
      <dsp:nvSpPr>
        <dsp:cNvPr id="0" name=""/>
        <dsp:cNvSpPr/>
      </dsp:nvSpPr>
      <dsp:spPr>
        <a:xfrm>
          <a:off x="0" y="1983280"/>
          <a:ext cx="8783273" cy="12792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D41E0-4024-7D4F-A9FC-86B8945FD678}">
      <dsp:nvSpPr>
        <dsp:cNvPr id="0" name=""/>
        <dsp:cNvSpPr/>
      </dsp:nvSpPr>
      <dsp:spPr>
        <a:xfrm>
          <a:off x="439163" y="174712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Barriers/Challenges</a:t>
          </a:r>
        </a:p>
      </dsp:txBody>
      <dsp:txXfrm>
        <a:off x="462220" y="1770177"/>
        <a:ext cx="6102177" cy="426206"/>
      </dsp:txXfrm>
    </dsp:sp>
    <dsp:sp modelId="{D18EA1BE-8ABC-9047-B137-347A84DE6466}">
      <dsp:nvSpPr>
        <dsp:cNvPr id="0" name=""/>
        <dsp:cNvSpPr/>
      </dsp:nvSpPr>
      <dsp:spPr>
        <a:xfrm>
          <a:off x="0" y="3585085"/>
          <a:ext cx="8783273" cy="12376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F43F8-79DF-DD4B-98E9-94BE06EB7111}">
      <dsp:nvSpPr>
        <dsp:cNvPr id="0" name=""/>
        <dsp:cNvSpPr/>
      </dsp:nvSpPr>
      <dsp:spPr>
        <a:xfrm>
          <a:off x="439163" y="3348925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Actions needed and timeframe</a:t>
          </a:r>
        </a:p>
      </dsp:txBody>
      <dsp:txXfrm>
        <a:off x="462220" y="3371982"/>
        <a:ext cx="6102177" cy="4262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2D072-3C67-9E43-A8B5-94E130E408D0}">
      <dsp:nvSpPr>
        <dsp:cNvPr id="0" name=""/>
        <dsp:cNvSpPr/>
      </dsp:nvSpPr>
      <dsp:spPr>
        <a:xfrm>
          <a:off x="0" y="297136"/>
          <a:ext cx="8783273" cy="13220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12F4C-5866-2B43-A79F-266AE7590B69}">
      <dsp:nvSpPr>
        <dsp:cNvPr id="0" name=""/>
        <dsp:cNvSpPr/>
      </dsp:nvSpPr>
      <dsp:spPr>
        <a:xfrm>
          <a:off x="439163" y="10254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What is </a:t>
          </a:r>
          <a:r>
            <a:rPr lang="en-US" sz="1400" kern="1200" dirty="0"/>
            <a:t>the current situation?</a:t>
          </a:r>
        </a:p>
      </dsp:txBody>
      <dsp:txXfrm>
        <a:off x="462220" y="125597"/>
        <a:ext cx="6102177" cy="426206"/>
      </dsp:txXfrm>
    </dsp:sp>
    <dsp:sp modelId="{F9608596-069B-7C4D-81F3-03118A0C6101}">
      <dsp:nvSpPr>
        <dsp:cNvPr id="0" name=""/>
        <dsp:cNvSpPr/>
      </dsp:nvSpPr>
      <dsp:spPr>
        <a:xfrm>
          <a:off x="0" y="1983280"/>
          <a:ext cx="8783273" cy="12792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D41E0-4024-7D4F-A9FC-86B8945FD678}">
      <dsp:nvSpPr>
        <dsp:cNvPr id="0" name=""/>
        <dsp:cNvSpPr/>
      </dsp:nvSpPr>
      <dsp:spPr>
        <a:xfrm>
          <a:off x="439163" y="174712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Barriers/Challenges</a:t>
          </a:r>
        </a:p>
      </dsp:txBody>
      <dsp:txXfrm>
        <a:off x="462220" y="1770177"/>
        <a:ext cx="6102177" cy="426206"/>
      </dsp:txXfrm>
    </dsp:sp>
    <dsp:sp modelId="{D18EA1BE-8ABC-9047-B137-347A84DE6466}">
      <dsp:nvSpPr>
        <dsp:cNvPr id="0" name=""/>
        <dsp:cNvSpPr/>
      </dsp:nvSpPr>
      <dsp:spPr>
        <a:xfrm>
          <a:off x="0" y="3585085"/>
          <a:ext cx="8783273" cy="12376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F43F8-79DF-DD4B-98E9-94BE06EB7111}">
      <dsp:nvSpPr>
        <dsp:cNvPr id="0" name=""/>
        <dsp:cNvSpPr/>
      </dsp:nvSpPr>
      <dsp:spPr>
        <a:xfrm>
          <a:off x="439163" y="3348925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Actions needed and timeframe</a:t>
          </a:r>
        </a:p>
      </dsp:txBody>
      <dsp:txXfrm>
        <a:off x="462220" y="3371982"/>
        <a:ext cx="6102177" cy="42620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2D072-3C67-9E43-A8B5-94E130E408D0}">
      <dsp:nvSpPr>
        <dsp:cNvPr id="0" name=""/>
        <dsp:cNvSpPr/>
      </dsp:nvSpPr>
      <dsp:spPr>
        <a:xfrm>
          <a:off x="0" y="297136"/>
          <a:ext cx="8783273" cy="13220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12F4C-5866-2B43-A79F-266AE7590B69}">
      <dsp:nvSpPr>
        <dsp:cNvPr id="0" name=""/>
        <dsp:cNvSpPr/>
      </dsp:nvSpPr>
      <dsp:spPr>
        <a:xfrm>
          <a:off x="439163" y="10254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What is </a:t>
          </a:r>
          <a:r>
            <a:rPr lang="en-US" sz="1400" kern="1200" dirty="0"/>
            <a:t>the current situation?</a:t>
          </a:r>
        </a:p>
      </dsp:txBody>
      <dsp:txXfrm>
        <a:off x="462220" y="125597"/>
        <a:ext cx="6102177" cy="426206"/>
      </dsp:txXfrm>
    </dsp:sp>
    <dsp:sp modelId="{F9608596-069B-7C4D-81F3-03118A0C6101}">
      <dsp:nvSpPr>
        <dsp:cNvPr id="0" name=""/>
        <dsp:cNvSpPr/>
      </dsp:nvSpPr>
      <dsp:spPr>
        <a:xfrm>
          <a:off x="0" y="1983280"/>
          <a:ext cx="8783273" cy="12792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D41E0-4024-7D4F-A9FC-86B8945FD678}">
      <dsp:nvSpPr>
        <dsp:cNvPr id="0" name=""/>
        <dsp:cNvSpPr/>
      </dsp:nvSpPr>
      <dsp:spPr>
        <a:xfrm>
          <a:off x="439163" y="174712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Barriers/Challenges</a:t>
          </a:r>
        </a:p>
      </dsp:txBody>
      <dsp:txXfrm>
        <a:off x="462220" y="1770177"/>
        <a:ext cx="6102177" cy="426206"/>
      </dsp:txXfrm>
    </dsp:sp>
    <dsp:sp modelId="{D18EA1BE-8ABC-9047-B137-347A84DE6466}">
      <dsp:nvSpPr>
        <dsp:cNvPr id="0" name=""/>
        <dsp:cNvSpPr/>
      </dsp:nvSpPr>
      <dsp:spPr>
        <a:xfrm>
          <a:off x="0" y="3585085"/>
          <a:ext cx="8783273" cy="12376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F43F8-79DF-DD4B-98E9-94BE06EB7111}">
      <dsp:nvSpPr>
        <dsp:cNvPr id="0" name=""/>
        <dsp:cNvSpPr/>
      </dsp:nvSpPr>
      <dsp:spPr>
        <a:xfrm>
          <a:off x="439163" y="3348925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Actions needed and timeframe</a:t>
          </a:r>
        </a:p>
      </dsp:txBody>
      <dsp:txXfrm>
        <a:off x="462220" y="3371982"/>
        <a:ext cx="6102177" cy="4262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D2D072-3C67-9E43-A8B5-94E130E408D0}">
      <dsp:nvSpPr>
        <dsp:cNvPr id="0" name=""/>
        <dsp:cNvSpPr/>
      </dsp:nvSpPr>
      <dsp:spPr>
        <a:xfrm>
          <a:off x="0" y="297136"/>
          <a:ext cx="8783273" cy="13220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12F4C-5866-2B43-A79F-266AE7590B69}">
      <dsp:nvSpPr>
        <dsp:cNvPr id="0" name=""/>
        <dsp:cNvSpPr/>
      </dsp:nvSpPr>
      <dsp:spPr>
        <a:xfrm>
          <a:off x="439163" y="10254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What is </a:t>
          </a:r>
          <a:r>
            <a:rPr lang="en-US" sz="1400" kern="1200" dirty="0"/>
            <a:t>the current situation?</a:t>
          </a:r>
        </a:p>
      </dsp:txBody>
      <dsp:txXfrm>
        <a:off x="462220" y="125597"/>
        <a:ext cx="6102177" cy="426206"/>
      </dsp:txXfrm>
    </dsp:sp>
    <dsp:sp modelId="{F9608596-069B-7C4D-81F3-03118A0C6101}">
      <dsp:nvSpPr>
        <dsp:cNvPr id="0" name=""/>
        <dsp:cNvSpPr/>
      </dsp:nvSpPr>
      <dsp:spPr>
        <a:xfrm>
          <a:off x="0" y="1983280"/>
          <a:ext cx="8783273" cy="12792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D41E0-4024-7D4F-A9FC-86B8945FD678}">
      <dsp:nvSpPr>
        <dsp:cNvPr id="0" name=""/>
        <dsp:cNvSpPr/>
      </dsp:nvSpPr>
      <dsp:spPr>
        <a:xfrm>
          <a:off x="439163" y="1747120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Barriers/Challenges</a:t>
          </a:r>
        </a:p>
      </dsp:txBody>
      <dsp:txXfrm>
        <a:off x="462220" y="1770177"/>
        <a:ext cx="6102177" cy="426206"/>
      </dsp:txXfrm>
    </dsp:sp>
    <dsp:sp modelId="{D18EA1BE-8ABC-9047-B137-347A84DE6466}">
      <dsp:nvSpPr>
        <dsp:cNvPr id="0" name=""/>
        <dsp:cNvSpPr/>
      </dsp:nvSpPr>
      <dsp:spPr>
        <a:xfrm>
          <a:off x="0" y="3585085"/>
          <a:ext cx="8783273" cy="123768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8F43F8-79DF-DD4B-98E9-94BE06EB7111}">
      <dsp:nvSpPr>
        <dsp:cNvPr id="0" name=""/>
        <dsp:cNvSpPr/>
      </dsp:nvSpPr>
      <dsp:spPr>
        <a:xfrm>
          <a:off x="439163" y="3348925"/>
          <a:ext cx="6148291" cy="472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91" tIns="0" rIns="23239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Actions needed and timeframe</a:t>
          </a:r>
        </a:p>
      </dsp:txBody>
      <dsp:txXfrm>
        <a:off x="462220" y="3371982"/>
        <a:ext cx="6102177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59253-ABCE-4B3E-B3C1-301A9C1B032E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2294E-7C2E-4F7A-A37C-88471254F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98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(sector specific, coordinated, integrated)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77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(IPC, IPC Nutrition, Vulnerability Matrix and causality analysis using UNICEF Conceptual Framework for Malnutrition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21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(5W to identify gaps and priority intervention and delivery mechanism)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13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Project based costing, or activity based costing. This is what modalities you will use to cost the work plan not how much it will cost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75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4AE69-3B47-4D06-A7E9-E5A53F42C29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6429-47B2-439D-B8AB-DADA77829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0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4AE69-3B47-4D06-A7E9-E5A53F42C29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6429-47B2-439D-B8AB-DADA77829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04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4AE69-3B47-4D06-A7E9-E5A53F42C29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6429-47B2-439D-B8AB-DADA77829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9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4AE69-3B47-4D06-A7E9-E5A53F42C29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6429-47B2-439D-B8AB-DADA77829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5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4AE69-3B47-4D06-A7E9-E5A53F42C29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6429-47B2-439D-B8AB-DADA77829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4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4AE69-3B47-4D06-A7E9-E5A53F42C29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6429-47B2-439D-B8AB-DADA77829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97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4AE69-3B47-4D06-A7E9-E5A53F42C29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6429-47B2-439D-B8AB-DADA77829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3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4AE69-3B47-4D06-A7E9-E5A53F42C29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6429-47B2-439D-B8AB-DADA77829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5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4AE69-3B47-4D06-A7E9-E5A53F42C29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6429-47B2-439D-B8AB-DADA77829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6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4AE69-3B47-4D06-A7E9-E5A53F42C29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6429-47B2-439D-B8AB-DADA77829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6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34AE69-3B47-4D06-A7E9-E5A53F42C29A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46429-47B2-439D-B8AB-DADA77829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52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46429-47B2-439D-B8AB-DADA7782957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982F34-2BDA-4F7D-991E-84A4D8AC2CB9}"/>
              </a:ext>
            </a:extLst>
          </p:cNvPr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79222"/>
            <a:ext cx="1243946" cy="34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32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2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36B34-FCCD-483B-9536-2E81D256AA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+mn-lt"/>
              </a:rPr>
              <a:t>Optional Presentation Template for Participants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F6442A-B5D3-470C-B3E5-EB62D962A3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4054" y="6245043"/>
            <a:ext cx="1394774" cy="34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912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72" y="70336"/>
            <a:ext cx="5853493" cy="1060847"/>
          </a:xfrm>
        </p:spPr>
        <p:txBody>
          <a:bodyPr>
            <a:normAutofit/>
          </a:bodyPr>
          <a:lstStyle/>
          <a:p>
            <a:r>
              <a:rPr lang="en-GB" dirty="0"/>
              <a:t>Delivery modality for joint package of interventions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5C46AA-0BA3-46E8-B6E4-547DBDA2B4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238" y="6324245"/>
            <a:ext cx="1481437" cy="363518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00BA492-CEE9-4A90-B684-F28F8CDDC9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1206606"/>
              </p:ext>
            </p:extLst>
          </p:nvPr>
        </p:nvGraphicFramePr>
        <p:xfrm>
          <a:off x="184558" y="906011"/>
          <a:ext cx="8783273" cy="4925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68363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86" y="204651"/>
            <a:ext cx="5614134" cy="617042"/>
          </a:xfrm>
        </p:spPr>
        <p:txBody>
          <a:bodyPr>
            <a:normAutofit fontScale="90000"/>
          </a:bodyPr>
          <a:lstStyle/>
          <a:p>
            <a:r>
              <a:rPr lang="en-GB" dirty="0"/>
              <a:t>Integrated work plan with joint success indicators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2B124C-5D2A-4E82-A5D1-F4BE6596AE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636" y="6297105"/>
            <a:ext cx="1592039" cy="390658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62D56348-E8D4-40BF-A7DD-BEAF1C64D2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1206606"/>
              </p:ext>
            </p:extLst>
          </p:nvPr>
        </p:nvGraphicFramePr>
        <p:xfrm>
          <a:off x="184558" y="906011"/>
          <a:ext cx="8783273" cy="4925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67619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C30E1-0095-43E7-94F2-BB9B597AF0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Resource mobilization</a:t>
            </a:r>
            <a:endParaRPr lang="en-US" b="1" dirty="0"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204CE1-8C76-4DDE-A76F-F951EFD707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F0D95B-5CD4-41B1-97AE-817F5CD5ED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398" y="6303425"/>
            <a:ext cx="1566278" cy="38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957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64" y="0"/>
            <a:ext cx="5614134" cy="617042"/>
          </a:xfrm>
        </p:spPr>
        <p:txBody>
          <a:bodyPr>
            <a:normAutofit/>
          </a:bodyPr>
          <a:lstStyle/>
          <a:p>
            <a:r>
              <a:rPr lang="en-GB" dirty="0"/>
              <a:t>Joint costing of the workplan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731C2F-5CDC-40C3-9D8C-DF2010D01B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092" y="6328871"/>
            <a:ext cx="1462583" cy="358892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32FED3AD-6AE0-42FA-8B2D-E0AA3F35A0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1206606"/>
              </p:ext>
            </p:extLst>
          </p:nvPr>
        </p:nvGraphicFramePr>
        <p:xfrm>
          <a:off x="184558" y="906011"/>
          <a:ext cx="8783273" cy="4925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199287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42" y="322847"/>
            <a:ext cx="5377936" cy="519328"/>
          </a:xfrm>
        </p:spPr>
        <p:txBody>
          <a:bodyPr>
            <a:normAutofit fontScale="90000"/>
          </a:bodyPr>
          <a:lstStyle/>
          <a:p>
            <a:r>
              <a:rPr lang="en-GB" dirty="0"/>
              <a:t>Opportunities for joint resource mobilization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78CE25-C2F7-4082-BC33-817CCF3BF0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946" y="6333497"/>
            <a:ext cx="1443730" cy="354266"/>
          </a:xfrm>
          <a:prstGeom prst="rect">
            <a:avLst/>
          </a:prstGeo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A6C43BD0-98F9-4B6E-890D-EDBEE6A74A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1206606"/>
              </p:ext>
            </p:extLst>
          </p:nvPr>
        </p:nvGraphicFramePr>
        <p:xfrm>
          <a:off x="184558" y="906011"/>
          <a:ext cx="8783273" cy="4925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94457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9625"/>
            <a:ext cx="5377936" cy="519328"/>
          </a:xfrm>
        </p:spPr>
        <p:txBody>
          <a:bodyPr>
            <a:normAutofit fontScale="90000"/>
          </a:bodyPr>
          <a:lstStyle/>
          <a:p>
            <a:r>
              <a:rPr lang="en-GB" dirty="0"/>
              <a:t>Capacity development for integration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78CE25-C2F7-4082-BC33-817CCF3BF0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218" y="6287677"/>
            <a:ext cx="1630457" cy="400085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0CDC1C4-247A-48C2-B8BB-818F257EE5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1206606"/>
              </p:ext>
            </p:extLst>
          </p:nvPr>
        </p:nvGraphicFramePr>
        <p:xfrm>
          <a:off x="184558" y="906011"/>
          <a:ext cx="8783273" cy="4925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829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C17E1-2CC9-4224-ABDF-4F06D29DBE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Implementation and monitoring</a:t>
            </a:r>
            <a:endParaRPr lang="en-US" b="1" dirty="0"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F5BF2D-C486-4020-8A8C-D7BF4FEE4D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C91DB9-6116-44B2-B3F7-720B6AAE67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080" y="6345063"/>
            <a:ext cx="1396596" cy="34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16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216" y="406737"/>
            <a:ext cx="5530582" cy="555830"/>
          </a:xfrm>
        </p:spPr>
        <p:txBody>
          <a:bodyPr>
            <a:normAutofit fontScale="90000"/>
          </a:bodyPr>
          <a:lstStyle/>
          <a:p>
            <a:r>
              <a:rPr lang="en-GB" dirty="0"/>
              <a:t>Day to day implementation arrangements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CEC409-4744-46E2-BD3F-10FAF0F4AC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812" y="6321931"/>
            <a:ext cx="1490864" cy="365831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9B9DE25-5EB4-4643-9D9E-5A1B6EEC65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1206606"/>
              </p:ext>
            </p:extLst>
          </p:nvPr>
        </p:nvGraphicFramePr>
        <p:xfrm>
          <a:off x="184558" y="906011"/>
          <a:ext cx="8783273" cy="4925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27964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19" y="87595"/>
            <a:ext cx="5879012" cy="592332"/>
          </a:xfrm>
        </p:spPr>
        <p:txBody>
          <a:bodyPr>
            <a:normAutofit/>
          </a:bodyPr>
          <a:lstStyle/>
          <a:p>
            <a:r>
              <a:rPr lang="en-GB" dirty="0"/>
              <a:t>Joint reporting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07C48A-62EA-4A08-B405-0C7F80B8D9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494" y="6363569"/>
            <a:ext cx="1321181" cy="324194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4B30D3FC-A114-445E-85FB-6287DCA917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1206606"/>
              </p:ext>
            </p:extLst>
          </p:nvPr>
        </p:nvGraphicFramePr>
        <p:xfrm>
          <a:off x="184558" y="906011"/>
          <a:ext cx="8783273" cy="4925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38959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243" y="204651"/>
            <a:ext cx="5879012" cy="592332"/>
          </a:xfrm>
        </p:spPr>
        <p:txBody>
          <a:bodyPr>
            <a:normAutofit/>
          </a:bodyPr>
          <a:lstStyle/>
          <a:p>
            <a:r>
              <a:rPr lang="en-GB" dirty="0"/>
              <a:t>Joint monitoring and evaluation</a:t>
            </a:r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5772244-8A13-B64D-8C45-0EC5CA3113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7587194"/>
              </p:ext>
            </p:extLst>
          </p:nvPr>
        </p:nvGraphicFramePr>
        <p:xfrm>
          <a:off x="184558" y="906011"/>
          <a:ext cx="8783273" cy="4925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1B07C48A-62EA-4A08-B405-0C7F80B8D9A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398" y="6303425"/>
            <a:ext cx="1566278" cy="38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330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D9F45-4EAA-4DA1-812C-FB2E849E4B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Needs Assessment and analysis</a:t>
            </a:r>
            <a:endParaRPr lang="en-US" b="1" dirty="0">
              <a:cs typeface="Calibri Ligh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F33499-6558-4147-8E6C-D9665964D0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86" y="6319619"/>
            <a:ext cx="1500290" cy="368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42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C17E1-2CC9-4224-ABDF-4F06D29DBE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Coordination, Information Management and AAP</a:t>
            </a:r>
            <a:endParaRPr lang="en-US" b="1" dirty="0">
              <a:cs typeface="Calibri Ligh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4CC765-9203-4C7F-9935-992FF59699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544" y="6298799"/>
            <a:ext cx="1585132" cy="38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703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26" y="170237"/>
            <a:ext cx="5958654" cy="449642"/>
          </a:xfrm>
        </p:spPr>
        <p:txBody>
          <a:bodyPr>
            <a:normAutofit fontScale="90000"/>
          </a:bodyPr>
          <a:lstStyle/>
          <a:p>
            <a:r>
              <a:rPr lang="en-GB" dirty="0"/>
              <a:t>Coordination for nutrition outcomes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085CE2-B578-456E-9F8F-39026443BB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666" y="6326557"/>
            <a:ext cx="1472010" cy="361205"/>
          </a:xfrm>
          <a:prstGeom prst="rect">
            <a:avLst/>
          </a:prstGeo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62769399-A063-4041-94B7-B1F48EC95D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1206606"/>
              </p:ext>
            </p:extLst>
          </p:nvPr>
        </p:nvGraphicFramePr>
        <p:xfrm>
          <a:off x="184558" y="906011"/>
          <a:ext cx="8783273" cy="4925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775967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79" y="69796"/>
            <a:ext cx="8479739" cy="449642"/>
          </a:xfrm>
        </p:spPr>
        <p:txBody>
          <a:bodyPr>
            <a:normAutofit fontScale="90000"/>
          </a:bodyPr>
          <a:lstStyle/>
          <a:p>
            <a:r>
              <a:rPr lang="en-GB" dirty="0"/>
              <a:t>Joint information management arrangements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CA2419-74AF-40DA-9530-D7E47A3BCA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812" y="6321931"/>
            <a:ext cx="1490864" cy="365831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B08F830E-5070-4164-A7F5-E4F932F0B1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1206606"/>
              </p:ext>
            </p:extLst>
          </p:nvPr>
        </p:nvGraphicFramePr>
        <p:xfrm>
          <a:off x="184558" y="906011"/>
          <a:ext cx="8783273" cy="4925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853163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42" y="0"/>
            <a:ext cx="8009955" cy="449642"/>
          </a:xfrm>
        </p:spPr>
        <p:txBody>
          <a:bodyPr>
            <a:normAutofit fontScale="90000"/>
          </a:bodyPr>
          <a:lstStyle/>
          <a:p>
            <a:r>
              <a:rPr lang="en-GB" dirty="0"/>
              <a:t>Joint accountability to affected population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E2EA81-AD2D-4B18-A372-A34E38D665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678" y="6310365"/>
            <a:ext cx="1537998" cy="377397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73C59B0-0A32-4057-B30E-50E9D7DCCD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1206606"/>
              </p:ext>
            </p:extLst>
          </p:nvPr>
        </p:nvGraphicFramePr>
        <p:xfrm>
          <a:off x="184558" y="906011"/>
          <a:ext cx="8783273" cy="4925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66755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42" y="0"/>
            <a:ext cx="8009955" cy="449642"/>
          </a:xfrm>
        </p:spPr>
        <p:txBody>
          <a:bodyPr>
            <a:normAutofit fontScale="90000"/>
          </a:bodyPr>
          <a:lstStyle/>
          <a:p>
            <a:r>
              <a:rPr lang="en-GB"/>
              <a:t>Clear agreement </a:t>
            </a:r>
            <a:r>
              <a:rPr lang="en-GB" dirty="0"/>
              <a:t>on roles </a:t>
            </a:r>
            <a:r>
              <a:rPr lang="en-GB"/>
              <a:t>and responsibilities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E2EA81-AD2D-4B18-A372-A34E38D665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714" y="6261789"/>
            <a:ext cx="1735961" cy="425974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73C59B0-0A32-4057-B30E-50E9D7DCCD55}"/>
              </a:ext>
            </a:extLst>
          </p:cNvPr>
          <p:cNvGraphicFramePr/>
          <p:nvPr>
            <p:extLst/>
          </p:nvPr>
        </p:nvGraphicFramePr>
        <p:xfrm>
          <a:off x="184558" y="906011"/>
          <a:ext cx="8783273" cy="4925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4369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230" y="170237"/>
            <a:ext cx="5320825" cy="539816"/>
          </a:xfrm>
        </p:spPr>
        <p:txBody>
          <a:bodyPr>
            <a:normAutofit/>
          </a:bodyPr>
          <a:lstStyle/>
          <a:p>
            <a:r>
              <a:rPr lang="en-GB" dirty="0"/>
              <a:t>Integrated needs assessment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F329B3-F1B1-4A76-862A-328CEF23E7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264" y="6291861"/>
            <a:ext cx="1613412" cy="395902"/>
          </a:xfrm>
          <a:prstGeom prst="rect">
            <a:avLst/>
          </a:prstGeo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609A4B7-E8F1-4F57-AC04-D912CA51C7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1206606"/>
              </p:ext>
            </p:extLst>
          </p:nvPr>
        </p:nvGraphicFramePr>
        <p:xfrm>
          <a:off x="184558" y="906011"/>
          <a:ext cx="8783273" cy="4925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10789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58" y="170237"/>
            <a:ext cx="5614134" cy="617042"/>
          </a:xfrm>
        </p:spPr>
        <p:txBody>
          <a:bodyPr>
            <a:normAutofit/>
          </a:bodyPr>
          <a:lstStyle/>
          <a:p>
            <a:r>
              <a:rPr lang="en-GB" dirty="0"/>
              <a:t>Joint needs analysis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ACAA15-DA0B-44F1-B51D-9346CD9A03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410" y="6287233"/>
            <a:ext cx="1632266" cy="400529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3171B2F-0236-4435-866C-3672E72D0B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1206606"/>
              </p:ext>
            </p:extLst>
          </p:nvPr>
        </p:nvGraphicFramePr>
        <p:xfrm>
          <a:off x="184558" y="906011"/>
          <a:ext cx="8783273" cy="4925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18574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58" y="82132"/>
            <a:ext cx="5614134" cy="617042"/>
          </a:xfrm>
        </p:spPr>
        <p:txBody>
          <a:bodyPr>
            <a:normAutofit/>
          </a:bodyPr>
          <a:lstStyle/>
          <a:p>
            <a:r>
              <a:rPr lang="en-GB" dirty="0"/>
              <a:t>Joint gap analysis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CD06EC-1A93-4BB3-A308-CA8C23B7D7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118" y="6296487"/>
            <a:ext cx="1594558" cy="391276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CA1AA6D1-7A77-4703-82ED-8BDE5D5FEA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1206606"/>
              </p:ext>
            </p:extLst>
          </p:nvPr>
        </p:nvGraphicFramePr>
        <p:xfrm>
          <a:off x="184558" y="906011"/>
          <a:ext cx="8783273" cy="4925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704831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4ADFC-9015-4628-B6AA-5E1738B857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0" y="2790280"/>
            <a:ext cx="5143500" cy="6842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Strategic planning</a:t>
            </a:r>
            <a:endParaRPr lang="en-US" b="1" dirty="0">
              <a:cs typeface="Calibri Ligh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D3E3CB-CD61-4FB6-90C4-D03831075C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252" y="6308053"/>
            <a:ext cx="1547424" cy="37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542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584" y="0"/>
            <a:ext cx="5239048" cy="921544"/>
          </a:xfrm>
        </p:spPr>
        <p:txBody>
          <a:bodyPr>
            <a:normAutofit fontScale="90000"/>
          </a:bodyPr>
          <a:lstStyle/>
          <a:p>
            <a:r>
              <a:rPr lang="en-GB" dirty="0"/>
              <a:t>Integrated package of interventions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ACAC56-29E9-4FB3-9EC1-E1E01896BA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690" y="6294173"/>
            <a:ext cx="1603985" cy="393589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CB9CBE48-E9BC-4DF1-AC97-D8CA9CB157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1206606"/>
              </p:ext>
            </p:extLst>
          </p:nvPr>
        </p:nvGraphicFramePr>
        <p:xfrm>
          <a:off x="184558" y="906011"/>
          <a:ext cx="8783273" cy="4925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1785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32" y="84530"/>
            <a:ext cx="5764114" cy="846534"/>
          </a:xfrm>
        </p:spPr>
        <p:txBody>
          <a:bodyPr>
            <a:normAutofit fontScale="90000"/>
          </a:bodyPr>
          <a:lstStyle/>
          <a:p>
            <a:r>
              <a:rPr lang="en-GB" dirty="0"/>
              <a:t>Joint geographic prioritization / convergence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C60688-4A60-489E-AF19-3440979857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714" y="6261789"/>
            <a:ext cx="1735961" cy="425974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D3C66803-2CC5-4E73-A893-1F5EF4124B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1206606"/>
              </p:ext>
            </p:extLst>
          </p:nvPr>
        </p:nvGraphicFramePr>
        <p:xfrm>
          <a:off x="184558" y="906011"/>
          <a:ext cx="8783273" cy="4925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52476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19" y="0"/>
            <a:ext cx="5764114" cy="846534"/>
          </a:xfrm>
        </p:spPr>
        <p:txBody>
          <a:bodyPr>
            <a:normAutofit/>
          </a:bodyPr>
          <a:lstStyle/>
          <a:p>
            <a:r>
              <a:rPr lang="en-GB" dirty="0"/>
              <a:t>Joint targeting of beneficiaries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C60688-4A60-489E-AF19-3440979857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104" y="6312679"/>
            <a:ext cx="1528571" cy="375084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C95CA5A9-551F-4795-A1AB-5B88E4EE22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1206606"/>
              </p:ext>
            </p:extLst>
          </p:nvPr>
        </p:nvGraphicFramePr>
        <p:xfrm>
          <a:off x="184558" y="906011"/>
          <a:ext cx="8783273" cy="4925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13198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TaxCatchAll xmlns="ca283e0b-db31-4043-a2ef-b80661bf084a">
      <Value>133</Value>
      <Value>81</Value>
      <Value>148</Value>
      <Value>166</Value>
      <Value>10</Value>
      <Value>12</Value>
      <Value>146</Value>
      <Value>3</Value>
    </TaxCatchAll>
    <k8c968e8c72a4eda96b7e8fdbe192be2 xmlns="ca283e0b-db31-4043-a2ef-b80661bf084a">
      <Terms xmlns="http://schemas.microsoft.com/office/infopath/2007/PartnerControls"/>
    </k8c968e8c72a4eda96b7e8fdbe192be2>
    <ContentStatus xmlns="ca283e0b-db31-4043-a2ef-b80661bf084a" xsi:nil="true"/>
    <DateTransmittedEmail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h6a71f3e574e4344bc34f3fc9dd20054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Nutrition emergency response</TermName>
          <TermId xmlns="http://schemas.microsoft.com/office/infopath/2007/PartnerControls">e7eac636-aa3d-4db8-92d9-399d6677a2bf</TermId>
        </TermInfo>
        <TermInfo xmlns="http://schemas.microsoft.com/office/infopath/2007/PartnerControls">
          <TermName xmlns="http://schemas.microsoft.com/office/infopath/2007/PartnerControls">Nutrition Humanitarian Cluster, Coordination</TermName>
          <TermId xmlns="http://schemas.microsoft.com/office/infopath/2007/PartnerControls">414c5639-61e6-4b56-aaa5-511cdacc25c2</TermId>
        </TermInfo>
        <TermInfo xmlns="http://schemas.microsoft.com/office/infopath/2007/PartnerControls">
          <TermName xmlns="http://schemas.microsoft.com/office/infopath/2007/PartnerControls">Nutrition preparedness and risk informed programming</TermName>
          <TermId xmlns="http://schemas.microsoft.com/office/infopath/2007/PartnerControls">4ab365b7-18be-48cf-a866-cdd5f63cb150</TermId>
        </TermInfo>
        <TermInfo xmlns="http://schemas.microsoft.com/office/infopath/2007/PartnerControls">
          <TermName xmlns="http://schemas.microsoft.com/office/infopath/2007/PartnerControls">Nutrition - General</TermName>
          <TermId xmlns="http://schemas.microsoft.com/office/infopath/2007/PartnerControls">b1c25870-60a5-435f-9a83-ed5f1a11a008</TermId>
        </TermInfo>
      </Terms>
    </h6a71f3e574e4344bc34f3fc9dd20054>
    <TaxKeywordTaxHTField xmlns="5858627f-d058-4b92-9b52-677b5fd7d454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Intercluster</TermName>
          <TermId xmlns="http://schemas.microsoft.com/office/infopath/2007/PartnerControls">f2a967d3-0a03-4cb0-b647-e52cd91e99bb</TermId>
        </TermInfo>
        <TermInfo xmlns="http://schemas.microsoft.com/office/infopath/2007/PartnerControls">
          <TermName xmlns="http://schemas.microsoft.com/office/infopath/2007/PartnerControls">GNC</TermName>
          <TermId xmlns="http://schemas.microsoft.com/office/infopath/2007/PartnerControls">82a4199d-9c93-4d57-833f-59195f986fba</TermId>
        </TermInfo>
      </Terms>
    </TaxKeywordTaxHTField>
    <CategoryDescription xmlns="http://schemas.microsoft.com/sharepoint.v3" xsi:nil="true"/>
    <mda26ace941f4791a7314a339fee829c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Training/ instructional materials, toolkits, user guides (non-ICT)</TermName>
          <TermId xmlns="http://schemas.microsoft.com/office/infopath/2007/PartnerControls">f7254839-f39a-4063-9d34-45784defb8cb</TermId>
        </TermInfo>
      </Terms>
    </mda26ace941f4791a7314a339fee829c>
    <RecipientsEmail xmlns="ca283e0b-db31-4043-a2ef-b80661bf084a" xsi:nil="true"/>
    <WrittenBy xmlns="ca283e0b-db31-4043-a2ef-b80661bf084a">
      <UserInfo>
        <DisplayName/>
        <AccountId xsi:nil="true"/>
        <AccountType/>
      </UserInfo>
    </WrittenBy>
    <_dlc_DocId xmlns="5858627f-d058-4b92-9b52-677b5fd7d454">EMOPSGCCU-1435067120-18694</_dlc_DocId>
    <_dlc_DocIdUrl xmlns="5858627f-d058-4b92-9b52-677b5fd7d454">
      <Url>https://unicef.sharepoint.com/teams/EMOPS-GCCU/_layouts/15/DocIdRedir.aspx?ID=EMOPSGCCU-1435067120-18694</Url>
      <Description>EMOPSGCCU-1435067120-18694</Description>
    </_dlc_DocIdUrl>
  </documentManagement>
</p:properties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385B3F-6E11-433D-99F2-83FB05197221}"/>
</file>

<file path=customXml/itemProps2.xml><?xml version="1.0" encoding="utf-8"?>
<ds:datastoreItem xmlns:ds="http://schemas.openxmlformats.org/officeDocument/2006/customXml" ds:itemID="{27374E7F-B800-4F6A-B5C6-C51A6A92A719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4FAA5D00-2FE5-423D-8973-36D91ADB4F7D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8E310743-2F95-4B7C-9642-33B5FE102980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15F42D46-BD54-4D75-A731-3ED0E6CE22CA}">
  <ds:schemaRefs>
    <ds:schemaRef ds:uri="5858627f-d058-4b92-9b52-677b5fd7d454"/>
    <ds:schemaRef ds:uri="http://schemas.microsoft.com/sharepoint/v4"/>
    <ds:schemaRef ds:uri="http://schemas.microsoft.com/office/2006/documentManagement/types"/>
    <ds:schemaRef ds:uri="http://purl.org/dc/terms/"/>
    <ds:schemaRef ds:uri="http://schemas.microsoft.com/office/infopath/2007/PartnerControls"/>
    <ds:schemaRef ds:uri="ca283e0b-db31-4043-a2ef-b80661bf084a"/>
    <ds:schemaRef ds:uri="http://purl.org/dc/dcmitype/"/>
    <ds:schemaRef ds:uri="http://schemas.openxmlformats.org/package/2006/metadata/core-properties"/>
    <ds:schemaRef ds:uri="a438dd15-07ca-4cdc-82a3-f2206b92025e"/>
    <ds:schemaRef ds:uri="http://schemas.microsoft.com/office/2006/metadata/properties"/>
    <ds:schemaRef ds:uri="http://www.w3.org/XML/1998/namespace"/>
    <ds:schemaRef ds:uri="http://schemas.microsoft.com/sharepoint.v3"/>
    <ds:schemaRef ds:uri="http://schemas.microsoft.com/sharepoint/v3"/>
    <ds:schemaRef ds:uri="http://purl.org/dc/elements/1.1/"/>
  </ds:schemaRefs>
</ds:datastoreItem>
</file>

<file path=customXml/itemProps6.xml><?xml version="1.0" encoding="utf-8"?>
<ds:datastoreItem xmlns:ds="http://schemas.openxmlformats.org/officeDocument/2006/customXml" ds:itemID="{1AC80630-9514-456C-9138-922B72524B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404</Words>
  <Application>Microsoft Office PowerPoint</Application>
  <PresentationFormat>On-screen Show (4:3)</PresentationFormat>
  <Paragraphs>86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Optional Presentation Template for Participants</vt:lpstr>
      <vt:lpstr>Needs Assessment and analysis</vt:lpstr>
      <vt:lpstr>Integrated needs assessment</vt:lpstr>
      <vt:lpstr>Joint needs analysis</vt:lpstr>
      <vt:lpstr>Joint gap analysis</vt:lpstr>
      <vt:lpstr>Strategic planning</vt:lpstr>
      <vt:lpstr>Integrated package of interventions</vt:lpstr>
      <vt:lpstr>Joint geographic prioritization / convergence</vt:lpstr>
      <vt:lpstr>Joint targeting of beneficiaries</vt:lpstr>
      <vt:lpstr>Delivery modality for joint package of interventions</vt:lpstr>
      <vt:lpstr>Integrated work plan with joint success indicators</vt:lpstr>
      <vt:lpstr>Resource mobilization</vt:lpstr>
      <vt:lpstr>Joint costing of the workplan</vt:lpstr>
      <vt:lpstr>Opportunities for joint resource mobilization</vt:lpstr>
      <vt:lpstr>Capacity development for integration</vt:lpstr>
      <vt:lpstr>Implementation and monitoring</vt:lpstr>
      <vt:lpstr>Day to day implementation arrangements</vt:lpstr>
      <vt:lpstr>Joint reporting</vt:lpstr>
      <vt:lpstr>Joint monitoring and evaluation</vt:lpstr>
      <vt:lpstr>Coordination, Information Management and AAP</vt:lpstr>
      <vt:lpstr>Coordination for nutrition outcomes</vt:lpstr>
      <vt:lpstr>Joint information management arrangements</vt:lpstr>
      <vt:lpstr>Joint accountability to affected population</vt:lpstr>
      <vt:lpstr>Clear agreement on roles and responsibilities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Ziolkovska</dc:creator>
  <cp:keywords>Intercluster; GNC</cp:keywords>
  <cp:lastModifiedBy>Diogo Loureiro Jurema</cp:lastModifiedBy>
  <cp:revision>6</cp:revision>
  <dcterms:created xsi:type="dcterms:W3CDTF">2019-03-18T15:45:24Z</dcterms:created>
  <dcterms:modified xsi:type="dcterms:W3CDTF">2019-10-17T13:05:33Z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TaxKeyword">
    <vt:lpwstr>166;#Intercluster|f2a967d3-0a03-4cb0-b647-e52cd91e99bb;#133;#GNC|82a4199d-9c93-4d57-833f-59195f986fba</vt:lpwstr>
  </property>
  <property fmtid="{D5CDD505-2E9C-101B-9397-08002B2CF9AE}" pid="5" name="Topic">
    <vt:lpwstr>146;#Nutrition emergency response|e7eac636-aa3d-4db8-92d9-399d6677a2bf;#10;#Nutrition Humanitarian Cluster, Coordination|414c5639-61e6-4b56-aaa5-511cdacc25c2;#148;#Nutrition preparedness and risk informed programming|4ab365b7-18be-48cf-a866-cdd5f63cb150;#81;#Nutrition - General|b1c25870-60a5-435f-9a83-ed5f1a11a008</vt:lpwstr>
  </property>
  <property fmtid="{D5CDD505-2E9C-101B-9397-08002B2CF9AE}" pid="6" name="DocumentType">
    <vt:lpwstr>12;#Training/ instructional materials, toolkits, user guides (non-ICT)|f7254839-f39a-4063-9d34-45784defb8cb</vt:lpwstr>
  </property>
  <property fmtid="{D5CDD505-2E9C-101B-9397-08002B2CF9AE}" pid="7" name="GeographicScope">
    <vt:lpwstr/>
  </property>
  <property fmtid="{D5CDD505-2E9C-101B-9397-08002B2CF9AE}" pid="8" name="_dlc_DocIdItemGuid">
    <vt:lpwstr>5fbf1eea-dfb4-40ee-82cd-dec3d4ee651b</vt:lpwstr>
  </property>
</Properties>
</file>