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19"/>
  </p:notesMasterIdLst>
  <p:sldIdLst>
    <p:sldId id="257" r:id="rId8"/>
    <p:sldId id="258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C5164-6D48-450C-A77D-E059F929D1A7}" v="40" dt="2019-10-15T14:08:34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4660"/>
  </p:normalViewPr>
  <p:slideViewPr>
    <p:cSldViewPr>
      <p:cViewPr varScale="1">
        <p:scale>
          <a:sx n="102" d="100"/>
          <a:sy n="102" d="100"/>
        </p:scale>
        <p:origin x="1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D1DC5164-6D48-450C-A77D-E059F929D1A7}"/>
    <pc:docChg chg="undo custSel modSld modMainMaster">
      <pc:chgData name="Diogo Loureiro Jurema" userId="9dfde3f0-34dd-48c5-90ef-eaf27597f482" providerId="ADAL" clId="{D1DC5164-6D48-450C-A77D-E059F929D1A7}" dt="2019-10-15T14:08:34.625" v="39" actId="1076"/>
      <pc:docMkLst>
        <pc:docMk/>
      </pc:docMkLst>
      <pc:sldChg chg="delSp">
        <pc:chgData name="Diogo Loureiro Jurema" userId="9dfde3f0-34dd-48c5-90ef-eaf27597f482" providerId="ADAL" clId="{D1DC5164-6D48-450C-A77D-E059F929D1A7}" dt="2019-10-15T14:04:14.977" v="13" actId="478"/>
        <pc:sldMkLst>
          <pc:docMk/>
          <pc:sldMk cId="275643733" sldId="257"/>
        </pc:sldMkLst>
        <pc:picChg chg="del">
          <ac:chgData name="Diogo Loureiro Jurema" userId="9dfde3f0-34dd-48c5-90ef-eaf27597f482" providerId="ADAL" clId="{D1DC5164-6D48-450C-A77D-E059F929D1A7}" dt="2019-10-15T14:04:14.977" v="13" actId="478"/>
          <ac:picMkLst>
            <pc:docMk/>
            <pc:sldMk cId="275643733" sldId="257"/>
            <ac:picMk id="2" creationId="{00000000-0000-0000-0000-000000000000}"/>
          </ac:picMkLst>
        </pc:picChg>
      </pc:sldChg>
      <pc:sldChg chg="addSp delSp modSp">
        <pc:chgData name="Diogo Loureiro Jurema" userId="9dfde3f0-34dd-48c5-90ef-eaf27597f482" providerId="ADAL" clId="{D1DC5164-6D48-450C-A77D-E059F929D1A7}" dt="2019-10-15T14:08:34.625" v="39" actId="1076"/>
        <pc:sldMkLst>
          <pc:docMk/>
          <pc:sldMk cId="365617123" sldId="267"/>
        </pc:sldMkLst>
        <pc:spChg chg="del">
          <ac:chgData name="Diogo Loureiro Jurema" userId="9dfde3f0-34dd-48c5-90ef-eaf27597f482" providerId="ADAL" clId="{D1DC5164-6D48-450C-A77D-E059F929D1A7}" dt="2019-10-15T14:06:11.674" v="31" actId="478"/>
          <ac:spMkLst>
            <pc:docMk/>
            <pc:sldMk cId="365617123" sldId="267"/>
            <ac:spMk id="3" creationId="{00000000-0000-0000-0000-000000000000}"/>
          </ac:spMkLst>
        </pc:spChg>
        <pc:spChg chg="add del mod">
          <ac:chgData name="Diogo Loureiro Jurema" userId="9dfde3f0-34dd-48c5-90ef-eaf27597f482" providerId="ADAL" clId="{D1DC5164-6D48-450C-A77D-E059F929D1A7}" dt="2019-10-15T14:06:26.458" v="35" actId="1038"/>
          <ac:spMkLst>
            <pc:docMk/>
            <pc:sldMk cId="365617123" sldId="267"/>
            <ac:spMk id="9" creationId="{00000000-0000-0000-0000-000000000000}"/>
          </ac:spMkLst>
        </pc:spChg>
        <pc:spChg chg="mod">
          <ac:chgData name="Diogo Loureiro Jurema" userId="9dfde3f0-34dd-48c5-90ef-eaf27597f482" providerId="ADAL" clId="{D1DC5164-6D48-450C-A77D-E059F929D1A7}" dt="2019-10-15T14:08:34.625" v="39" actId="1076"/>
          <ac:spMkLst>
            <pc:docMk/>
            <pc:sldMk cId="365617123" sldId="267"/>
            <ac:spMk id="11" creationId="{00000000-0000-0000-0000-000000000000}"/>
          </ac:spMkLst>
        </pc:spChg>
        <pc:picChg chg="del">
          <ac:chgData name="Diogo Loureiro Jurema" userId="9dfde3f0-34dd-48c5-90ef-eaf27597f482" providerId="ADAL" clId="{D1DC5164-6D48-450C-A77D-E059F929D1A7}" dt="2019-10-15T14:05:28.081" v="27" actId="478"/>
          <ac:picMkLst>
            <pc:docMk/>
            <pc:sldMk cId="365617123" sldId="267"/>
            <ac:picMk id="7" creationId="{00000000-0000-0000-0000-000000000000}"/>
          </ac:picMkLst>
        </pc:picChg>
        <pc:picChg chg="mod">
          <ac:chgData name="Diogo Loureiro Jurema" userId="9dfde3f0-34dd-48c5-90ef-eaf27597f482" providerId="ADAL" clId="{D1DC5164-6D48-450C-A77D-E059F929D1A7}" dt="2019-10-15T14:06:46.288" v="38" actId="1076"/>
          <ac:picMkLst>
            <pc:docMk/>
            <pc:sldMk cId="365617123" sldId="267"/>
            <ac:picMk id="10" creationId="{00000000-0000-0000-0000-000000000000}"/>
          </ac:picMkLst>
        </pc:picChg>
      </pc:sldChg>
      <pc:sldMasterChg chg="addSp delSp modSldLayout">
        <pc:chgData name="Diogo Loureiro Jurema" userId="9dfde3f0-34dd-48c5-90ef-eaf27597f482" providerId="ADAL" clId="{D1DC5164-6D48-450C-A77D-E059F929D1A7}" dt="2019-10-15T14:04:02.488" v="12" actId="478"/>
        <pc:sldMasterMkLst>
          <pc:docMk/>
          <pc:sldMasterMk cId="1907392051" sldId="2147483648"/>
        </pc:sldMasterMkLst>
        <pc:spChg chg="del">
          <ac:chgData name="Diogo Loureiro Jurema" userId="9dfde3f0-34dd-48c5-90ef-eaf27597f482" providerId="ADAL" clId="{D1DC5164-6D48-450C-A77D-E059F929D1A7}" dt="2019-10-15T14:03:29.638" v="0" actId="478"/>
          <ac:spMkLst>
            <pc:docMk/>
            <pc:sldMasterMk cId="1907392051" sldId="2147483648"/>
            <ac:spMk id="4" creationId="{00000000-0000-0000-0000-000000000000}"/>
          </ac:spMkLst>
        </pc:spChg>
        <pc:picChg chg="add">
          <ac:chgData name="Diogo Loureiro Jurema" userId="9dfde3f0-34dd-48c5-90ef-eaf27597f482" providerId="ADAL" clId="{D1DC5164-6D48-450C-A77D-E059F929D1A7}" dt="2019-10-15T14:03:30.614" v="1"/>
          <ac:picMkLst>
            <pc:docMk/>
            <pc:sldMasterMk cId="1907392051" sldId="2147483648"/>
            <ac:picMk id="7" creationId="{C39D89EA-F2A9-4F5C-87CE-48240FB981E1}"/>
          </ac:picMkLst>
        </pc:picChg>
        <pc:sldLayoutChg chg="delSp">
          <pc:chgData name="Diogo Loureiro Jurema" userId="9dfde3f0-34dd-48c5-90ef-eaf27597f482" providerId="ADAL" clId="{D1DC5164-6D48-450C-A77D-E059F929D1A7}" dt="2019-10-15T14:03:35.698" v="2" actId="478"/>
          <pc:sldLayoutMkLst>
            <pc:docMk/>
            <pc:sldMasterMk cId="1907392051" sldId="2147483648"/>
            <pc:sldLayoutMk cId="1142285181" sldId="2147483649"/>
          </pc:sldLayoutMkLst>
          <pc:spChg chg="del">
            <ac:chgData name="Diogo Loureiro Jurema" userId="9dfde3f0-34dd-48c5-90ef-eaf27597f482" providerId="ADAL" clId="{D1DC5164-6D48-450C-A77D-E059F929D1A7}" dt="2019-10-15T14:03:35.698" v="2" actId="478"/>
            <ac:spMkLst>
              <pc:docMk/>
              <pc:sldMasterMk cId="1907392051" sldId="2147483648"/>
              <pc:sldLayoutMk cId="1142285181" sldId="2147483649"/>
              <ac:spMk id="4" creationId="{00000000-0000-0000-0000-000000000000}"/>
            </ac:spMkLst>
          </pc:spChg>
        </pc:sldLayoutChg>
        <pc:sldLayoutChg chg="delSp">
          <pc:chgData name="Diogo Loureiro Jurema" userId="9dfde3f0-34dd-48c5-90ef-eaf27597f482" providerId="ADAL" clId="{D1DC5164-6D48-450C-A77D-E059F929D1A7}" dt="2019-10-15T14:03:37.977" v="3" actId="478"/>
          <pc:sldLayoutMkLst>
            <pc:docMk/>
            <pc:sldMasterMk cId="1907392051" sldId="2147483648"/>
            <pc:sldLayoutMk cId="3202474297" sldId="2147483650"/>
          </pc:sldLayoutMkLst>
          <pc:spChg chg="del">
            <ac:chgData name="Diogo Loureiro Jurema" userId="9dfde3f0-34dd-48c5-90ef-eaf27597f482" providerId="ADAL" clId="{D1DC5164-6D48-450C-A77D-E059F929D1A7}" dt="2019-10-15T14:03:37.977" v="3" actId="478"/>
            <ac:spMkLst>
              <pc:docMk/>
              <pc:sldMasterMk cId="1907392051" sldId="2147483648"/>
              <pc:sldLayoutMk cId="3202474297" sldId="2147483650"/>
              <ac:spMk id="4" creationId="{00000000-0000-0000-0000-000000000000}"/>
            </ac:spMkLst>
          </pc:spChg>
        </pc:sldLayoutChg>
        <pc:sldLayoutChg chg="delSp">
          <pc:chgData name="Diogo Loureiro Jurema" userId="9dfde3f0-34dd-48c5-90ef-eaf27597f482" providerId="ADAL" clId="{D1DC5164-6D48-450C-A77D-E059F929D1A7}" dt="2019-10-15T14:03:40.266" v="4" actId="478"/>
          <pc:sldLayoutMkLst>
            <pc:docMk/>
            <pc:sldMasterMk cId="1907392051" sldId="2147483648"/>
            <pc:sldLayoutMk cId="19462293" sldId="2147483651"/>
          </pc:sldLayoutMkLst>
          <pc:spChg chg="del">
            <ac:chgData name="Diogo Loureiro Jurema" userId="9dfde3f0-34dd-48c5-90ef-eaf27597f482" providerId="ADAL" clId="{D1DC5164-6D48-450C-A77D-E059F929D1A7}" dt="2019-10-15T14:03:40.266" v="4" actId="478"/>
            <ac:spMkLst>
              <pc:docMk/>
              <pc:sldMasterMk cId="1907392051" sldId="2147483648"/>
              <pc:sldLayoutMk cId="19462293" sldId="2147483651"/>
              <ac:spMk id="4" creationId="{00000000-0000-0000-0000-000000000000}"/>
            </ac:spMkLst>
          </pc:spChg>
        </pc:sldLayoutChg>
        <pc:sldLayoutChg chg="delSp">
          <pc:chgData name="Diogo Loureiro Jurema" userId="9dfde3f0-34dd-48c5-90ef-eaf27597f482" providerId="ADAL" clId="{D1DC5164-6D48-450C-A77D-E059F929D1A7}" dt="2019-10-15T14:03:42.626" v="5" actId="478"/>
          <pc:sldLayoutMkLst>
            <pc:docMk/>
            <pc:sldMasterMk cId="1907392051" sldId="2147483648"/>
            <pc:sldLayoutMk cId="3319075242" sldId="2147483652"/>
          </pc:sldLayoutMkLst>
          <pc:spChg chg="del">
            <ac:chgData name="Diogo Loureiro Jurema" userId="9dfde3f0-34dd-48c5-90ef-eaf27597f482" providerId="ADAL" clId="{D1DC5164-6D48-450C-A77D-E059F929D1A7}" dt="2019-10-15T14:03:42.626" v="5" actId="478"/>
            <ac:spMkLst>
              <pc:docMk/>
              <pc:sldMasterMk cId="1907392051" sldId="2147483648"/>
              <pc:sldLayoutMk cId="3319075242" sldId="2147483652"/>
              <ac:spMk id="5" creationId="{00000000-0000-0000-0000-000000000000}"/>
            </ac:spMkLst>
          </pc:spChg>
        </pc:sldLayoutChg>
        <pc:sldLayoutChg chg="delSp">
          <pc:chgData name="Diogo Loureiro Jurema" userId="9dfde3f0-34dd-48c5-90ef-eaf27597f482" providerId="ADAL" clId="{D1DC5164-6D48-450C-A77D-E059F929D1A7}" dt="2019-10-15T14:03:45.472" v="6" actId="478"/>
          <pc:sldLayoutMkLst>
            <pc:docMk/>
            <pc:sldMasterMk cId="1907392051" sldId="2147483648"/>
            <pc:sldLayoutMk cId="923394266" sldId="2147483653"/>
          </pc:sldLayoutMkLst>
          <pc:spChg chg="del">
            <ac:chgData name="Diogo Loureiro Jurema" userId="9dfde3f0-34dd-48c5-90ef-eaf27597f482" providerId="ADAL" clId="{D1DC5164-6D48-450C-A77D-E059F929D1A7}" dt="2019-10-15T14:03:45.472" v="6" actId="478"/>
            <ac:spMkLst>
              <pc:docMk/>
              <pc:sldMasterMk cId="1907392051" sldId="2147483648"/>
              <pc:sldLayoutMk cId="923394266" sldId="2147483653"/>
              <ac:spMk id="7" creationId="{00000000-0000-0000-0000-000000000000}"/>
            </ac:spMkLst>
          </pc:spChg>
        </pc:sldLayoutChg>
        <pc:sldLayoutChg chg="delSp">
          <pc:chgData name="Diogo Loureiro Jurema" userId="9dfde3f0-34dd-48c5-90ef-eaf27597f482" providerId="ADAL" clId="{D1DC5164-6D48-450C-A77D-E059F929D1A7}" dt="2019-10-15T14:03:47.850" v="7" actId="478"/>
          <pc:sldLayoutMkLst>
            <pc:docMk/>
            <pc:sldMasterMk cId="1907392051" sldId="2147483648"/>
            <pc:sldLayoutMk cId="2823666574" sldId="2147483654"/>
          </pc:sldLayoutMkLst>
          <pc:spChg chg="del">
            <ac:chgData name="Diogo Loureiro Jurema" userId="9dfde3f0-34dd-48c5-90ef-eaf27597f482" providerId="ADAL" clId="{D1DC5164-6D48-450C-A77D-E059F929D1A7}" dt="2019-10-15T14:03:47.850" v="7" actId="478"/>
            <ac:spMkLst>
              <pc:docMk/>
              <pc:sldMasterMk cId="1907392051" sldId="2147483648"/>
              <pc:sldLayoutMk cId="2823666574" sldId="2147483654"/>
              <ac:spMk id="3" creationId="{00000000-0000-0000-0000-000000000000}"/>
            </ac:spMkLst>
          </pc:spChg>
        </pc:sldLayoutChg>
        <pc:sldLayoutChg chg="delSp">
          <pc:chgData name="Diogo Loureiro Jurema" userId="9dfde3f0-34dd-48c5-90ef-eaf27597f482" providerId="ADAL" clId="{D1DC5164-6D48-450C-A77D-E059F929D1A7}" dt="2019-10-15T14:03:51.074" v="8" actId="478"/>
          <pc:sldLayoutMkLst>
            <pc:docMk/>
            <pc:sldMasterMk cId="1907392051" sldId="2147483648"/>
            <pc:sldLayoutMk cId="3236187674" sldId="2147483655"/>
          </pc:sldLayoutMkLst>
          <pc:spChg chg="del">
            <ac:chgData name="Diogo Loureiro Jurema" userId="9dfde3f0-34dd-48c5-90ef-eaf27597f482" providerId="ADAL" clId="{D1DC5164-6D48-450C-A77D-E059F929D1A7}" dt="2019-10-15T14:03:51.074" v="8" actId="478"/>
            <ac:spMkLst>
              <pc:docMk/>
              <pc:sldMasterMk cId="1907392051" sldId="2147483648"/>
              <pc:sldLayoutMk cId="3236187674" sldId="2147483655"/>
              <ac:spMk id="2" creationId="{00000000-0000-0000-0000-000000000000}"/>
            </ac:spMkLst>
          </pc:spChg>
        </pc:sldLayoutChg>
        <pc:sldLayoutChg chg="delSp">
          <pc:chgData name="Diogo Loureiro Jurema" userId="9dfde3f0-34dd-48c5-90ef-eaf27597f482" providerId="ADAL" clId="{D1DC5164-6D48-450C-A77D-E059F929D1A7}" dt="2019-10-15T14:03:53.746" v="9" actId="478"/>
          <pc:sldLayoutMkLst>
            <pc:docMk/>
            <pc:sldMasterMk cId="1907392051" sldId="2147483648"/>
            <pc:sldLayoutMk cId="2655738586" sldId="2147483656"/>
          </pc:sldLayoutMkLst>
          <pc:spChg chg="del">
            <ac:chgData name="Diogo Loureiro Jurema" userId="9dfde3f0-34dd-48c5-90ef-eaf27597f482" providerId="ADAL" clId="{D1DC5164-6D48-450C-A77D-E059F929D1A7}" dt="2019-10-15T14:03:53.746" v="9" actId="478"/>
            <ac:spMkLst>
              <pc:docMk/>
              <pc:sldMasterMk cId="1907392051" sldId="2147483648"/>
              <pc:sldLayoutMk cId="2655738586" sldId="2147483656"/>
              <ac:spMk id="5" creationId="{00000000-0000-0000-0000-000000000000}"/>
            </ac:spMkLst>
          </pc:spChg>
        </pc:sldLayoutChg>
        <pc:sldLayoutChg chg="delSp">
          <pc:chgData name="Diogo Loureiro Jurema" userId="9dfde3f0-34dd-48c5-90ef-eaf27597f482" providerId="ADAL" clId="{D1DC5164-6D48-450C-A77D-E059F929D1A7}" dt="2019-10-15T14:03:56.960" v="10" actId="478"/>
          <pc:sldLayoutMkLst>
            <pc:docMk/>
            <pc:sldMasterMk cId="1907392051" sldId="2147483648"/>
            <pc:sldLayoutMk cId="459546839" sldId="2147483657"/>
          </pc:sldLayoutMkLst>
          <pc:spChg chg="del">
            <ac:chgData name="Diogo Loureiro Jurema" userId="9dfde3f0-34dd-48c5-90ef-eaf27597f482" providerId="ADAL" clId="{D1DC5164-6D48-450C-A77D-E059F929D1A7}" dt="2019-10-15T14:03:56.960" v="10" actId="478"/>
            <ac:spMkLst>
              <pc:docMk/>
              <pc:sldMasterMk cId="1907392051" sldId="2147483648"/>
              <pc:sldLayoutMk cId="459546839" sldId="2147483657"/>
              <ac:spMk id="5" creationId="{00000000-0000-0000-0000-000000000000}"/>
            </ac:spMkLst>
          </pc:spChg>
        </pc:sldLayoutChg>
        <pc:sldLayoutChg chg="delSp">
          <pc:chgData name="Diogo Loureiro Jurema" userId="9dfde3f0-34dd-48c5-90ef-eaf27597f482" providerId="ADAL" clId="{D1DC5164-6D48-450C-A77D-E059F929D1A7}" dt="2019-10-15T14:03:59.387" v="11" actId="478"/>
          <pc:sldLayoutMkLst>
            <pc:docMk/>
            <pc:sldMasterMk cId="1907392051" sldId="2147483648"/>
            <pc:sldLayoutMk cId="4099523449" sldId="2147483658"/>
          </pc:sldLayoutMkLst>
          <pc:spChg chg="del">
            <ac:chgData name="Diogo Loureiro Jurema" userId="9dfde3f0-34dd-48c5-90ef-eaf27597f482" providerId="ADAL" clId="{D1DC5164-6D48-450C-A77D-E059F929D1A7}" dt="2019-10-15T14:03:59.387" v="11" actId="478"/>
            <ac:spMkLst>
              <pc:docMk/>
              <pc:sldMasterMk cId="1907392051" sldId="2147483648"/>
              <pc:sldLayoutMk cId="4099523449" sldId="2147483658"/>
              <ac:spMk id="4" creationId="{00000000-0000-0000-0000-000000000000}"/>
            </ac:spMkLst>
          </pc:spChg>
        </pc:sldLayoutChg>
        <pc:sldLayoutChg chg="delSp">
          <pc:chgData name="Diogo Loureiro Jurema" userId="9dfde3f0-34dd-48c5-90ef-eaf27597f482" providerId="ADAL" clId="{D1DC5164-6D48-450C-A77D-E059F929D1A7}" dt="2019-10-15T14:04:02.488" v="12" actId="478"/>
          <pc:sldLayoutMkLst>
            <pc:docMk/>
            <pc:sldMasterMk cId="1907392051" sldId="2147483648"/>
            <pc:sldLayoutMk cId="683867106" sldId="2147483659"/>
          </pc:sldLayoutMkLst>
          <pc:spChg chg="del">
            <ac:chgData name="Diogo Loureiro Jurema" userId="9dfde3f0-34dd-48c5-90ef-eaf27597f482" providerId="ADAL" clId="{D1DC5164-6D48-450C-A77D-E059F929D1A7}" dt="2019-10-15T14:04:02.488" v="12" actId="478"/>
            <ac:spMkLst>
              <pc:docMk/>
              <pc:sldMasterMk cId="1907392051" sldId="2147483648"/>
              <pc:sldLayoutMk cId="683867106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F6488-5A22-4B93-ADBA-ECF6AC3219B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A7A5C-F3D5-4AF8-B0DE-80D896BA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4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58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98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2.6 correction factor for SAM</a:t>
            </a:r>
          </a:p>
          <a:p>
            <a:r>
              <a:rPr lang="en-GB" dirty="0"/>
              <a:t>1.5 correction factor</a:t>
            </a:r>
            <a:r>
              <a:rPr lang="en-GB" baseline="0" dirty="0"/>
              <a:t> for MAM</a:t>
            </a:r>
          </a:p>
          <a:p>
            <a:r>
              <a:rPr lang="en-GB" baseline="0" dirty="0"/>
              <a:t>(fixed values)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49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2.6 correction factor for SAM</a:t>
            </a:r>
          </a:p>
          <a:p>
            <a:r>
              <a:rPr lang="en-GB" dirty="0"/>
              <a:t>1.5 correction factor</a:t>
            </a:r>
            <a:r>
              <a:rPr lang="en-GB" baseline="0" dirty="0"/>
              <a:t> for MAM</a:t>
            </a:r>
          </a:p>
          <a:p>
            <a:r>
              <a:rPr lang="en-GB" baseline="0"/>
              <a:t>(fixed values)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97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6478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http://pfeda.univ-lille1.fr/Infos/1999/0327wfpE.htm</a:t>
            </a:r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823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>
              <a:latin typeface="Arial" charset="0"/>
              <a:ea typeface="MS PGothic" pitchFamily="34" charset="-128"/>
              <a:cs typeface="MS PGothic" pitchFamily="34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http://pfeda.univ-lille1.fr/Infos/1999/0327wfpE.htm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73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39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8DF2-A33D-47C5-8292-C15D51C2C28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700808"/>
            <a:ext cx="7772400" cy="2088232"/>
          </a:xfrm>
          <a:noFill/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384222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NCC Training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8DF2-A33D-47C5-8292-C15D51C2C28A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18"/>
          <p:cNvSpPr txBox="1">
            <a:spLocks noChangeArrowheads="1"/>
          </p:cNvSpPr>
          <p:nvPr userDrawn="1"/>
        </p:nvSpPr>
        <p:spPr>
          <a:xfrm>
            <a:off x="0" y="-14729"/>
            <a:ext cx="9144000" cy="1143000"/>
          </a:xfrm>
          <a:prstGeom prst="rect">
            <a:avLst/>
          </a:prstGeom>
          <a:solidFill>
            <a:srgbClr val="C1D1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1760">
              <a:defRPr/>
            </a:pPr>
            <a:endParaRPr lang="en-GB" sz="3848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729"/>
            <a:ext cx="9144000" cy="1143000"/>
          </a:xfrm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145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9D89EA-F2A9-4F5C-87CE-48240FB981E1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6350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2.6 Case Study:  </a:t>
            </a:r>
            <a:br>
              <a:rPr lang="en-US" dirty="0"/>
            </a:br>
            <a:r>
              <a:rPr lang="en-US" dirty="0"/>
              <a:t>Supply Caseload</a:t>
            </a:r>
          </a:p>
        </p:txBody>
      </p:sp>
    </p:spTree>
    <p:extLst>
      <p:ext uri="{BB962C8B-B14F-4D97-AF65-F5344CB8AC3E}">
        <p14:creationId xmlns:p14="http://schemas.microsoft.com/office/powerpoint/2010/main" val="275643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83"/>
          <a:stretch/>
        </p:blipFill>
        <p:spPr>
          <a:xfrm>
            <a:off x="2084041" y="2132856"/>
            <a:ext cx="4975918" cy="345638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16633"/>
            <a:ext cx="7704856" cy="642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47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65212" y="2924944"/>
            <a:ext cx="8085584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340768"/>
            <a:ext cx="8229600" cy="417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Always involve partners in calculation of People in Need, your caseload and targets.</a:t>
            </a:r>
          </a:p>
          <a:p>
            <a:r>
              <a:rPr lang="en-AU" dirty="0"/>
              <a:t>Agree on definitions and methodology to calculate the caseload with all partners.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06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340768"/>
            <a:ext cx="8229600" cy="4176712"/>
          </a:xfrm>
        </p:spPr>
        <p:txBody>
          <a:bodyPr/>
          <a:lstStyle/>
          <a:p>
            <a:r>
              <a:rPr lang="en-AU" sz="2400" dirty="0"/>
              <a:t>Recognise the importance of explaining definitions and methodology for calculating supply caseload with all partners.</a:t>
            </a:r>
          </a:p>
          <a:p>
            <a:r>
              <a:rPr lang="en-AU" sz="2400" dirty="0"/>
              <a:t>Consolidate knowledge and practice on procedures for estimating caseloads for nutrition in emergencies interventions</a:t>
            </a:r>
          </a:p>
          <a:p>
            <a:r>
              <a:rPr lang="en-AU" sz="2400" dirty="0"/>
              <a:t>Establish and agree on data when estimating caseloads.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8197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1D1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827584" y="656692"/>
            <a:ext cx="7488832" cy="55446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07040" y="836712"/>
            <a:ext cx="7109376" cy="494357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>
                <a:solidFill>
                  <a:srgbClr val="000000"/>
                </a:solidFill>
              </a:rPr>
              <a:t>Group Work:  Caseload Estimation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 your group, estimate the caseload for SAM and MAM treatment activities (20 minutes). </a:t>
            </a:r>
            <a:endParaRPr lang="en-GB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Find relevant information / data in the background documents so far received.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Take decisions on which information / data you will use for your calculations and justify your choice.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Your objective is to identify the nutrition cluster’s target caseload.</a:t>
            </a:r>
            <a:endParaRPr lang="en-GB" sz="24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2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Caseload Estimations for SAM and MAM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2047348"/>
            <a:ext cx="8229600" cy="41628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Population size (under-5)</a:t>
            </a:r>
          </a:p>
          <a:p>
            <a:r>
              <a:rPr lang="en-GB" sz="3600" dirty="0"/>
              <a:t>(Latest) SAM, MAM (or GAM) prevalence</a:t>
            </a:r>
          </a:p>
          <a:p>
            <a:r>
              <a:rPr lang="en-GB" sz="3600" dirty="0"/>
              <a:t>Correction factor (allows for estimation of incidence)</a:t>
            </a:r>
          </a:p>
          <a:p>
            <a:r>
              <a:rPr lang="en-GB" sz="3600" dirty="0"/>
              <a:t>Expected coverage</a:t>
            </a:r>
          </a:p>
          <a:p>
            <a:endParaRPr lang="en-GB" sz="4000" dirty="0"/>
          </a:p>
          <a:p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28755"/>
            <a:ext cx="2448272" cy="239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66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 Estimating SAM Caseload</a:t>
            </a:r>
            <a:endParaRPr lang="en-US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2132856"/>
            <a:ext cx="8784976" cy="54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/>
          </p:nvPr>
        </p:nvGraphicFramePr>
        <p:xfrm>
          <a:off x="323528" y="2132856"/>
          <a:ext cx="8424936" cy="4104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4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Population 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121,400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Proportion 6-59 months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17.3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21,002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SAM prevalence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1.34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effectLst/>
                        </a:rPr>
                        <a:t>0.0134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281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Correction factor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2.6</a:t>
                      </a:r>
                      <a:endParaRPr lang="en-GB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Coverage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effectLst/>
                        </a:rPr>
                        <a:t>1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Expected caseload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800" u="none" strike="noStrike" dirty="0">
                          <a:effectLst/>
                        </a:rPr>
                        <a:t>732</a:t>
                      </a:r>
                      <a:endParaRPr lang="en-GB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0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 Estimating MAM Caseload</a:t>
            </a:r>
            <a:endParaRPr lang="en-US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2132856"/>
            <a:ext cx="8784976" cy="54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/>
          </p:nvPr>
        </p:nvGraphicFramePr>
        <p:xfrm>
          <a:off x="395537" y="1916832"/>
          <a:ext cx="8496942" cy="4104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7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Population 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121,400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Proportion 6-59 months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17.3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21,002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MAM prevalence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5.1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0.051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1071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Correction factor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Coverage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effectLst/>
                          <a:latin typeface="+mn-lt"/>
                        </a:rPr>
                        <a:t>1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Expected caseload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209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Caseload Micronutrient Deficiencies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484784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/>
              <a:t>Some tips:</a:t>
            </a:r>
          </a:p>
          <a:p>
            <a:pPr marL="0" indent="0">
              <a:buNone/>
            </a:pPr>
            <a:r>
              <a:rPr lang="en-GB" dirty="0"/>
              <a:t>Micronutrient deficiencies:</a:t>
            </a:r>
          </a:p>
          <a:p>
            <a:r>
              <a:rPr lang="en-GB" dirty="0"/>
              <a:t>For 6-59 months (15-20% population)</a:t>
            </a:r>
          </a:p>
          <a:p>
            <a:r>
              <a:rPr lang="en-GB" dirty="0"/>
              <a:t>For Pregnant women (2.4% of population)</a:t>
            </a:r>
          </a:p>
          <a:p>
            <a:r>
              <a:rPr lang="en-GB" dirty="0"/>
              <a:t>For Lactating women (2.6% of population)</a:t>
            </a:r>
          </a:p>
          <a:p>
            <a:r>
              <a:rPr lang="en-GB" dirty="0"/>
              <a:t>Prevalence estimates ideally from national data/</a:t>
            </a:r>
            <a:r>
              <a:rPr lang="en-GB" dirty="0" err="1"/>
              <a:t>Unicef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6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Caseload IYCF-E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/>
              <a:t>Some tips</a:t>
            </a:r>
          </a:p>
          <a:p>
            <a:pPr marL="0" indent="0">
              <a:buNone/>
            </a:pPr>
            <a:r>
              <a:rPr lang="en-GB" dirty="0"/>
              <a:t>IYCF-E:</a:t>
            </a:r>
          </a:p>
          <a:p>
            <a:r>
              <a:rPr lang="en-GB" dirty="0"/>
              <a:t>For 6-59 months (15-20% population)</a:t>
            </a:r>
          </a:p>
          <a:p>
            <a:r>
              <a:rPr lang="en-GB" dirty="0"/>
              <a:t>For 0 – 6  months</a:t>
            </a:r>
          </a:p>
          <a:p>
            <a:r>
              <a:rPr lang="en-GB" dirty="0"/>
              <a:t>For 6 – 23 months</a:t>
            </a:r>
          </a:p>
          <a:p>
            <a:r>
              <a:rPr lang="en-GB" dirty="0"/>
              <a:t>For Pregnant women (2.4% of population)</a:t>
            </a:r>
          </a:p>
          <a:p>
            <a:r>
              <a:rPr lang="en-GB" dirty="0"/>
              <a:t>For Lactating women (2.6% of population)</a:t>
            </a:r>
          </a:p>
          <a:p>
            <a:r>
              <a:rPr lang="en-GB" dirty="0"/>
              <a:t>Prevalence estimates ideally from national data/</a:t>
            </a:r>
            <a:r>
              <a:rPr lang="en-GB" dirty="0" err="1"/>
              <a:t>Unicef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90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427" y="-17957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Content Placeholder 5"/>
          <p:cNvPicPr>
            <a:picLocks/>
          </p:cNvPicPr>
          <p:nvPr/>
        </p:nvPicPr>
        <p:blipFill rotWithShape="1">
          <a:blip r:embed="rId2"/>
          <a:srcRect b="6897"/>
          <a:stretch/>
        </p:blipFill>
        <p:spPr bwMode="auto">
          <a:xfrm>
            <a:off x="143508" y="298762"/>
            <a:ext cx="8856984" cy="62604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36365" y="6426448"/>
            <a:ext cx="487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http://www.spherehandbook.org/en/appendix-6/</a:t>
            </a:r>
          </a:p>
        </p:txBody>
      </p:sp>
    </p:spTree>
    <p:extLst>
      <p:ext uri="{BB962C8B-B14F-4D97-AF65-F5344CB8AC3E}">
        <p14:creationId xmlns:p14="http://schemas.microsoft.com/office/powerpoint/2010/main" val="36561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148</Value>
      <Value>10</Value>
      <Value>196</Value>
      <Value>163</Value>
      <Value>109</Value>
      <Value>146</Value>
      <Value>3</Value>
      <Value>104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  <TermInfo xmlns="http://schemas.microsoft.com/office/infopath/2007/PartnerControls">
          <TermName xmlns="http://schemas.microsoft.com/office/infopath/2007/PartnerControls">Nutrition emergency response</TermName>
          <TermId xmlns="http://schemas.microsoft.com/office/infopath/2007/PartnerControls">e7eac636-aa3d-4db8-92d9-399d6677a2bf</TermId>
        </TermInfo>
        <TermInfo xmlns="http://schemas.microsoft.com/office/infopath/2007/PartnerControls">
          <TermName xmlns="http://schemas.microsoft.com/office/infopath/2007/PartnerControls">Nutrition preparedness and risk informed programming</TermName>
          <TermId xmlns="http://schemas.microsoft.com/office/infopath/2007/PartnerControls">4ab365b7-18be-48cf-a866-cdd5f63cb150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NCC</TermName>
          <TermId xmlns="http://schemas.microsoft.com/office/infopath/2007/PartnerControls">37acde9b-31c8-46a8-8f12-aa74bad75c11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  <TermInfo xmlns="http://schemas.microsoft.com/office/infopath/2007/PartnerControls">
          <TermName xmlns="http://schemas.microsoft.com/office/infopath/2007/PartnerControls">Subnational</TermName>
          <TermId xmlns="http://schemas.microsoft.com/office/infopath/2007/PartnerControls">32144de7-b842-4aa8-aa89-dcda5227d104</TermId>
        </TermInfo>
      </Terms>
    </TaxKeywordTaxHTField>
    <CategoryDescription xmlns="http://schemas.microsoft.com/sharepoint.v3">Master GNC packages.
2019 Subnational NCC.
2.6. Case Study Caseload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Case studies, lessons learned, field notes</TermName>
          <TermId xmlns="http://schemas.microsoft.com/office/infopath/2007/PartnerControls">2c00ccb7-259c-4af9-aacc-aba1828cbd76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EMOPSGCCU-1435067120-18965</_dlc_DocId>
    <_dlc_DocIdUrl xmlns="5858627f-d058-4b92-9b52-677b5fd7d454">
      <Url>https://unicef.sharepoint.com/teams/EMOPS-GCCU/_layouts/15/DocIdRedir.aspx?ID=EMOPSGCCU-1435067120-18965</Url>
      <Description>EMOPSGCCU-1435067120-18965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3DC90B2-1415-43FB-9928-09065056F1BB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DC37605A-7063-4AB4-A931-362FFADB7AE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1D97735-E08E-4ABC-8646-CC092AD4BDBA}">
  <ds:schemaRefs>
    <ds:schemaRef ds:uri="http://schemas.microsoft.com/sharepoint/v3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.v3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a438dd15-07ca-4cdc-82a3-f2206b92025e"/>
    <ds:schemaRef ds:uri="5858627f-d058-4b92-9b52-677b5fd7d454"/>
    <ds:schemaRef ds:uri="ca283e0b-db31-4043-a2ef-b80661bf084a"/>
    <ds:schemaRef ds:uri="http://schemas.microsoft.com/sharepoint/v4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D27354B2-E667-43AA-A4A1-E77939E25705}"/>
</file>

<file path=customXml/itemProps5.xml><?xml version="1.0" encoding="utf-8"?>
<ds:datastoreItem xmlns:ds="http://schemas.openxmlformats.org/officeDocument/2006/customXml" ds:itemID="{31D0F53C-A7D9-49F9-93A4-7B41231C191E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80A31AF3-24F2-4983-8C48-21DC93A7038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87</TotalTime>
  <Words>387</Words>
  <Application>Microsoft Office PowerPoint</Application>
  <PresentationFormat>On-screen Show (4:3)</PresentationFormat>
  <Paragraphs>87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Calibri</vt:lpstr>
      <vt:lpstr>Century Gothic</vt:lpstr>
      <vt:lpstr>Office Theme</vt:lpstr>
      <vt:lpstr>2.6 Case Study:   Supply Caseload</vt:lpstr>
      <vt:lpstr>Objectives</vt:lpstr>
      <vt:lpstr>PowerPoint Presentation</vt:lpstr>
      <vt:lpstr>Caseload Estimations for SAM and MAM</vt:lpstr>
      <vt:lpstr>Example Estimating SAM Caseload</vt:lpstr>
      <vt:lpstr>Example Estimating MAM Caseload</vt:lpstr>
      <vt:lpstr>Caseload Micronutrient Deficiencies</vt:lpstr>
      <vt:lpstr>Caseload IYCF-E</vt:lpstr>
      <vt:lpstr>PowerPoint Presentation</vt:lpstr>
      <vt:lpstr>PowerPoint Presentation</vt:lpstr>
      <vt:lpstr>Key Messages</vt:lpstr>
    </vt:vector>
  </TitlesOfParts>
  <Company>UNICEF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SUPPLY:  Caseload Calculation</dc:title>
  <dc:creator>Marion Orchison</dc:creator>
  <cp:keywords>Training; NCC; Subnational</cp:keywords>
  <cp:lastModifiedBy>Diogo Loureiro Jurema</cp:lastModifiedBy>
  <cp:revision>12</cp:revision>
  <dcterms:created xsi:type="dcterms:W3CDTF">2017-10-17T13:47:41Z</dcterms:created>
  <dcterms:modified xsi:type="dcterms:W3CDTF">2019-10-15T14:08:36Z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104;#NCC|37acde9b-31c8-46a8-8f12-aa74bad75c11;#163;#Training|e274f566-a9bf-4f70-80f5-de4ef515adf5;#196;#Subnational|32144de7-b842-4aa8-aa89-dcda5227d104</vt:lpwstr>
  </property>
  <property fmtid="{D5CDD505-2E9C-101B-9397-08002B2CF9AE}" pid="5" name="Topic">
    <vt:lpwstr>10;#Nutrition Humanitarian Cluster, Coordination|414c5639-61e6-4b56-aaa5-511cdacc25c2;#146;#Nutrition emergency response|e7eac636-aa3d-4db8-92d9-399d6677a2bf;#148;#Nutrition preparedness and risk informed programming|4ab365b7-18be-48cf-a866-cdd5f63cb150</vt:lpwstr>
  </property>
  <property fmtid="{D5CDD505-2E9C-101B-9397-08002B2CF9AE}" pid="6" name="DocumentType">
    <vt:lpwstr>109;#Case studies, lessons learned, field notes|2c00ccb7-259c-4af9-aacc-aba1828cbd76</vt:lpwstr>
  </property>
  <property fmtid="{D5CDD505-2E9C-101B-9397-08002B2CF9AE}" pid="7" name="GeographicScope">
    <vt:lpwstr/>
  </property>
  <property fmtid="{D5CDD505-2E9C-101B-9397-08002B2CF9AE}" pid="8" name="_dlc_DocIdItemGuid">
    <vt:lpwstr>c9a1ded4-9765-4bca-87b3-7151e341bbc4</vt:lpwstr>
  </property>
</Properties>
</file>