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customXml" Target="../customXml/item6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20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84FC58-9F42-43D5-8DAF-AFD9FE50D6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D509E-8496-4040-8D28-159672A6C4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DB5F982A-A409-44A4-959E-A321ACDE67AE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39FD4-A5AC-486C-99A7-31E277E5EB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98CD4-5610-41FE-A83E-1710684C6A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5D58ACA4-758D-4C8C-AFFB-60F4890974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677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72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1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09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20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4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4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35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05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74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98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CA3A-AA62-4BA9-AB0F-C9832FD4149B}" type="datetimeFigureOut">
              <a:rPr lang="en-GB" smtClean="0"/>
              <a:pPr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EFFBE-E440-469C-B663-3DF23B5F1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28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/>
              <a:t>Évaluation et analyse des besoins</a:t>
            </a:r>
          </a:p>
        </p:txBody>
      </p:sp>
    </p:spTree>
    <p:extLst>
      <p:ext uri="{BB962C8B-B14F-4D97-AF65-F5344CB8AC3E}">
        <p14:creationId xmlns:p14="http://schemas.microsoft.com/office/powerpoint/2010/main" val="113732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356" y="2429390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/>
              <a:t>Planification stratégique</a:t>
            </a:r>
          </a:p>
        </p:txBody>
      </p:sp>
    </p:spTree>
    <p:extLst>
      <p:ext uri="{BB962C8B-B14F-4D97-AF65-F5344CB8AC3E}">
        <p14:creationId xmlns:p14="http://schemas.microsoft.com/office/powerpoint/2010/main" val="369353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/>
              <a:t>Mobilisation des ressources </a:t>
            </a:r>
          </a:p>
        </p:txBody>
      </p:sp>
    </p:spTree>
    <p:extLst>
      <p:ext uri="{BB962C8B-B14F-4D97-AF65-F5344CB8AC3E}">
        <p14:creationId xmlns:p14="http://schemas.microsoft.com/office/powerpoint/2010/main" val="34825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/>
              <a:t>Mise en œuvre et suivi </a:t>
            </a:r>
          </a:p>
        </p:txBody>
      </p:sp>
    </p:spTree>
    <p:extLst>
      <p:ext uri="{BB962C8B-B14F-4D97-AF65-F5344CB8AC3E}">
        <p14:creationId xmlns:p14="http://schemas.microsoft.com/office/powerpoint/2010/main" val="69339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/>
              <a:t>Examen opérationnel par les pairs et évaluation</a:t>
            </a:r>
          </a:p>
        </p:txBody>
      </p:sp>
    </p:spTree>
    <p:extLst>
      <p:ext uri="{BB962C8B-B14F-4D97-AF65-F5344CB8AC3E}">
        <p14:creationId xmlns:p14="http://schemas.microsoft.com/office/powerpoint/2010/main" val="21173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1898449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/>
              <a:t>Préparation</a:t>
            </a:r>
          </a:p>
        </p:txBody>
      </p:sp>
    </p:spTree>
    <p:extLst>
      <p:ext uri="{BB962C8B-B14F-4D97-AF65-F5344CB8AC3E}">
        <p14:creationId xmlns:p14="http://schemas.microsoft.com/office/powerpoint/2010/main" val="647735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/>
              <a:t>Gestion de l’information</a:t>
            </a:r>
          </a:p>
        </p:txBody>
      </p:sp>
    </p:spTree>
    <p:extLst>
      <p:ext uri="{BB962C8B-B14F-4D97-AF65-F5344CB8AC3E}">
        <p14:creationId xmlns:p14="http://schemas.microsoft.com/office/powerpoint/2010/main" val="829002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1736216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/>
              <a:t>Coordination</a:t>
            </a:r>
          </a:p>
        </p:txBody>
      </p:sp>
    </p:spTree>
    <p:extLst>
      <p:ext uri="{BB962C8B-B14F-4D97-AF65-F5344CB8AC3E}">
        <p14:creationId xmlns:p14="http://schemas.microsoft.com/office/powerpoint/2010/main" val="3909052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92" y="1824706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 dirty="0"/>
              <a:t>Populations </a:t>
            </a:r>
            <a:r>
              <a:rPr lang="en-GB" sz="9600" b="1" dirty="0" err="1"/>
              <a:t>affectées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1417007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_dlc_DocId xmlns="5858627f-d058-4b92-9b52-677b5fd7d454">EMOPSGCCU-1435067120-27948</_dlc_DocId>
    <TaxCatchAll xmlns="ca283e0b-db31-4043-a2ef-b80661bf084a">
      <Value>3</Value>
    </TaxCatchAll>
    <_dlc_DocIdUrl xmlns="5858627f-d058-4b92-9b52-677b5fd7d454">
      <Url>https://unicef.sharepoint.com/teams/EMOPS-GCCU/_layouts/15/DocIdRedir.aspx?ID=EMOPSGCCU-1435067120-27948</Url>
      <Description>EMOPSGCCU-1435067120-27948</Description>
    </_dlc_DocIdUrl>
    <ContentLanguage xmlns="ca283e0b-db31-4043-a2ef-b80661bf084a">English</ContentLanguage>
    <k8c968e8c72a4eda96b7e8fdbe192be2 xmlns="ca283e0b-db31-4043-a2ef-b80661bf084a">
      <Terms xmlns="http://schemas.microsoft.com/office/infopath/2007/PartnerControls"/>
    </k8c968e8c72a4eda96b7e8fdbe192be2>
    <DateTransmittedEmail xmlns="ca283e0b-db31-4043-a2ef-b80661bf084a" xsi:nil="true"/>
    <ContentStatus xmlns="ca283e0b-db31-4043-a2ef-b80661bf084a" xsi:nil="true"/>
    <SenderEmail xmlns="ca283e0b-db31-4043-a2ef-b80661bf084a" xsi:nil="true"/>
    <IconOverlay xmlns="http://schemas.microsoft.com/sharepoint/v4" xsi:nil="true"/>
    <h6a71f3e574e4344bc34f3fc9dd20054 xmlns="ca283e0b-db31-4043-a2ef-b80661bf084a">
      <Terms xmlns="http://schemas.microsoft.com/office/infopath/2007/PartnerControls"/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 xsi:nil="true"/>
    <RecipientsEmail xmlns="ca283e0b-db31-4043-a2ef-b80661bf084a" xsi:nil="true"/>
    <mda26ace941f4791a7314a339fee829c xmlns="ca283e0b-db31-4043-a2ef-b80661bf084a">
      <Terms xmlns="http://schemas.microsoft.com/office/infopath/2007/PartnerControls"/>
    </mda26ace941f4791a7314a339fee829c>
    <WrittenBy xmlns="ca283e0b-db31-4043-a2ef-b80661bf084a">
      <UserInfo>
        <DisplayName/>
        <AccountId xsi:nil="true"/>
        <AccountType/>
      </UserInfo>
    </WrittenBy>
  </documentManagement>
</p:properties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9C342657-9353-44A8-90CE-913D1E099B92}"/>
</file>

<file path=customXml/itemProps2.xml><?xml version="1.0" encoding="utf-8"?>
<ds:datastoreItem xmlns:ds="http://schemas.openxmlformats.org/officeDocument/2006/customXml" ds:itemID="{23F677F3-A7CD-42DF-97EE-AA20811E1D1A}"/>
</file>

<file path=customXml/itemProps3.xml><?xml version="1.0" encoding="utf-8"?>
<ds:datastoreItem xmlns:ds="http://schemas.openxmlformats.org/officeDocument/2006/customXml" ds:itemID="{7D85B441-27B7-44A9-8FBD-5D580EFD706D}"/>
</file>

<file path=customXml/itemProps4.xml><?xml version="1.0" encoding="utf-8"?>
<ds:datastoreItem xmlns:ds="http://schemas.openxmlformats.org/officeDocument/2006/customXml" ds:itemID="{E615AFF3-4BF1-45E5-BCC0-EBCB3DA4F933}"/>
</file>

<file path=customXml/itemProps5.xml><?xml version="1.0" encoding="utf-8"?>
<ds:datastoreItem xmlns:ds="http://schemas.openxmlformats.org/officeDocument/2006/customXml" ds:itemID="{38D96610-BF82-45A1-8618-8A90EB5E3A38}"/>
</file>

<file path=customXml/itemProps6.xml><?xml version="1.0" encoding="utf-8"?>
<ds:datastoreItem xmlns:ds="http://schemas.openxmlformats.org/officeDocument/2006/customXml" ds:itemID="{2CB70CEA-9154-47A5-AFBA-8D1938F23D18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Évaluation et analyse des besoins</vt:lpstr>
      <vt:lpstr>Planification stratégique</vt:lpstr>
      <vt:lpstr>Mobilisation des ressources </vt:lpstr>
      <vt:lpstr>Mise en œuvre et suivi </vt:lpstr>
      <vt:lpstr>Examen opérationnel par les pairs et évaluation</vt:lpstr>
      <vt:lpstr>Préparation</vt:lpstr>
      <vt:lpstr>Gestion de l’information</vt:lpstr>
      <vt:lpstr>Coordination</vt:lpstr>
      <vt:lpstr>Populations affectées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 Assessment &amp; Analysis</dc:title>
  <dc:creator>Elena Oyon</dc:creator>
  <cp:lastModifiedBy>Yara Sfeir</cp:lastModifiedBy>
  <cp:revision>7</cp:revision>
  <cp:lastPrinted>2017-10-19T14:48:03Z</cp:lastPrinted>
  <dcterms:created xsi:type="dcterms:W3CDTF">2016-01-04T15:22:04Z</dcterms:created>
  <dcterms:modified xsi:type="dcterms:W3CDTF">2019-09-11T19:27:48Z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_dlc_DocIdItemGuid">
    <vt:lpwstr>5efeb6c9-4741-45a4-a571-a775ccb6c120</vt:lpwstr>
  </property>
  <property fmtid="{D5CDD505-2E9C-101B-9397-08002B2CF9AE}" pid="5" name="TaxKeyword">
    <vt:lpwstr/>
  </property>
</Properties>
</file>