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6" r:id="rId8"/>
    <p:sldMasterId id="2147483688" r:id="rId9"/>
  </p:sldMasterIdLst>
  <p:notesMasterIdLst>
    <p:notesMasterId r:id="rId21"/>
  </p:notesMasterIdLst>
  <p:sldIdLst>
    <p:sldId id="257" r:id="rId10"/>
    <p:sldId id="258" r:id="rId11"/>
    <p:sldId id="259" r:id="rId12"/>
    <p:sldId id="260" r:id="rId13"/>
    <p:sldId id="261" r:id="rId14"/>
    <p:sldId id="262" r:id="rId15"/>
    <p:sldId id="266" r:id="rId16"/>
    <p:sldId id="264" r:id="rId17"/>
    <p:sldId id="265" r:id="rId18"/>
    <p:sldId id="263"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9A303-C70E-48A6-A6DA-5E0F5793160E}" v="21" dt="2019-11-18T12:00:56.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p:cViewPr varScale="1">
        <p:scale>
          <a:sx n="102" d="100"/>
          <a:sy n="102" d="100"/>
        </p:scale>
        <p:origin x="132"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4D59A303-C70E-48A6-A6DA-5E0F5793160E}"/>
    <pc:docChg chg="modSld modMainMaster">
      <pc:chgData name="Diogo Loureiro Jurema" userId="9dfde3f0-34dd-48c5-90ef-eaf27597f482" providerId="ADAL" clId="{4D59A303-C70E-48A6-A6DA-5E0F5793160E}" dt="2019-11-18T12:00:56.369" v="20" actId="1038"/>
      <pc:docMkLst>
        <pc:docMk/>
      </pc:docMkLst>
      <pc:sldChg chg="modSp">
        <pc:chgData name="Diogo Loureiro Jurema" userId="9dfde3f0-34dd-48c5-90ef-eaf27597f482" providerId="ADAL" clId="{4D59A303-C70E-48A6-A6DA-5E0F5793160E}" dt="2019-11-18T12:00:42.255" v="4" actId="1076"/>
        <pc:sldMkLst>
          <pc:docMk/>
          <pc:sldMk cId="3701065832" sldId="261"/>
        </pc:sldMkLst>
        <pc:spChg chg="mod">
          <ac:chgData name="Diogo Loureiro Jurema" userId="9dfde3f0-34dd-48c5-90ef-eaf27597f482" providerId="ADAL" clId="{4D59A303-C70E-48A6-A6DA-5E0F5793160E}" dt="2019-11-18T12:00:42.255" v="4" actId="1076"/>
          <ac:spMkLst>
            <pc:docMk/>
            <pc:sldMk cId="3701065832" sldId="261"/>
            <ac:spMk id="43" creationId="{00000000-0000-0000-0000-000000000000}"/>
          </ac:spMkLst>
        </pc:spChg>
      </pc:sldChg>
      <pc:sldChg chg="modSp">
        <pc:chgData name="Diogo Loureiro Jurema" userId="9dfde3f0-34dd-48c5-90ef-eaf27597f482" providerId="ADAL" clId="{4D59A303-C70E-48A6-A6DA-5E0F5793160E}" dt="2019-11-18T12:00:56.369" v="20" actId="1038"/>
        <pc:sldMkLst>
          <pc:docMk/>
          <pc:sldMk cId="3901724411" sldId="262"/>
        </pc:sldMkLst>
        <pc:graphicFrameChg chg="mod">
          <ac:chgData name="Diogo Loureiro Jurema" userId="9dfde3f0-34dd-48c5-90ef-eaf27597f482" providerId="ADAL" clId="{4D59A303-C70E-48A6-A6DA-5E0F5793160E}" dt="2019-11-18T12:00:56.369" v="20" actId="1038"/>
          <ac:graphicFrameMkLst>
            <pc:docMk/>
            <pc:sldMk cId="3901724411" sldId="262"/>
            <ac:graphicFrameMk id="20" creationId="{00000000-0000-0000-0000-000000000000}"/>
          </ac:graphicFrameMkLst>
        </pc:graphicFrameChg>
      </pc:sldChg>
      <pc:sldMasterChg chg="addSp modSp">
        <pc:chgData name="Diogo Loureiro Jurema" userId="9dfde3f0-34dd-48c5-90ef-eaf27597f482" providerId="ADAL" clId="{4D59A303-C70E-48A6-A6DA-5E0F5793160E}" dt="2019-11-18T11:59:55.815" v="1" actId="1076"/>
        <pc:sldMasterMkLst>
          <pc:docMk/>
          <pc:sldMasterMk cId="1002861508" sldId="2147483660"/>
        </pc:sldMasterMkLst>
        <pc:picChg chg="add mod">
          <ac:chgData name="Diogo Loureiro Jurema" userId="9dfde3f0-34dd-48c5-90ef-eaf27597f482" providerId="ADAL" clId="{4D59A303-C70E-48A6-A6DA-5E0F5793160E}" dt="2019-11-18T11:59:55.815" v="1" actId="1076"/>
          <ac:picMkLst>
            <pc:docMk/>
            <pc:sldMasterMk cId="1002861508" sldId="2147483660"/>
            <ac:picMk id="1026" creationId="{7A2406F5-822C-4F59-902F-5E03ABC3EB76}"/>
          </ac:picMkLst>
        </pc:picChg>
      </pc:sldMasterChg>
      <pc:sldMasterChg chg="addSp">
        <pc:chgData name="Diogo Loureiro Jurema" userId="9dfde3f0-34dd-48c5-90ef-eaf27597f482" providerId="ADAL" clId="{4D59A303-C70E-48A6-A6DA-5E0F5793160E}" dt="2019-11-18T12:00:07.351" v="2"/>
        <pc:sldMasterMkLst>
          <pc:docMk/>
          <pc:sldMasterMk cId="253678244" sldId="2147483676"/>
        </pc:sldMasterMkLst>
        <pc:picChg chg="add">
          <ac:chgData name="Diogo Loureiro Jurema" userId="9dfde3f0-34dd-48c5-90ef-eaf27597f482" providerId="ADAL" clId="{4D59A303-C70E-48A6-A6DA-5E0F5793160E}" dt="2019-11-18T12:00:07.351" v="2"/>
          <ac:picMkLst>
            <pc:docMk/>
            <pc:sldMasterMk cId="253678244" sldId="2147483676"/>
            <ac:picMk id="7" creationId="{E417774C-7C04-40FA-B905-F6BBF505CAC0}"/>
          </ac:picMkLst>
        </pc:picChg>
      </pc:sldMasterChg>
      <pc:sldMasterChg chg="addSp">
        <pc:chgData name="Diogo Loureiro Jurema" userId="9dfde3f0-34dd-48c5-90ef-eaf27597f482" providerId="ADAL" clId="{4D59A303-C70E-48A6-A6DA-5E0F5793160E}" dt="2019-11-18T12:00:17.032" v="3"/>
        <pc:sldMasterMkLst>
          <pc:docMk/>
          <pc:sldMasterMk cId="3717117850" sldId="2147483688"/>
        </pc:sldMasterMkLst>
        <pc:picChg chg="add">
          <ac:chgData name="Diogo Loureiro Jurema" userId="9dfde3f0-34dd-48c5-90ef-eaf27597f482" providerId="ADAL" clId="{4D59A303-C70E-48A6-A6DA-5E0F5793160E}" dt="2019-11-18T12:00:17.032" v="3"/>
          <ac:picMkLst>
            <pc:docMk/>
            <pc:sldMasterMk cId="3717117850" sldId="2147483688"/>
            <ac:picMk id="7" creationId="{EAE717A5-E801-4D2A-A26A-0D6EFE54B30B}"/>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9A639-7EF8-4A3A-9FBA-7C0C383537C2}"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24D26B0C-FF26-4F08-971C-E6FAD06C76F9}">
      <dgm:prSet phldrT="[Text]"/>
      <dgm:spPr/>
      <dgm:t>
        <a:bodyPr/>
        <a:lstStyle/>
        <a:p>
          <a:r>
            <a:rPr lang="en-US" dirty="0"/>
            <a:t> </a:t>
          </a:r>
        </a:p>
      </dgm:t>
    </dgm:pt>
    <dgm:pt modelId="{8445B01B-C8C9-4A8F-B076-04D85C4B540E}" type="parTrans" cxnId="{7C8F388D-56B6-49A2-9103-532D7B7CC815}">
      <dgm:prSet/>
      <dgm:spPr/>
      <dgm:t>
        <a:bodyPr/>
        <a:lstStyle/>
        <a:p>
          <a:endParaRPr lang="en-US"/>
        </a:p>
      </dgm:t>
    </dgm:pt>
    <dgm:pt modelId="{26126C3F-9E3F-4550-AE67-E2A6B6A658F2}" type="sibTrans" cxnId="{7C8F388D-56B6-49A2-9103-532D7B7CC815}">
      <dgm:prSet/>
      <dgm:spPr/>
      <dgm:t>
        <a:bodyPr/>
        <a:lstStyle/>
        <a:p>
          <a:endParaRPr lang="en-US"/>
        </a:p>
      </dgm:t>
    </dgm:pt>
    <dgm:pt modelId="{627BAA87-454A-4F02-BF90-0737227E1EF9}">
      <dgm:prSet phldrT="[Text]"/>
      <dgm:spPr/>
      <dgm:t>
        <a:bodyPr/>
        <a:lstStyle/>
        <a:p>
          <a:r>
            <a:rPr lang="en-US" dirty="0"/>
            <a:t> </a:t>
          </a:r>
        </a:p>
      </dgm:t>
    </dgm:pt>
    <dgm:pt modelId="{C5859208-A3CC-47D1-9225-204FB8BD46E0}" type="parTrans" cxnId="{BC6D1420-2A53-4686-B44E-18FC8B16FF4A}">
      <dgm:prSet/>
      <dgm:spPr/>
      <dgm:t>
        <a:bodyPr/>
        <a:lstStyle/>
        <a:p>
          <a:endParaRPr lang="en-US"/>
        </a:p>
      </dgm:t>
    </dgm:pt>
    <dgm:pt modelId="{64F0E5C0-B478-4ADC-9B27-ED7B15EA1E36}" type="sibTrans" cxnId="{BC6D1420-2A53-4686-B44E-18FC8B16FF4A}">
      <dgm:prSet/>
      <dgm:spPr/>
      <dgm:t>
        <a:bodyPr/>
        <a:lstStyle/>
        <a:p>
          <a:endParaRPr lang="en-US"/>
        </a:p>
      </dgm:t>
    </dgm:pt>
    <dgm:pt modelId="{9FECF1E6-6082-44FE-B75C-BCDF5A28A2E4}">
      <dgm:prSet phldrT="[Text]"/>
      <dgm:spPr/>
      <dgm:t>
        <a:bodyPr/>
        <a:lstStyle/>
        <a:p>
          <a:endParaRPr lang="en-US" dirty="0"/>
        </a:p>
      </dgm:t>
    </dgm:pt>
    <dgm:pt modelId="{919DA463-4906-4237-A813-5464B9717DAC}" type="parTrans" cxnId="{986447DA-FBC9-459B-B08E-B35E021BC659}">
      <dgm:prSet/>
      <dgm:spPr/>
      <dgm:t>
        <a:bodyPr/>
        <a:lstStyle/>
        <a:p>
          <a:endParaRPr lang="en-US"/>
        </a:p>
      </dgm:t>
    </dgm:pt>
    <dgm:pt modelId="{D5EB9F58-DAA9-4F1D-95D7-DFB593068BA5}" type="sibTrans" cxnId="{986447DA-FBC9-459B-B08E-B35E021BC659}">
      <dgm:prSet/>
      <dgm:spPr/>
      <dgm:t>
        <a:bodyPr/>
        <a:lstStyle/>
        <a:p>
          <a:endParaRPr lang="en-US"/>
        </a:p>
      </dgm:t>
    </dgm:pt>
    <dgm:pt modelId="{AD97E517-D55F-465D-8380-73D30FAA0236}">
      <dgm:prSet phldrT="[Text]" custT="1"/>
      <dgm:spPr/>
      <dgm:t>
        <a:bodyPr/>
        <a:lstStyle/>
        <a:p>
          <a:r>
            <a:rPr lang="en-US" sz="1800" b="1" dirty="0"/>
            <a:t>Exchanging information for mutual benefit</a:t>
          </a:r>
        </a:p>
      </dgm:t>
    </dgm:pt>
    <dgm:pt modelId="{5EB2DE91-D463-4095-8C68-3A3B5BEA42AE}" type="parTrans" cxnId="{476CB8B0-898E-42A8-9AAF-28A86F05294F}">
      <dgm:prSet/>
      <dgm:spPr/>
      <dgm:t>
        <a:bodyPr/>
        <a:lstStyle/>
        <a:p>
          <a:endParaRPr lang="en-US"/>
        </a:p>
      </dgm:t>
    </dgm:pt>
    <dgm:pt modelId="{98DC7F9C-A7DE-4498-BCD5-2F9E97441BDE}" type="sibTrans" cxnId="{476CB8B0-898E-42A8-9AAF-28A86F05294F}">
      <dgm:prSet/>
      <dgm:spPr/>
      <dgm:t>
        <a:bodyPr/>
        <a:lstStyle/>
        <a:p>
          <a:endParaRPr lang="en-US"/>
        </a:p>
      </dgm:t>
    </dgm:pt>
    <dgm:pt modelId="{4459A4E1-C073-48C2-B529-7D6DCB0D09D6}" type="pres">
      <dgm:prSet presAssocID="{C3B9A639-7EF8-4A3A-9FBA-7C0C383537C2}" presName="Name0" presStyleCnt="0">
        <dgm:presLayoutVars>
          <dgm:chMax val="7"/>
          <dgm:resizeHandles val="exact"/>
        </dgm:presLayoutVars>
      </dgm:prSet>
      <dgm:spPr/>
    </dgm:pt>
    <dgm:pt modelId="{AB4F32BD-A3B0-4DB7-8553-6823263209B2}" type="pres">
      <dgm:prSet presAssocID="{C3B9A639-7EF8-4A3A-9FBA-7C0C383537C2}" presName="comp1" presStyleCnt="0"/>
      <dgm:spPr/>
    </dgm:pt>
    <dgm:pt modelId="{617D35A2-8EC4-4BAD-9445-2A969B1D6A1C}" type="pres">
      <dgm:prSet presAssocID="{C3B9A639-7EF8-4A3A-9FBA-7C0C383537C2}" presName="circle1" presStyleLbl="node1" presStyleIdx="0" presStyleCnt="4"/>
      <dgm:spPr/>
    </dgm:pt>
    <dgm:pt modelId="{F351FF93-0C0E-46E8-BD30-9B124FCB3AB4}" type="pres">
      <dgm:prSet presAssocID="{C3B9A639-7EF8-4A3A-9FBA-7C0C383537C2}" presName="c1text" presStyleLbl="node1" presStyleIdx="0" presStyleCnt="4">
        <dgm:presLayoutVars>
          <dgm:bulletEnabled val="1"/>
        </dgm:presLayoutVars>
      </dgm:prSet>
      <dgm:spPr/>
    </dgm:pt>
    <dgm:pt modelId="{5FC6398D-6F6B-4543-8237-361817BD2CD1}" type="pres">
      <dgm:prSet presAssocID="{C3B9A639-7EF8-4A3A-9FBA-7C0C383537C2}" presName="comp2" presStyleCnt="0"/>
      <dgm:spPr/>
    </dgm:pt>
    <dgm:pt modelId="{86F731BE-52BE-4E16-A0B6-E4F551416951}" type="pres">
      <dgm:prSet presAssocID="{C3B9A639-7EF8-4A3A-9FBA-7C0C383537C2}" presName="circle2" presStyleLbl="node1" presStyleIdx="1" presStyleCnt="4"/>
      <dgm:spPr/>
    </dgm:pt>
    <dgm:pt modelId="{29086D90-203D-437C-A73C-4A16DA681BC9}" type="pres">
      <dgm:prSet presAssocID="{C3B9A639-7EF8-4A3A-9FBA-7C0C383537C2}" presName="c2text" presStyleLbl="node1" presStyleIdx="1" presStyleCnt="4">
        <dgm:presLayoutVars>
          <dgm:bulletEnabled val="1"/>
        </dgm:presLayoutVars>
      </dgm:prSet>
      <dgm:spPr/>
    </dgm:pt>
    <dgm:pt modelId="{DA74813B-8CBE-4CBB-BC6F-5FDF2B040FAC}" type="pres">
      <dgm:prSet presAssocID="{C3B9A639-7EF8-4A3A-9FBA-7C0C383537C2}" presName="comp3" presStyleCnt="0"/>
      <dgm:spPr/>
    </dgm:pt>
    <dgm:pt modelId="{E42F5A94-95D2-4809-965F-DB4F1380DD16}" type="pres">
      <dgm:prSet presAssocID="{C3B9A639-7EF8-4A3A-9FBA-7C0C383537C2}" presName="circle3" presStyleLbl="node1" presStyleIdx="2" presStyleCnt="4" custScaleX="105054" custScaleY="105639" custLinFactNeighborY="-3212"/>
      <dgm:spPr/>
    </dgm:pt>
    <dgm:pt modelId="{5D2299D7-D7DE-43D1-BC4F-3C91D5583EB4}" type="pres">
      <dgm:prSet presAssocID="{C3B9A639-7EF8-4A3A-9FBA-7C0C383537C2}" presName="c3text" presStyleLbl="node1" presStyleIdx="2" presStyleCnt="4">
        <dgm:presLayoutVars>
          <dgm:bulletEnabled val="1"/>
        </dgm:presLayoutVars>
      </dgm:prSet>
      <dgm:spPr/>
    </dgm:pt>
    <dgm:pt modelId="{09068ADF-37FC-46E4-9887-72FF1301646C}" type="pres">
      <dgm:prSet presAssocID="{C3B9A639-7EF8-4A3A-9FBA-7C0C383537C2}" presName="comp4" presStyleCnt="0"/>
      <dgm:spPr/>
    </dgm:pt>
    <dgm:pt modelId="{05C0FFB0-269A-4466-B8A4-8922CB06C65D}" type="pres">
      <dgm:prSet presAssocID="{C3B9A639-7EF8-4A3A-9FBA-7C0C383537C2}" presName="circle4" presStyleLbl="node1" presStyleIdx="3" presStyleCnt="4"/>
      <dgm:spPr/>
    </dgm:pt>
    <dgm:pt modelId="{34392281-1C58-4FD1-B33C-EAF323029F38}" type="pres">
      <dgm:prSet presAssocID="{C3B9A639-7EF8-4A3A-9FBA-7C0C383537C2}" presName="c4text" presStyleLbl="node1" presStyleIdx="3" presStyleCnt="4">
        <dgm:presLayoutVars>
          <dgm:bulletEnabled val="1"/>
        </dgm:presLayoutVars>
      </dgm:prSet>
      <dgm:spPr/>
    </dgm:pt>
  </dgm:ptLst>
  <dgm:cxnLst>
    <dgm:cxn modelId="{BC6D1420-2A53-4686-B44E-18FC8B16FF4A}" srcId="{C3B9A639-7EF8-4A3A-9FBA-7C0C383537C2}" destId="{627BAA87-454A-4F02-BF90-0737227E1EF9}" srcOrd="1" destOrd="0" parTransId="{C5859208-A3CC-47D1-9225-204FB8BD46E0}" sibTransId="{64F0E5C0-B478-4ADC-9B27-ED7B15EA1E36}"/>
    <dgm:cxn modelId="{0372D72F-5B4D-4A46-AF2D-CF0967A73A4A}" type="presOf" srcId="{AD97E517-D55F-465D-8380-73D30FAA0236}" destId="{05C0FFB0-269A-4466-B8A4-8922CB06C65D}" srcOrd="0" destOrd="0" presId="urn:microsoft.com/office/officeart/2005/8/layout/venn2"/>
    <dgm:cxn modelId="{D20DD534-99A8-40AA-83B9-E2104AB85484}" type="presOf" srcId="{AD97E517-D55F-465D-8380-73D30FAA0236}" destId="{34392281-1C58-4FD1-B33C-EAF323029F38}" srcOrd="1" destOrd="0" presId="urn:microsoft.com/office/officeart/2005/8/layout/venn2"/>
    <dgm:cxn modelId="{A6AF283D-053C-4064-8653-673518385C13}" type="presOf" srcId="{9FECF1E6-6082-44FE-B75C-BCDF5A28A2E4}" destId="{E42F5A94-95D2-4809-965F-DB4F1380DD16}" srcOrd="0" destOrd="0" presId="urn:microsoft.com/office/officeart/2005/8/layout/venn2"/>
    <dgm:cxn modelId="{75C9E23D-11F6-4EC5-AD6C-2EF3DC4414CC}" type="presOf" srcId="{9FECF1E6-6082-44FE-B75C-BCDF5A28A2E4}" destId="{5D2299D7-D7DE-43D1-BC4F-3C91D5583EB4}" srcOrd="1" destOrd="0" presId="urn:microsoft.com/office/officeart/2005/8/layout/venn2"/>
    <dgm:cxn modelId="{CB119A62-FB31-4BF1-A6DE-5D7492EB07F2}" type="presOf" srcId="{C3B9A639-7EF8-4A3A-9FBA-7C0C383537C2}" destId="{4459A4E1-C073-48C2-B529-7D6DCB0D09D6}" srcOrd="0" destOrd="0" presId="urn:microsoft.com/office/officeart/2005/8/layout/venn2"/>
    <dgm:cxn modelId="{2653C572-1DA0-4E0A-A555-B4F757919622}" type="presOf" srcId="{24D26B0C-FF26-4F08-971C-E6FAD06C76F9}" destId="{F351FF93-0C0E-46E8-BD30-9B124FCB3AB4}" srcOrd="1" destOrd="0" presId="urn:microsoft.com/office/officeart/2005/8/layout/venn2"/>
    <dgm:cxn modelId="{7C8F388D-56B6-49A2-9103-532D7B7CC815}" srcId="{C3B9A639-7EF8-4A3A-9FBA-7C0C383537C2}" destId="{24D26B0C-FF26-4F08-971C-E6FAD06C76F9}" srcOrd="0" destOrd="0" parTransId="{8445B01B-C8C9-4A8F-B076-04D85C4B540E}" sibTransId="{26126C3F-9E3F-4550-AE67-E2A6B6A658F2}"/>
    <dgm:cxn modelId="{AEA874A3-A411-4C6B-9D2A-3773CF67770C}" type="presOf" srcId="{627BAA87-454A-4F02-BF90-0737227E1EF9}" destId="{29086D90-203D-437C-A73C-4A16DA681BC9}" srcOrd="1" destOrd="0" presId="urn:microsoft.com/office/officeart/2005/8/layout/venn2"/>
    <dgm:cxn modelId="{476CB8B0-898E-42A8-9AAF-28A86F05294F}" srcId="{C3B9A639-7EF8-4A3A-9FBA-7C0C383537C2}" destId="{AD97E517-D55F-465D-8380-73D30FAA0236}" srcOrd="3" destOrd="0" parTransId="{5EB2DE91-D463-4095-8C68-3A3B5BEA42AE}" sibTransId="{98DC7F9C-A7DE-4498-BCD5-2F9E97441BDE}"/>
    <dgm:cxn modelId="{18E6EACC-C1E0-49B0-B398-A6746379AE82}" type="presOf" srcId="{627BAA87-454A-4F02-BF90-0737227E1EF9}" destId="{86F731BE-52BE-4E16-A0B6-E4F551416951}" srcOrd="0" destOrd="0" presId="urn:microsoft.com/office/officeart/2005/8/layout/venn2"/>
    <dgm:cxn modelId="{8A1428D3-1F6D-49D0-AA3A-92F757245A5E}" type="presOf" srcId="{24D26B0C-FF26-4F08-971C-E6FAD06C76F9}" destId="{617D35A2-8EC4-4BAD-9445-2A969B1D6A1C}" srcOrd="0" destOrd="0" presId="urn:microsoft.com/office/officeart/2005/8/layout/venn2"/>
    <dgm:cxn modelId="{986447DA-FBC9-459B-B08E-B35E021BC659}" srcId="{C3B9A639-7EF8-4A3A-9FBA-7C0C383537C2}" destId="{9FECF1E6-6082-44FE-B75C-BCDF5A28A2E4}" srcOrd="2" destOrd="0" parTransId="{919DA463-4906-4237-A813-5464B9717DAC}" sibTransId="{D5EB9F58-DAA9-4F1D-95D7-DFB593068BA5}"/>
    <dgm:cxn modelId="{25712F5C-8F9B-4527-BD14-350AAAB6FD28}" type="presParOf" srcId="{4459A4E1-C073-48C2-B529-7D6DCB0D09D6}" destId="{AB4F32BD-A3B0-4DB7-8553-6823263209B2}" srcOrd="0" destOrd="0" presId="urn:microsoft.com/office/officeart/2005/8/layout/venn2"/>
    <dgm:cxn modelId="{C5327678-0EB9-4406-B67E-74C626B889CD}" type="presParOf" srcId="{AB4F32BD-A3B0-4DB7-8553-6823263209B2}" destId="{617D35A2-8EC4-4BAD-9445-2A969B1D6A1C}" srcOrd="0" destOrd="0" presId="urn:microsoft.com/office/officeart/2005/8/layout/venn2"/>
    <dgm:cxn modelId="{38F81E4A-F29F-4ECF-BB1A-22448BD7C0DD}" type="presParOf" srcId="{AB4F32BD-A3B0-4DB7-8553-6823263209B2}" destId="{F351FF93-0C0E-46E8-BD30-9B124FCB3AB4}" srcOrd="1" destOrd="0" presId="urn:microsoft.com/office/officeart/2005/8/layout/venn2"/>
    <dgm:cxn modelId="{256AB9E7-7514-4F1B-B20C-D77641FF696B}" type="presParOf" srcId="{4459A4E1-C073-48C2-B529-7D6DCB0D09D6}" destId="{5FC6398D-6F6B-4543-8237-361817BD2CD1}" srcOrd="1" destOrd="0" presId="urn:microsoft.com/office/officeart/2005/8/layout/venn2"/>
    <dgm:cxn modelId="{4FFA5EEF-A6C5-473C-9DD4-27BD845284DD}" type="presParOf" srcId="{5FC6398D-6F6B-4543-8237-361817BD2CD1}" destId="{86F731BE-52BE-4E16-A0B6-E4F551416951}" srcOrd="0" destOrd="0" presId="urn:microsoft.com/office/officeart/2005/8/layout/venn2"/>
    <dgm:cxn modelId="{AF453082-9D43-4146-93E7-504BB22C402E}" type="presParOf" srcId="{5FC6398D-6F6B-4543-8237-361817BD2CD1}" destId="{29086D90-203D-437C-A73C-4A16DA681BC9}" srcOrd="1" destOrd="0" presId="urn:microsoft.com/office/officeart/2005/8/layout/venn2"/>
    <dgm:cxn modelId="{FAFF3684-D179-4DD6-A37C-B6A3B74FC564}" type="presParOf" srcId="{4459A4E1-C073-48C2-B529-7D6DCB0D09D6}" destId="{DA74813B-8CBE-4CBB-BC6F-5FDF2B040FAC}" srcOrd="2" destOrd="0" presId="urn:microsoft.com/office/officeart/2005/8/layout/venn2"/>
    <dgm:cxn modelId="{B384B82B-D01E-4C27-99F5-7C5B0C800B84}" type="presParOf" srcId="{DA74813B-8CBE-4CBB-BC6F-5FDF2B040FAC}" destId="{E42F5A94-95D2-4809-965F-DB4F1380DD16}" srcOrd="0" destOrd="0" presId="urn:microsoft.com/office/officeart/2005/8/layout/venn2"/>
    <dgm:cxn modelId="{C580552F-4FD6-447E-B92E-F801489D10E8}" type="presParOf" srcId="{DA74813B-8CBE-4CBB-BC6F-5FDF2B040FAC}" destId="{5D2299D7-D7DE-43D1-BC4F-3C91D5583EB4}" srcOrd="1" destOrd="0" presId="urn:microsoft.com/office/officeart/2005/8/layout/venn2"/>
    <dgm:cxn modelId="{032D9F39-1320-423D-866D-34683D874EE4}" type="presParOf" srcId="{4459A4E1-C073-48C2-B529-7D6DCB0D09D6}" destId="{09068ADF-37FC-46E4-9887-72FF1301646C}" srcOrd="3" destOrd="0" presId="urn:microsoft.com/office/officeart/2005/8/layout/venn2"/>
    <dgm:cxn modelId="{A4D927E3-E639-4746-8A11-1F82C40BD00A}" type="presParOf" srcId="{09068ADF-37FC-46E4-9887-72FF1301646C}" destId="{05C0FFB0-269A-4466-B8A4-8922CB06C65D}" srcOrd="0" destOrd="0" presId="urn:microsoft.com/office/officeart/2005/8/layout/venn2"/>
    <dgm:cxn modelId="{D748D7EB-BB2A-488F-BB3B-4F171FE91017}" type="presParOf" srcId="{09068ADF-37FC-46E4-9887-72FF1301646C}" destId="{34392281-1C58-4FD1-B33C-EAF323029F3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8F3174-5148-4DE5-86C6-CDCD9E5430E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661115B9-8B24-4580-91A4-9EBF04C451A2}">
      <dgm:prSet phldrT="[Text]" custT="1"/>
      <dgm:spPr/>
      <dgm:t>
        <a:bodyPr/>
        <a:lstStyle/>
        <a:p>
          <a:r>
            <a:rPr lang="en-US" sz="2400" b="1" dirty="0"/>
            <a:t>Personal Qualities</a:t>
          </a:r>
        </a:p>
      </dgm:t>
    </dgm:pt>
    <dgm:pt modelId="{76E9979D-7A01-42DA-987E-683DCB6837DF}" type="parTrans" cxnId="{BA05E7EB-1889-462E-B2C6-B81ED5D27972}">
      <dgm:prSet/>
      <dgm:spPr/>
      <dgm:t>
        <a:bodyPr/>
        <a:lstStyle/>
        <a:p>
          <a:endParaRPr lang="en-US" sz="2000"/>
        </a:p>
      </dgm:t>
    </dgm:pt>
    <dgm:pt modelId="{4FE64082-64CF-4518-B1ED-B515CE647C9B}" type="sibTrans" cxnId="{BA05E7EB-1889-462E-B2C6-B81ED5D27972}">
      <dgm:prSet/>
      <dgm:spPr/>
      <dgm:t>
        <a:bodyPr/>
        <a:lstStyle/>
        <a:p>
          <a:endParaRPr lang="en-US" sz="2000"/>
        </a:p>
      </dgm:t>
    </dgm:pt>
    <dgm:pt modelId="{5D103924-3813-4ABB-8572-3670B9C9FFEF}">
      <dgm:prSet phldrT="[Text]" custT="1"/>
      <dgm:spPr/>
      <dgm:t>
        <a:bodyPr/>
        <a:lstStyle/>
        <a:p>
          <a:r>
            <a:rPr lang="en-US" sz="1800" b="1" dirty="0"/>
            <a:t>Principled</a:t>
          </a:r>
        </a:p>
      </dgm:t>
    </dgm:pt>
    <dgm:pt modelId="{A18C7C9B-1C0A-45EC-91B3-AF20F3C055CB}" type="parTrans" cxnId="{CF155A82-18FF-4D7B-91BA-2233CA3CB617}">
      <dgm:prSet custT="1"/>
      <dgm:spPr/>
      <dgm:t>
        <a:bodyPr/>
        <a:lstStyle/>
        <a:p>
          <a:endParaRPr lang="en-US" sz="600"/>
        </a:p>
      </dgm:t>
    </dgm:pt>
    <dgm:pt modelId="{1FAF5C52-E3D6-43A9-ABF3-DA7E904C217F}" type="sibTrans" cxnId="{CF155A82-18FF-4D7B-91BA-2233CA3CB617}">
      <dgm:prSet/>
      <dgm:spPr/>
      <dgm:t>
        <a:bodyPr/>
        <a:lstStyle/>
        <a:p>
          <a:endParaRPr lang="en-US" sz="2000"/>
        </a:p>
      </dgm:t>
    </dgm:pt>
    <dgm:pt modelId="{98C034B2-412E-4479-AC73-C0D4C12FF33E}">
      <dgm:prSet phldrT="[Text]" custT="1"/>
      <dgm:spPr/>
      <dgm:t>
        <a:bodyPr/>
        <a:lstStyle/>
        <a:p>
          <a:r>
            <a:rPr lang="en-US" sz="1800" b="1" dirty="0"/>
            <a:t>Integrity</a:t>
          </a:r>
        </a:p>
      </dgm:t>
    </dgm:pt>
    <dgm:pt modelId="{741B83F6-6799-4F5C-803D-E9E3A2E7117D}" type="parTrans" cxnId="{74EBFC40-801A-487C-B297-DDA6A4C17A53}">
      <dgm:prSet custT="1"/>
      <dgm:spPr/>
      <dgm:t>
        <a:bodyPr/>
        <a:lstStyle/>
        <a:p>
          <a:endParaRPr lang="en-US" sz="600"/>
        </a:p>
      </dgm:t>
    </dgm:pt>
    <dgm:pt modelId="{1C3B70B4-192E-4156-8A2F-2C014E20C755}" type="sibTrans" cxnId="{74EBFC40-801A-487C-B297-DDA6A4C17A53}">
      <dgm:prSet/>
      <dgm:spPr/>
      <dgm:t>
        <a:bodyPr/>
        <a:lstStyle/>
        <a:p>
          <a:endParaRPr lang="en-US" sz="2000"/>
        </a:p>
      </dgm:t>
    </dgm:pt>
    <dgm:pt modelId="{F4750A5C-53B7-4727-8C4B-928E85B030DB}">
      <dgm:prSet phldrT="[Text]" custT="1"/>
      <dgm:spPr/>
      <dgm:t>
        <a:bodyPr/>
        <a:lstStyle/>
        <a:p>
          <a:r>
            <a:rPr lang="en-US" sz="1800" b="1" dirty="0"/>
            <a:t>Self-aware</a:t>
          </a:r>
        </a:p>
      </dgm:t>
    </dgm:pt>
    <dgm:pt modelId="{B57FCB39-E00B-4381-B69D-4568065CF380}" type="parTrans" cxnId="{BE92805E-E1A8-4065-86DA-21EC171A01FF}">
      <dgm:prSet custT="1"/>
      <dgm:spPr/>
      <dgm:t>
        <a:bodyPr/>
        <a:lstStyle/>
        <a:p>
          <a:endParaRPr lang="en-US" sz="600"/>
        </a:p>
      </dgm:t>
    </dgm:pt>
    <dgm:pt modelId="{C07FA410-AC2F-4942-B7CC-5F6CF0772F2E}" type="sibTrans" cxnId="{BE92805E-E1A8-4065-86DA-21EC171A01FF}">
      <dgm:prSet/>
      <dgm:spPr/>
      <dgm:t>
        <a:bodyPr/>
        <a:lstStyle/>
        <a:p>
          <a:endParaRPr lang="en-US" sz="2000"/>
        </a:p>
      </dgm:t>
    </dgm:pt>
    <dgm:pt modelId="{D9D7CD0D-78E7-4C26-BD9B-F418FE8D2C8B}">
      <dgm:prSet phldrT="[Text]" custT="1"/>
      <dgm:spPr/>
      <dgm:t>
        <a:bodyPr/>
        <a:lstStyle/>
        <a:p>
          <a:r>
            <a:rPr lang="en-US" sz="1800" b="1" dirty="0"/>
            <a:t>Self-confident</a:t>
          </a:r>
        </a:p>
      </dgm:t>
    </dgm:pt>
    <dgm:pt modelId="{A1BDC0D8-DADA-46A9-B709-9EAA90E31E7C}" type="parTrans" cxnId="{84FBF58B-BBF9-4BEF-A8DE-5636278A483F}">
      <dgm:prSet custT="1"/>
      <dgm:spPr/>
      <dgm:t>
        <a:bodyPr/>
        <a:lstStyle/>
        <a:p>
          <a:endParaRPr lang="en-US" sz="600"/>
        </a:p>
      </dgm:t>
    </dgm:pt>
    <dgm:pt modelId="{240C2C8E-7AC0-4780-BCDF-64E7D9B0CE1B}" type="sibTrans" cxnId="{84FBF58B-BBF9-4BEF-A8DE-5636278A483F}">
      <dgm:prSet/>
      <dgm:spPr/>
      <dgm:t>
        <a:bodyPr/>
        <a:lstStyle/>
        <a:p>
          <a:endParaRPr lang="en-US" sz="2000"/>
        </a:p>
      </dgm:t>
    </dgm:pt>
    <dgm:pt modelId="{2EC965CA-492A-418F-9889-ECD5838DBB46}">
      <dgm:prSet phldrT="[Text]" custT="1"/>
      <dgm:spPr/>
      <dgm:t>
        <a:bodyPr/>
        <a:lstStyle/>
        <a:p>
          <a:r>
            <a:rPr lang="en-US" sz="1800" b="1" dirty="0"/>
            <a:t>Humility</a:t>
          </a:r>
        </a:p>
      </dgm:t>
    </dgm:pt>
    <dgm:pt modelId="{6F7855EA-3F7E-4BB0-9F07-9FAD567F50A6}" type="parTrans" cxnId="{792BD7F9-0E2B-42D9-8812-5B1BA92B8D35}">
      <dgm:prSet custT="1"/>
      <dgm:spPr/>
      <dgm:t>
        <a:bodyPr/>
        <a:lstStyle/>
        <a:p>
          <a:endParaRPr lang="en-US" sz="600"/>
        </a:p>
      </dgm:t>
    </dgm:pt>
    <dgm:pt modelId="{6B0172B7-CA9C-4BEB-80AF-593E1D94191A}" type="sibTrans" cxnId="{792BD7F9-0E2B-42D9-8812-5B1BA92B8D35}">
      <dgm:prSet/>
      <dgm:spPr/>
      <dgm:t>
        <a:bodyPr/>
        <a:lstStyle/>
        <a:p>
          <a:endParaRPr lang="en-US" sz="2000"/>
        </a:p>
      </dgm:t>
    </dgm:pt>
    <dgm:pt modelId="{DC1C169F-9540-4A5C-B3A0-8B32AB69F0FF}">
      <dgm:prSet phldrT="[Text]" custT="1"/>
      <dgm:spPr/>
      <dgm:t>
        <a:bodyPr/>
        <a:lstStyle/>
        <a:p>
          <a:r>
            <a:rPr lang="en-US" sz="1800" b="1" dirty="0"/>
            <a:t>Tenacity</a:t>
          </a:r>
        </a:p>
      </dgm:t>
    </dgm:pt>
    <dgm:pt modelId="{208A0759-BDFA-46E9-95C4-ADB200159A7B}" type="parTrans" cxnId="{488E727A-712B-44E5-BC0A-4E70A07749F3}">
      <dgm:prSet custT="1"/>
      <dgm:spPr/>
      <dgm:t>
        <a:bodyPr/>
        <a:lstStyle/>
        <a:p>
          <a:endParaRPr lang="en-US" sz="600"/>
        </a:p>
      </dgm:t>
    </dgm:pt>
    <dgm:pt modelId="{7CBCEA00-16C9-46C9-8A26-8A863E15C712}" type="sibTrans" cxnId="{488E727A-712B-44E5-BC0A-4E70A07749F3}">
      <dgm:prSet/>
      <dgm:spPr/>
      <dgm:t>
        <a:bodyPr/>
        <a:lstStyle/>
        <a:p>
          <a:endParaRPr lang="en-US" sz="2000"/>
        </a:p>
      </dgm:t>
    </dgm:pt>
    <dgm:pt modelId="{2E34643C-9DA5-41CF-898B-24F0F8C9B83D}">
      <dgm:prSet phldrT="[Text]" custT="1"/>
      <dgm:spPr/>
      <dgm:t>
        <a:bodyPr/>
        <a:lstStyle/>
        <a:p>
          <a:r>
            <a:rPr lang="en-US" sz="1800" b="1" dirty="0"/>
            <a:t>Determination</a:t>
          </a:r>
        </a:p>
      </dgm:t>
    </dgm:pt>
    <dgm:pt modelId="{C695B20B-ECCF-4915-847F-C6A4CB8306A6}" type="parTrans" cxnId="{9931309E-76C7-457B-8340-F37129FAF022}">
      <dgm:prSet custT="1"/>
      <dgm:spPr/>
      <dgm:t>
        <a:bodyPr/>
        <a:lstStyle/>
        <a:p>
          <a:endParaRPr lang="en-US" sz="600"/>
        </a:p>
      </dgm:t>
    </dgm:pt>
    <dgm:pt modelId="{80114E06-885C-4A4F-B4D1-F3E53EE0571D}" type="sibTrans" cxnId="{9931309E-76C7-457B-8340-F37129FAF022}">
      <dgm:prSet/>
      <dgm:spPr/>
      <dgm:t>
        <a:bodyPr/>
        <a:lstStyle/>
        <a:p>
          <a:endParaRPr lang="en-US" sz="2000"/>
        </a:p>
      </dgm:t>
    </dgm:pt>
    <dgm:pt modelId="{4A472C22-5DB9-4BCA-AA00-F69D5E3F7584}">
      <dgm:prSet phldrT="[Text]" custT="1"/>
      <dgm:spPr/>
      <dgm:t>
        <a:bodyPr/>
        <a:lstStyle/>
        <a:p>
          <a:r>
            <a:rPr lang="en-US" sz="1800" b="1" dirty="0"/>
            <a:t>Energy</a:t>
          </a:r>
        </a:p>
      </dgm:t>
    </dgm:pt>
    <dgm:pt modelId="{2EE93591-EE5C-4F7F-9685-A02EA5082694}" type="parTrans" cxnId="{B1F8F6D2-6C18-45D1-92BA-25D90A9F99BF}">
      <dgm:prSet custT="1"/>
      <dgm:spPr/>
      <dgm:t>
        <a:bodyPr/>
        <a:lstStyle/>
        <a:p>
          <a:endParaRPr lang="en-US" sz="600"/>
        </a:p>
      </dgm:t>
    </dgm:pt>
    <dgm:pt modelId="{BBFB76FE-A697-424C-B006-391FD1648AC9}" type="sibTrans" cxnId="{B1F8F6D2-6C18-45D1-92BA-25D90A9F99BF}">
      <dgm:prSet/>
      <dgm:spPr/>
      <dgm:t>
        <a:bodyPr/>
        <a:lstStyle/>
        <a:p>
          <a:endParaRPr lang="en-US" sz="2000"/>
        </a:p>
      </dgm:t>
    </dgm:pt>
    <dgm:pt modelId="{70A4DF68-64E9-4CC9-A334-03605B8819EF}">
      <dgm:prSet phldrT="[Text]" custT="1"/>
      <dgm:spPr/>
      <dgm:t>
        <a:bodyPr/>
        <a:lstStyle/>
        <a:p>
          <a:r>
            <a:rPr lang="en-US" sz="1800" b="1" dirty="0"/>
            <a:t>Enthusiasm</a:t>
          </a:r>
        </a:p>
      </dgm:t>
    </dgm:pt>
    <dgm:pt modelId="{39B5B2E5-824C-4A73-A8AA-55ADD0DE67D9}" type="parTrans" cxnId="{AAEAD377-525B-4FF1-83EF-40265616A84A}">
      <dgm:prSet custT="1"/>
      <dgm:spPr/>
      <dgm:t>
        <a:bodyPr/>
        <a:lstStyle/>
        <a:p>
          <a:endParaRPr lang="en-US" sz="600"/>
        </a:p>
      </dgm:t>
    </dgm:pt>
    <dgm:pt modelId="{98F848F0-6172-46DC-95AD-B1AC1EAD9202}" type="sibTrans" cxnId="{AAEAD377-525B-4FF1-83EF-40265616A84A}">
      <dgm:prSet/>
      <dgm:spPr/>
      <dgm:t>
        <a:bodyPr/>
        <a:lstStyle/>
        <a:p>
          <a:endParaRPr lang="en-US" sz="2000"/>
        </a:p>
      </dgm:t>
    </dgm:pt>
    <dgm:pt modelId="{EC6F3672-C357-49D7-A4F9-025B6D2F580C}" type="pres">
      <dgm:prSet presAssocID="{6E8F3174-5148-4DE5-86C6-CDCD9E5430EA}" presName="cycle" presStyleCnt="0">
        <dgm:presLayoutVars>
          <dgm:chMax val="1"/>
          <dgm:dir/>
          <dgm:animLvl val="ctr"/>
          <dgm:resizeHandles val="exact"/>
        </dgm:presLayoutVars>
      </dgm:prSet>
      <dgm:spPr/>
    </dgm:pt>
    <dgm:pt modelId="{C4641548-4292-4AF7-A10E-B208E78CA919}" type="pres">
      <dgm:prSet presAssocID="{661115B9-8B24-4580-91A4-9EBF04C451A2}" presName="centerShape" presStyleLbl="node0" presStyleIdx="0" presStyleCnt="1" custScaleX="181761" custScaleY="155084"/>
      <dgm:spPr/>
    </dgm:pt>
    <dgm:pt modelId="{D4D4ECEA-94D2-4570-A5F1-997B815FE6F1}" type="pres">
      <dgm:prSet presAssocID="{A18C7C9B-1C0A-45EC-91B3-AF20F3C055CB}" presName="Name9" presStyleLbl="parChTrans1D2" presStyleIdx="0" presStyleCnt="9"/>
      <dgm:spPr/>
    </dgm:pt>
    <dgm:pt modelId="{320B71A9-8801-4370-98E7-48F3FBFCDA84}" type="pres">
      <dgm:prSet presAssocID="{A18C7C9B-1C0A-45EC-91B3-AF20F3C055CB}" presName="connTx" presStyleLbl="parChTrans1D2" presStyleIdx="0" presStyleCnt="9"/>
      <dgm:spPr/>
    </dgm:pt>
    <dgm:pt modelId="{499AF566-1B11-4EE8-B4D0-4593042FC25E}" type="pres">
      <dgm:prSet presAssocID="{5D103924-3813-4ABB-8572-3670B9C9FFEF}" presName="node" presStyleLbl="node1" presStyleIdx="0" presStyleCnt="9" custScaleX="161552" custScaleY="95567">
        <dgm:presLayoutVars>
          <dgm:bulletEnabled val="1"/>
        </dgm:presLayoutVars>
      </dgm:prSet>
      <dgm:spPr/>
    </dgm:pt>
    <dgm:pt modelId="{3B089501-AB4F-49CD-AC32-7D11C1181F98}" type="pres">
      <dgm:prSet presAssocID="{741B83F6-6799-4F5C-803D-E9E3A2E7117D}" presName="Name9" presStyleLbl="parChTrans1D2" presStyleIdx="1" presStyleCnt="9"/>
      <dgm:spPr/>
    </dgm:pt>
    <dgm:pt modelId="{0FE7260F-76CD-469F-9CD2-FF9BF7D0AC81}" type="pres">
      <dgm:prSet presAssocID="{741B83F6-6799-4F5C-803D-E9E3A2E7117D}" presName="connTx" presStyleLbl="parChTrans1D2" presStyleIdx="1" presStyleCnt="9"/>
      <dgm:spPr/>
    </dgm:pt>
    <dgm:pt modelId="{2D36D3B8-CF6F-4AE9-BE15-3662BB69EAE2}" type="pres">
      <dgm:prSet presAssocID="{98C034B2-412E-4479-AC73-C0D4C12FF33E}" presName="node" presStyleLbl="node1" presStyleIdx="1" presStyleCnt="9" custScaleX="161552" custScaleY="76483" custRadScaleRad="98478" custRadScaleInc="32680">
        <dgm:presLayoutVars>
          <dgm:bulletEnabled val="1"/>
        </dgm:presLayoutVars>
      </dgm:prSet>
      <dgm:spPr/>
    </dgm:pt>
    <dgm:pt modelId="{32AB1800-404D-4520-8493-44CAE1528F07}" type="pres">
      <dgm:prSet presAssocID="{B57FCB39-E00B-4381-B69D-4568065CF380}" presName="Name9" presStyleLbl="parChTrans1D2" presStyleIdx="2" presStyleCnt="9"/>
      <dgm:spPr/>
    </dgm:pt>
    <dgm:pt modelId="{40F8C07F-FB21-4261-8F74-296723984FE6}" type="pres">
      <dgm:prSet presAssocID="{B57FCB39-E00B-4381-B69D-4568065CF380}" presName="connTx" presStyleLbl="parChTrans1D2" presStyleIdx="2" presStyleCnt="9"/>
      <dgm:spPr/>
    </dgm:pt>
    <dgm:pt modelId="{C8D9663C-EFD2-4C99-BEFD-692941331AA7}" type="pres">
      <dgm:prSet presAssocID="{F4750A5C-53B7-4727-8C4B-928E85B030DB}" presName="node" presStyleLbl="node1" presStyleIdx="2" presStyleCnt="9" custScaleX="161552" custScaleY="76541">
        <dgm:presLayoutVars>
          <dgm:bulletEnabled val="1"/>
        </dgm:presLayoutVars>
      </dgm:prSet>
      <dgm:spPr/>
    </dgm:pt>
    <dgm:pt modelId="{7ECFBE48-8B6D-4905-9F95-98D45A9C9A63}" type="pres">
      <dgm:prSet presAssocID="{A1BDC0D8-DADA-46A9-B709-9EAA90E31E7C}" presName="Name9" presStyleLbl="parChTrans1D2" presStyleIdx="3" presStyleCnt="9"/>
      <dgm:spPr/>
    </dgm:pt>
    <dgm:pt modelId="{D4F2230A-B3BD-4BD7-93BB-41683BE51566}" type="pres">
      <dgm:prSet presAssocID="{A1BDC0D8-DADA-46A9-B709-9EAA90E31E7C}" presName="connTx" presStyleLbl="parChTrans1D2" presStyleIdx="3" presStyleCnt="9"/>
      <dgm:spPr/>
    </dgm:pt>
    <dgm:pt modelId="{7ABC5CFF-EBB3-4E83-967D-160E505CBA8B}" type="pres">
      <dgm:prSet presAssocID="{D9D7CD0D-78E7-4C26-BD9B-F418FE8D2C8B}" presName="node" presStyleLbl="node1" presStyleIdx="3" presStyleCnt="9" custScaleX="161552" custScaleY="76541" custRadScaleRad="95391" custRadScaleInc="-23059">
        <dgm:presLayoutVars>
          <dgm:bulletEnabled val="1"/>
        </dgm:presLayoutVars>
      </dgm:prSet>
      <dgm:spPr/>
    </dgm:pt>
    <dgm:pt modelId="{5718246D-F48B-4D93-9F7C-E54F45F9FF14}" type="pres">
      <dgm:prSet presAssocID="{6F7855EA-3F7E-4BB0-9F07-9FAD567F50A6}" presName="Name9" presStyleLbl="parChTrans1D2" presStyleIdx="4" presStyleCnt="9"/>
      <dgm:spPr/>
    </dgm:pt>
    <dgm:pt modelId="{6002905B-C04F-48CE-8A51-FFA2B13E86EF}" type="pres">
      <dgm:prSet presAssocID="{6F7855EA-3F7E-4BB0-9F07-9FAD567F50A6}" presName="connTx" presStyleLbl="parChTrans1D2" presStyleIdx="4" presStyleCnt="9"/>
      <dgm:spPr/>
    </dgm:pt>
    <dgm:pt modelId="{AC161CA8-5072-42E5-A9B2-19B11AC6B01C}" type="pres">
      <dgm:prSet presAssocID="{2EC965CA-492A-418F-9889-ECD5838DBB46}" presName="node" presStyleLbl="node1" presStyleIdx="4" presStyleCnt="9" custScaleX="161552" custScaleY="76541" custRadScaleRad="105194" custRadScaleInc="-41350">
        <dgm:presLayoutVars>
          <dgm:bulletEnabled val="1"/>
        </dgm:presLayoutVars>
      </dgm:prSet>
      <dgm:spPr/>
    </dgm:pt>
    <dgm:pt modelId="{9EE20C93-844F-483F-9A01-7712FFF4275F}" type="pres">
      <dgm:prSet presAssocID="{208A0759-BDFA-46E9-95C4-ADB200159A7B}" presName="Name9" presStyleLbl="parChTrans1D2" presStyleIdx="5" presStyleCnt="9"/>
      <dgm:spPr/>
    </dgm:pt>
    <dgm:pt modelId="{276BFC84-ACD4-4B2C-AA25-0ABB7447FB0D}" type="pres">
      <dgm:prSet presAssocID="{208A0759-BDFA-46E9-95C4-ADB200159A7B}" presName="connTx" presStyleLbl="parChTrans1D2" presStyleIdx="5" presStyleCnt="9"/>
      <dgm:spPr/>
    </dgm:pt>
    <dgm:pt modelId="{64572A06-D943-429C-8ECB-0D254248AE29}" type="pres">
      <dgm:prSet presAssocID="{DC1C169F-9540-4A5C-B3A0-8B32AB69F0FF}" presName="node" presStyleLbl="node1" presStyleIdx="5" presStyleCnt="9" custScaleX="161552" custScaleY="76541" custRadScaleRad="104513" custRadScaleInc="29787">
        <dgm:presLayoutVars>
          <dgm:bulletEnabled val="1"/>
        </dgm:presLayoutVars>
      </dgm:prSet>
      <dgm:spPr/>
    </dgm:pt>
    <dgm:pt modelId="{A4D06CFA-89A2-4105-8516-C95CF6BED47B}" type="pres">
      <dgm:prSet presAssocID="{C695B20B-ECCF-4915-847F-C6A4CB8306A6}" presName="Name9" presStyleLbl="parChTrans1D2" presStyleIdx="6" presStyleCnt="9"/>
      <dgm:spPr/>
    </dgm:pt>
    <dgm:pt modelId="{501F8AEB-789D-4C05-8796-6FADD97A23DD}" type="pres">
      <dgm:prSet presAssocID="{C695B20B-ECCF-4915-847F-C6A4CB8306A6}" presName="connTx" presStyleLbl="parChTrans1D2" presStyleIdx="6" presStyleCnt="9"/>
      <dgm:spPr/>
    </dgm:pt>
    <dgm:pt modelId="{7FEFA3E6-EE7B-450E-A4BF-752285BA85FC}" type="pres">
      <dgm:prSet presAssocID="{2E34643C-9DA5-41CF-898B-24F0F8C9B83D}" presName="node" presStyleLbl="node1" presStyleIdx="6" presStyleCnt="9" custScaleX="173921" custScaleY="76541" custRadScaleRad="96150" custRadScaleInc="21252">
        <dgm:presLayoutVars>
          <dgm:bulletEnabled val="1"/>
        </dgm:presLayoutVars>
      </dgm:prSet>
      <dgm:spPr/>
    </dgm:pt>
    <dgm:pt modelId="{D6756DF4-40E3-4164-897E-BAEE39180D9C}" type="pres">
      <dgm:prSet presAssocID="{2EE93591-EE5C-4F7F-9685-A02EA5082694}" presName="Name9" presStyleLbl="parChTrans1D2" presStyleIdx="7" presStyleCnt="9"/>
      <dgm:spPr/>
    </dgm:pt>
    <dgm:pt modelId="{C2892EA5-05B6-437F-A4F9-68C0411A93FE}" type="pres">
      <dgm:prSet presAssocID="{2EE93591-EE5C-4F7F-9685-A02EA5082694}" presName="connTx" presStyleLbl="parChTrans1D2" presStyleIdx="7" presStyleCnt="9"/>
      <dgm:spPr/>
    </dgm:pt>
    <dgm:pt modelId="{C597B431-43BD-4CAA-9B40-CFDF9831E9BB}" type="pres">
      <dgm:prSet presAssocID="{4A472C22-5DB9-4BCA-AA00-F69D5E3F7584}" presName="node" presStyleLbl="node1" presStyleIdx="7" presStyleCnt="9" custScaleX="161552" custScaleY="76541">
        <dgm:presLayoutVars>
          <dgm:bulletEnabled val="1"/>
        </dgm:presLayoutVars>
      </dgm:prSet>
      <dgm:spPr/>
    </dgm:pt>
    <dgm:pt modelId="{CC684B9A-673D-4E25-BA08-B5D252123464}" type="pres">
      <dgm:prSet presAssocID="{39B5B2E5-824C-4A73-A8AA-55ADD0DE67D9}" presName="Name9" presStyleLbl="parChTrans1D2" presStyleIdx="8" presStyleCnt="9"/>
      <dgm:spPr/>
    </dgm:pt>
    <dgm:pt modelId="{DE498DA8-6433-407E-BDE1-C902A6A3FBD9}" type="pres">
      <dgm:prSet presAssocID="{39B5B2E5-824C-4A73-A8AA-55ADD0DE67D9}" presName="connTx" presStyleLbl="parChTrans1D2" presStyleIdx="8" presStyleCnt="9"/>
      <dgm:spPr/>
    </dgm:pt>
    <dgm:pt modelId="{510F9E22-1FBB-4896-86E1-EE829D0966AA}" type="pres">
      <dgm:prSet presAssocID="{70A4DF68-64E9-4CC9-A334-03605B8819EF}" presName="node" presStyleLbl="node1" presStyleIdx="8" presStyleCnt="9" custScaleX="161552" custScaleY="76541" custRadScaleRad="96404" custRadScaleInc="-39259">
        <dgm:presLayoutVars>
          <dgm:bulletEnabled val="1"/>
        </dgm:presLayoutVars>
      </dgm:prSet>
      <dgm:spPr/>
    </dgm:pt>
  </dgm:ptLst>
  <dgm:cxnLst>
    <dgm:cxn modelId="{471EC209-3339-42B0-A0D6-795F8DF22924}" type="presOf" srcId="{208A0759-BDFA-46E9-95C4-ADB200159A7B}" destId="{9EE20C93-844F-483F-9A01-7712FFF4275F}" srcOrd="0" destOrd="0" presId="urn:microsoft.com/office/officeart/2005/8/layout/radial1"/>
    <dgm:cxn modelId="{87E8360B-3109-48BF-B2DF-0565D7ADF338}" type="presOf" srcId="{6F7855EA-3F7E-4BB0-9F07-9FAD567F50A6}" destId="{5718246D-F48B-4D93-9F7C-E54F45F9FF14}" srcOrd="0" destOrd="0" presId="urn:microsoft.com/office/officeart/2005/8/layout/radial1"/>
    <dgm:cxn modelId="{BDC4EC0B-AC30-43D2-BF49-1EA0C7328031}" type="presOf" srcId="{5D103924-3813-4ABB-8572-3670B9C9FFEF}" destId="{499AF566-1B11-4EE8-B4D0-4593042FC25E}" srcOrd="0" destOrd="0" presId="urn:microsoft.com/office/officeart/2005/8/layout/radial1"/>
    <dgm:cxn modelId="{D6C7810F-8ED6-44A5-9B6A-23E8DC8D065B}" type="presOf" srcId="{A18C7C9B-1C0A-45EC-91B3-AF20F3C055CB}" destId="{320B71A9-8801-4370-98E7-48F3FBFCDA84}" srcOrd="1" destOrd="0" presId="urn:microsoft.com/office/officeart/2005/8/layout/radial1"/>
    <dgm:cxn modelId="{36C91329-F193-402B-8AAC-BE3F35414B4A}" type="presOf" srcId="{DC1C169F-9540-4A5C-B3A0-8B32AB69F0FF}" destId="{64572A06-D943-429C-8ECB-0D254248AE29}" srcOrd="0" destOrd="0" presId="urn:microsoft.com/office/officeart/2005/8/layout/radial1"/>
    <dgm:cxn modelId="{31FC782D-218E-4D94-8A6D-9B3E182785A4}" type="presOf" srcId="{661115B9-8B24-4580-91A4-9EBF04C451A2}" destId="{C4641548-4292-4AF7-A10E-B208E78CA919}" srcOrd="0" destOrd="0" presId="urn:microsoft.com/office/officeart/2005/8/layout/radial1"/>
    <dgm:cxn modelId="{74EBFC40-801A-487C-B297-DDA6A4C17A53}" srcId="{661115B9-8B24-4580-91A4-9EBF04C451A2}" destId="{98C034B2-412E-4479-AC73-C0D4C12FF33E}" srcOrd="1" destOrd="0" parTransId="{741B83F6-6799-4F5C-803D-E9E3A2E7117D}" sibTransId="{1C3B70B4-192E-4156-8A2F-2C014E20C755}"/>
    <dgm:cxn modelId="{BE92805E-E1A8-4065-86DA-21EC171A01FF}" srcId="{661115B9-8B24-4580-91A4-9EBF04C451A2}" destId="{F4750A5C-53B7-4727-8C4B-928E85B030DB}" srcOrd="2" destOrd="0" parTransId="{B57FCB39-E00B-4381-B69D-4568065CF380}" sibTransId="{C07FA410-AC2F-4942-B7CC-5F6CF0772F2E}"/>
    <dgm:cxn modelId="{5547FF42-7C73-4469-891B-75C601E63A8B}" type="presOf" srcId="{C695B20B-ECCF-4915-847F-C6A4CB8306A6}" destId="{A4D06CFA-89A2-4105-8516-C95CF6BED47B}" srcOrd="0" destOrd="0" presId="urn:microsoft.com/office/officeart/2005/8/layout/radial1"/>
    <dgm:cxn modelId="{7ADF8565-B95E-49D3-8BC3-00BEF2E44073}" type="presOf" srcId="{70A4DF68-64E9-4CC9-A334-03605B8819EF}" destId="{510F9E22-1FBB-4896-86E1-EE829D0966AA}" srcOrd="0" destOrd="0" presId="urn:microsoft.com/office/officeart/2005/8/layout/radial1"/>
    <dgm:cxn modelId="{1AE0DA47-6C0C-410E-9C2C-D56A29F7C164}" type="presOf" srcId="{B57FCB39-E00B-4381-B69D-4568065CF380}" destId="{32AB1800-404D-4520-8493-44CAE1528F07}" srcOrd="0" destOrd="0" presId="urn:microsoft.com/office/officeart/2005/8/layout/radial1"/>
    <dgm:cxn modelId="{40CE9648-3512-4F04-9756-009589B42D2B}" type="presOf" srcId="{2E34643C-9DA5-41CF-898B-24F0F8C9B83D}" destId="{7FEFA3E6-EE7B-450E-A4BF-752285BA85FC}" srcOrd="0" destOrd="0" presId="urn:microsoft.com/office/officeart/2005/8/layout/radial1"/>
    <dgm:cxn modelId="{D95B784C-7ED2-415B-BB9E-9FB4F9089E95}" type="presOf" srcId="{2EC965CA-492A-418F-9889-ECD5838DBB46}" destId="{AC161CA8-5072-42E5-A9B2-19B11AC6B01C}" srcOrd="0" destOrd="0" presId="urn:microsoft.com/office/officeart/2005/8/layout/radial1"/>
    <dgm:cxn modelId="{A53EE46C-092D-409F-AFC6-C49593D829D4}" type="presOf" srcId="{A1BDC0D8-DADA-46A9-B709-9EAA90E31E7C}" destId="{D4F2230A-B3BD-4BD7-93BB-41683BE51566}" srcOrd="1" destOrd="0" presId="urn:microsoft.com/office/officeart/2005/8/layout/radial1"/>
    <dgm:cxn modelId="{E75C6A55-3040-46C1-82FC-CC7494BFEA95}" type="presOf" srcId="{208A0759-BDFA-46E9-95C4-ADB200159A7B}" destId="{276BFC84-ACD4-4B2C-AA25-0ABB7447FB0D}" srcOrd="1" destOrd="0" presId="urn:microsoft.com/office/officeart/2005/8/layout/radial1"/>
    <dgm:cxn modelId="{CF041877-65BC-44D0-A421-E723EC9F9FFF}" type="presOf" srcId="{A1BDC0D8-DADA-46A9-B709-9EAA90E31E7C}" destId="{7ECFBE48-8B6D-4905-9F95-98D45A9C9A63}" srcOrd="0" destOrd="0" presId="urn:microsoft.com/office/officeart/2005/8/layout/radial1"/>
    <dgm:cxn modelId="{AAEAD377-525B-4FF1-83EF-40265616A84A}" srcId="{661115B9-8B24-4580-91A4-9EBF04C451A2}" destId="{70A4DF68-64E9-4CC9-A334-03605B8819EF}" srcOrd="8" destOrd="0" parTransId="{39B5B2E5-824C-4A73-A8AA-55ADD0DE67D9}" sibTransId="{98F848F0-6172-46DC-95AD-B1AC1EAD9202}"/>
    <dgm:cxn modelId="{488E727A-712B-44E5-BC0A-4E70A07749F3}" srcId="{661115B9-8B24-4580-91A4-9EBF04C451A2}" destId="{DC1C169F-9540-4A5C-B3A0-8B32AB69F0FF}" srcOrd="5" destOrd="0" parTransId="{208A0759-BDFA-46E9-95C4-ADB200159A7B}" sibTransId="{7CBCEA00-16C9-46C9-8A26-8A863E15C712}"/>
    <dgm:cxn modelId="{CF155A82-18FF-4D7B-91BA-2233CA3CB617}" srcId="{661115B9-8B24-4580-91A4-9EBF04C451A2}" destId="{5D103924-3813-4ABB-8572-3670B9C9FFEF}" srcOrd="0" destOrd="0" parTransId="{A18C7C9B-1C0A-45EC-91B3-AF20F3C055CB}" sibTransId="{1FAF5C52-E3D6-43A9-ABF3-DA7E904C217F}"/>
    <dgm:cxn modelId="{D3DF8083-A7EC-4F39-96B2-58EBAB6EAB83}" type="presOf" srcId="{98C034B2-412E-4479-AC73-C0D4C12FF33E}" destId="{2D36D3B8-CF6F-4AE9-BE15-3662BB69EAE2}" srcOrd="0" destOrd="0" presId="urn:microsoft.com/office/officeart/2005/8/layout/radial1"/>
    <dgm:cxn modelId="{F18E1D85-692A-427E-B5BA-B5C20BE3E699}" type="presOf" srcId="{741B83F6-6799-4F5C-803D-E9E3A2E7117D}" destId="{3B089501-AB4F-49CD-AC32-7D11C1181F98}" srcOrd="0" destOrd="0" presId="urn:microsoft.com/office/officeart/2005/8/layout/radial1"/>
    <dgm:cxn modelId="{061DC286-C1E1-4508-8DA0-12CCFC99882B}" type="presOf" srcId="{39B5B2E5-824C-4A73-A8AA-55ADD0DE67D9}" destId="{CC684B9A-673D-4E25-BA08-B5D252123464}" srcOrd="0" destOrd="0" presId="urn:microsoft.com/office/officeart/2005/8/layout/radial1"/>
    <dgm:cxn modelId="{AD72998A-61AD-4322-91DA-ACEE70FFE07C}" type="presOf" srcId="{4A472C22-5DB9-4BCA-AA00-F69D5E3F7584}" destId="{C597B431-43BD-4CAA-9B40-CFDF9831E9BB}" srcOrd="0" destOrd="0" presId="urn:microsoft.com/office/officeart/2005/8/layout/radial1"/>
    <dgm:cxn modelId="{84FBF58B-BBF9-4BEF-A8DE-5636278A483F}" srcId="{661115B9-8B24-4580-91A4-9EBF04C451A2}" destId="{D9D7CD0D-78E7-4C26-BD9B-F418FE8D2C8B}" srcOrd="3" destOrd="0" parTransId="{A1BDC0D8-DADA-46A9-B709-9EAA90E31E7C}" sibTransId="{240C2C8E-7AC0-4780-BCDF-64E7D9B0CE1B}"/>
    <dgm:cxn modelId="{40F1E49B-00F8-4173-A896-45B5FD404AC8}" type="presOf" srcId="{39B5B2E5-824C-4A73-A8AA-55ADD0DE67D9}" destId="{DE498DA8-6433-407E-BDE1-C902A6A3FBD9}" srcOrd="1" destOrd="0" presId="urn:microsoft.com/office/officeart/2005/8/layout/radial1"/>
    <dgm:cxn modelId="{9931309E-76C7-457B-8340-F37129FAF022}" srcId="{661115B9-8B24-4580-91A4-9EBF04C451A2}" destId="{2E34643C-9DA5-41CF-898B-24F0F8C9B83D}" srcOrd="6" destOrd="0" parTransId="{C695B20B-ECCF-4915-847F-C6A4CB8306A6}" sibTransId="{80114E06-885C-4A4F-B4D1-F3E53EE0571D}"/>
    <dgm:cxn modelId="{52E7E2A3-2341-4E4E-A873-231BC32E00DF}" type="presOf" srcId="{6F7855EA-3F7E-4BB0-9F07-9FAD567F50A6}" destId="{6002905B-C04F-48CE-8A51-FFA2B13E86EF}" srcOrd="1" destOrd="0" presId="urn:microsoft.com/office/officeart/2005/8/layout/radial1"/>
    <dgm:cxn modelId="{D3BEEBA7-F093-4E69-82F2-58CC5CCF46D1}" type="presOf" srcId="{F4750A5C-53B7-4727-8C4B-928E85B030DB}" destId="{C8D9663C-EFD2-4C99-BEFD-692941331AA7}" srcOrd="0" destOrd="0" presId="urn:microsoft.com/office/officeart/2005/8/layout/radial1"/>
    <dgm:cxn modelId="{E36B38AC-B12D-45F0-9B1C-8371FC93FACE}" type="presOf" srcId="{C695B20B-ECCF-4915-847F-C6A4CB8306A6}" destId="{501F8AEB-789D-4C05-8796-6FADD97A23DD}" srcOrd="1" destOrd="0" presId="urn:microsoft.com/office/officeart/2005/8/layout/radial1"/>
    <dgm:cxn modelId="{96A60CB2-2AFC-4388-B944-502E876A8D2E}" type="presOf" srcId="{2EE93591-EE5C-4F7F-9685-A02EA5082694}" destId="{D6756DF4-40E3-4164-897E-BAEE39180D9C}" srcOrd="0" destOrd="0" presId="urn:microsoft.com/office/officeart/2005/8/layout/radial1"/>
    <dgm:cxn modelId="{2A07F4B2-11C9-49D7-AC3C-87A155708922}" type="presOf" srcId="{2EE93591-EE5C-4F7F-9685-A02EA5082694}" destId="{C2892EA5-05B6-437F-A4F9-68C0411A93FE}" srcOrd="1" destOrd="0" presId="urn:microsoft.com/office/officeart/2005/8/layout/radial1"/>
    <dgm:cxn modelId="{5925B3BA-9FD9-408C-A812-B3766E24E48C}" type="presOf" srcId="{741B83F6-6799-4F5C-803D-E9E3A2E7117D}" destId="{0FE7260F-76CD-469F-9CD2-FF9BF7D0AC81}" srcOrd="1" destOrd="0" presId="urn:microsoft.com/office/officeart/2005/8/layout/radial1"/>
    <dgm:cxn modelId="{9517ABBF-7DFB-44BA-97BF-5C2B0F536DAB}" type="presOf" srcId="{B57FCB39-E00B-4381-B69D-4568065CF380}" destId="{40F8C07F-FB21-4261-8F74-296723984FE6}" srcOrd="1" destOrd="0" presId="urn:microsoft.com/office/officeart/2005/8/layout/radial1"/>
    <dgm:cxn modelId="{F35CB5C7-D9FA-4F18-A384-3A580CBEB8C8}" type="presOf" srcId="{D9D7CD0D-78E7-4C26-BD9B-F418FE8D2C8B}" destId="{7ABC5CFF-EBB3-4E83-967D-160E505CBA8B}" srcOrd="0" destOrd="0" presId="urn:microsoft.com/office/officeart/2005/8/layout/radial1"/>
    <dgm:cxn modelId="{B1F8F6D2-6C18-45D1-92BA-25D90A9F99BF}" srcId="{661115B9-8B24-4580-91A4-9EBF04C451A2}" destId="{4A472C22-5DB9-4BCA-AA00-F69D5E3F7584}" srcOrd="7" destOrd="0" parTransId="{2EE93591-EE5C-4F7F-9685-A02EA5082694}" sibTransId="{BBFB76FE-A697-424C-B006-391FD1648AC9}"/>
    <dgm:cxn modelId="{C93864DB-3079-4B8C-B307-025B3E4E0F33}" type="presOf" srcId="{6E8F3174-5148-4DE5-86C6-CDCD9E5430EA}" destId="{EC6F3672-C357-49D7-A4F9-025B6D2F580C}" srcOrd="0" destOrd="0" presId="urn:microsoft.com/office/officeart/2005/8/layout/radial1"/>
    <dgm:cxn modelId="{BA05E7EB-1889-462E-B2C6-B81ED5D27972}" srcId="{6E8F3174-5148-4DE5-86C6-CDCD9E5430EA}" destId="{661115B9-8B24-4580-91A4-9EBF04C451A2}" srcOrd="0" destOrd="0" parTransId="{76E9979D-7A01-42DA-987E-683DCB6837DF}" sibTransId="{4FE64082-64CF-4518-B1ED-B515CE647C9B}"/>
    <dgm:cxn modelId="{E43BE8F6-BA6A-4108-995A-BE9B7B56E595}" type="presOf" srcId="{A18C7C9B-1C0A-45EC-91B3-AF20F3C055CB}" destId="{D4D4ECEA-94D2-4570-A5F1-997B815FE6F1}" srcOrd="0" destOrd="0" presId="urn:microsoft.com/office/officeart/2005/8/layout/radial1"/>
    <dgm:cxn modelId="{792BD7F9-0E2B-42D9-8812-5B1BA92B8D35}" srcId="{661115B9-8B24-4580-91A4-9EBF04C451A2}" destId="{2EC965CA-492A-418F-9889-ECD5838DBB46}" srcOrd="4" destOrd="0" parTransId="{6F7855EA-3F7E-4BB0-9F07-9FAD567F50A6}" sibTransId="{6B0172B7-CA9C-4BEB-80AF-593E1D94191A}"/>
    <dgm:cxn modelId="{41205624-6C42-442E-8BA9-0E8446659279}" type="presParOf" srcId="{EC6F3672-C357-49D7-A4F9-025B6D2F580C}" destId="{C4641548-4292-4AF7-A10E-B208E78CA919}" srcOrd="0" destOrd="0" presId="urn:microsoft.com/office/officeart/2005/8/layout/radial1"/>
    <dgm:cxn modelId="{F8899594-1001-4142-956D-BE6F50226F26}" type="presParOf" srcId="{EC6F3672-C357-49D7-A4F9-025B6D2F580C}" destId="{D4D4ECEA-94D2-4570-A5F1-997B815FE6F1}" srcOrd="1" destOrd="0" presId="urn:microsoft.com/office/officeart/2005/8/layout/radial1"/>
    <dgm:cxn modelId="{C20B1178-6641-466A-B45B-E41D19658DFA}" type="presParOf" srcId="{D4D4ECEA-94D2-4570-A5F1-997B815FE6F1}" destId="{320B71A9-8801-4370-98E7-48F3FBFCDA84}" srcOrd="0" destOrd="0" presId="urn:microsoft.com/office/officeart/2005/8/layout/radial1"/>
    <dgm:cxn modelId="{933E656C-58B7-4DB1-B2C2-9E5395C85480}" type="presParOf" srcId="{EC6F3672-C357-49D7-A4F9-025B6D2F580C}" destId="{499AF566-1B11-4EE8-B4D0-4593042FC25E}" srcOrd="2" destOrd="0" presId="urn:microsoft.com/office/officeart/2005/8/layout/radial1"/>
    <dgm:cxn modelId="{7FDEC57B-1C8B-40DB-8BB4-0AD8F900554F}" type="presParOf" srcId="{EC6F3672-C357-49D7-A4F9-025B6D2F580C}" destId="{3B089501-AB4F-49CD-AC32-7D11C1181F98}" srcOrd="3" destOrd="0" presId="urn:microsoft.com/office/officeart/2005/8/layout/radial1"/>
    <dgm:cxn modelId="{31ADA8AA-A4D2-4ADC-B94B-3DCDBB63DCAA}" type="presParOf" srcId="{3B089501-AB4F-49CD-AC32-7D11C1181F98}" destId="{0FE7260F-76CD-469F-9CD2-FF9BF7D0AC81}" srcOrd="0" destOrd="0" presId="urn:microsoft.com/office/officeart/2005/8/layout/radial1"/>
    <dgm:cxn modelId="{BD4F1A22-DC79-4139-97FD-A23AFDF22EE4}" type="presParOf" srcId="{EC6F3672-C357-49D7-A4F9-025B6D2F580C}" destId="{2D36D3B8-CF6F-4AE9-BE15-3662BB69EAE2}" srcOrd="4" destOrd="0" presId="urn:microsoft.com/office/officeart/2005/8/layout/radial1"/>
    <dgm:cxn modelId="{55C03D8B-3CE2-4FB8-9ABA-73BC0F8189D6}" type="presParOf" srcId="{EC6F3672-C357-49D7-A4F9-025B6D2F580C}" destId="{32AB1800-404D-4520-8493-44CAE1528F07}" srcOrd="5" destOrd="0" presId="urn:microsoft.com/office/officeart/2005/8/layout/radial1"/>
    <dgm:cxn modelId="{CD71F319-1EB5-4DE7-809F-2BCFFC25371E}" type="presParOf" srcId="{32AB1800-404D-4520-8493-44CAE1528F07}" destId="{40F8C07F-FB21-4261-8F74-296723984FE6}" srcOrd="0" destOrd="0" presId="urn:microsoft.com/office/officeart/2005/8/layout/radial1"/>
    <dgm:cxn modelId="{22084AE8-5E2D-4EA8-A70F-D91F7AA23296}" type="presParOf" srcId="{EC6F3672-C357-49D7-A4F9-025B6D2F580C}" destId="{C8D9663C-EFD2-4C99-BEFD-692941331AA7}" srcOrd="6" destOrd="0" presId="urn:microsoft.com/office/officeart/2005/8/layout/radial1"/>
    <dgm:cxn modelId="{C2AE4529-FF2F-4D19-97BE-37E9E82FBBD3}" type="presParOf" srcId="{EC6F3672-C357-49D7-A4F9-025B6D2F580C}" destId="{7ECFBE48-8B6D-4905-9F95-98D45A9C9A63}" srcOrd="7" destOrd="0" presId="urn:microsoft.com/office/officeart/2005/8/layout/radial1"/>
    <dgm:cxn modelId="{21EB8301-7753-4573-8769-C124E4738254}" type="presParOf" srcId="{7ECFBE48-8B6D-4905-9F95-98D45A9C9A63}" destId="{D4F2230A-B3BD-4BD7-93BB-41683BE51566}" srcOrd="0" destOrd="0" presId="urn:microsoft.com/office/officeart/2005/8/layout/radial1"/>
    <dgm:cxn modelId="{1BF321A8-5DA3-4B25-AE01-77283C50342F}" type="presParOf" srcId="{EC6F3672-C357-49D7-A4F9-025B6D2F580C}" destId="{7ABC5CFF-EBB3-4E83-967D-160E505CBA8B}" srcOrd="8" destOrd="0" presId="urn:microsoft.com/office/officeart/2005/8/layout/radial1"/>
    <dgm:cxn modelId="{668B156B-8C13-446F-81CF-93E3156C8CBA}" type="presParOf" srcId="{EC6F3672-C357-49D7-A4F9-025B6D2F580C}" destId="{5718246D-F48B-4D93-9F7C-E54F45F9FF14}" srcOrd="9" destOrd="0" presId="urn:microsoft.com/office/officeart/2005/8/layout/radial1"/>
    <dgm:cxn modelId="{04DEFBCD-8332-401E-BA5F-8194E28380F8}" type="presParOf" srcId="{5718246D-F48B-4D93-9F7C-E54F45F9FF14}" destId="{6002905B-C04F-48CE-8A51-FFA2B13E86EF}" srcOrd="0" destOrd="0" presId="urn:microsoft.com/office/officeart/2005/8/layout/radial1"/>
    <dgm:cxn modelId="{966DF908-7B8C-4F55-BBD3-CE085D0BB898}" type="presParOf" srcId="{EC6F3672-C357-49D7-A4F9-025B6D2F580C}" destId="{AC161CA8-5072-42E5-A9B2-19B11AC6B01C}" srcOrd="10" destOrd="0" presId="urn:microsoft.com/office/officeart/2005/8/layout/radial1"/>
    <dgm:cxn modelId="{999D86C9-614E-4A64-8B07-51B5DA8FA624}" type="presParOf" srcId="{EC6F3672-C357-49D7-A4F9-025B6D2F580C}" destId="{9EE20C93-844F-483F-9A01-7712FFF4275F}" srcOrd="11" destOrd="0" presId="urn:microsoft.com/office/officeart/2005/8/layout/radial1"/>
    <dgm:cxn modelId="{CEB92C51-C80F-407E-83A6-932EF8B583E1}" type="presParOf" srcId="{9EE20C93-844F-483F-9A01-7712FFF4275F}" destId="{276BFC84-ACD4-4B2C-AA25-0ABB7447FB0D}" srcOrd="0" destOrd="0" presId="urn:microsoft.com/office/officeart/2005/8/layout/radial1"/>
    <dgm:cxn modelId="{2E8C8397-1050-4C0E-BB13-AA77B8282AB3}" type="presParOf" srcId="{EC6F3672-C357-49D7-A4F9-025B6D2F580C}" destId="{64572A06-D943-429C-8ECB-0D254248AE29}" srcOrd="12" destOrd="0" presId="urn:microsoft.com/office/officeart/2005/8/layout/radial1"/>
    <dgm:cxn modelId="{8446904A-36E8-4930-BA49-F63A5900ACCE}" type="presParOf" srcId="{EC6F3672-C357-49D7-A4F9-025B6D2F580C}" destId="{A4D06CFA-89A2-4105-8516-C95CF6BED47B}" srcOrd="13" destOrd="0" presId="urn:microsoft.com/office/officeart/2005/8/layout/radial1"/>
    <dgm:cxn modelId="{7C786945-360A-4D32-8AE5-C5B7EEC96A1E}" type="presParOf" srcId="{A4D06CFA-89A2-4105-8516-C95CF6BED47B}" destId="{501F8AEB-789D-4C05-8796-6FADD97A23DD}" srcOrd="0" destOrd="0" presId="urn:microsoft.com/office/officeart/2005/8/layout/radial1"/>
    <dgm:cxn modelId="{E038E66B-4F5A-4527-B37B-46DA1A33AAD7}" type="presParOf" srcId="{EC6F3672-C357-49D7-A4F9-025B6D2F580C}" destId="{7FEFA3E6-EE7B-450E-A4BF-752285BA85FC}" srcOrd="14" destOrd="0" presId="urn:microsoft.com/office/officeart/2005/8/layout/radial1"/>
    <dgm:cxn modelId="{3636A8D3-73A6-4CBA-8B0F-B0FE4CF5C2C4}" type="presParOf" srcId="{EC6F3672-C357-49D7-A4F9-025B6D2F580C}" destId="{D6756DF4-40E3-4164-897E-BAEE39180D9C}" srcOrd="15" destOrd="0" presId="urn:microsoft.com/office/officeart/2005/8/layout/radial1"/>
    <dgm:cxn modelId="{9D2A08DA-E2AC-4C86-81E6-FD0EB7386B5F}" type="presParOf" srcId="{D6756DF4-40E3-4164-897E-BAEE39180D9C}" destId="{C2892EA5-05B6-437F-A4F9-68C0411A93FE}" srcOrd="0" destOrd="0" presId="urn:microsoft.com/office/officeart/2005/8/layout/radial1"/>
    <dgm:cxn modelId="{071F7826-AD7A-46E2-A0F7-142263364385}" type="presParOf" srcId="{EC6F3672-C357-49D7-A4F9-025B6D2F580C}" destId="{C597B431-43BD-4CAA-9B40-CFDF9831E9BB}" srcOrd="16" destOrd="0" presId="urn:microsoft.com/office/officeart/2005/8/layout/radial1"/>
    <dgm:cxn modelId="{0B4B1211-D69E-471B-A08A-2F09F6624FB7}" type="presParOf" srcId="{EC6F3672-C357-49D7-A4F9-025B6D2F580C}" destId="{CC684B9A-673D-4E25-BA08-B5D252123464}" srcOrd="17" destOrd="0" presId="urn:microsoft.com/office/officeart/2005/8/layout/radial1"/>
    <dgm:cxn modelId="{A5269352-EBD6-4A0E-AD91-DB48B833485B}" type="presParOf" srcId="{CC684B9A-673D-4E25-BA08-B5D252123464}" destId="{DE498DA8-6433-407E-BDE1-C902A6A3FBD9}" srcOrd="0" destOrd="0" presId="urn:microsoft.com/office/officeart/2005/8/layout/radial1"/>
    <dgm:cxn modelId="{0B8409D3-32CE-4F8C-9CB7-5420D5C6CCA5}" type="presParOf" srcId="{EC6F3672-C357-49D7-A4F9-025B6D2F580C}" destId="{510F9E22-1FBB-4896-86E1-EE829D0966AA}"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D35A2-8EC4-4BAD-9445-2A969B1D6A1C}">
      <dsp:nvSpPr>
        <dsp:cNvPr id="0" name=""/>
        <dsp:cNvSpPr/>
      </dsp:nvSpPr>
      <dsp:spPr>
        <a:xfrm>
          <a:off x="1601515" y="-42517"/>
          <a:ext cx="5026569" cy="502656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 </a:t>
          </a:r>
        </a:p>
      </dsp:txBody>
      <dsp:txXfrm>
        <a:off x="3412085" y="208811"/>
        <a:ext cx="1405428" cy="753985"/>
      </dsp:txXfrm>
    </dsp:sp>
    <dsp:sp modelId="{86F731BE-52BE-4E16-A0B6-E4F551416951}">
      <dsp:nvSpPr>
        <dsp:cNvPr id="0" name=""/>
        <dsp:cNvSpPr/>
      </dsp:nvSpPr>
      <dsp:spPr>
        <a:xfrm>
          <a:off x="2104172" y="962796"/>
          <a:ext cx="4021256" cy="4021256"/>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 </a:t>
          </a:r>
        </a:p>
      </dsp:txBody>
      <dsp:txXfrm>
        <a:off x="3412085" y="1204072"/>
        <a:ext cx="1405428" cy="723826"/>
      </dsp:txXfrm>
    </dsp:sp>
    <dsp:sp modelId="{E42F5A94-95D2-4809-965F-DB4F1380DD16}">
      <dsp:nvSpPr>
        <dsp:cNvPr id="0" name=""/>
        <dsp:cNvSpPr/>
      </dsp:nvSpPr>
      <dsp:spPr>
        <a:xfrm>
          <a:off x="2530616" y="1786204"/>
          <a:ext cx="3168367" cy="3186010"/>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3376570" y="2025155"/>
        <a:ext cx="1476459" cy="716852"/>
      </dsp:txXfrm>
    </dsp:sp>
    <dsp:sp modelId="{05C0FFB0-269A-4466-B8A4-8922CB06C65D}">
      <dsp:nvSpPr>
        <dsp:cNvPr id="0" name=""/>
        <dsp:cNvSpPr/>
      </dsp:nvSpPr>
      <dsp:spPr>
        <a:xfrm>
          <a:off x="3109486" y="2973424"/>
          <a:ext cx="2010628" cy="2010628"/>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Exchanging information for mutual benefit</a:t>
          </a:r>
        </a:p>
      </dsp:txBody>
      <dsp:txXfrm>
        <a:off x="3403935" y="3476081"/>
        <a:ext cx="1421728" cy="1005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41548-4292-4AF7-A10E-B208E78CA919}">
      <dsp:nvSpPr>
        <dsp:cNvPr id="0" name=""/>
        <dsp:cNvSpPr/>
      </dsp:nvSpPr>
      <dsp:spPr>
        <a:xfrm>
          <a:off x="2885490" y="1729508"/>
          <a:ext cx="1872210" cy="15974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Personal Qualities</a:t>
          </a:r>
        </a:p>
      </dsp:txBody>
      <dsp:txXfrm>
        <a:off x="3159669" y="1963446"/>
        <a:ext cx="1323852" cy="1129550"/>
      </dsp:txXfrm>
    </dsp:sp>
    <dsp:sp modelId="{D4D4ECEA-94D2-4570-A5F1-997B815FE6F1}">
      <dsp:nvSpPr>
        <dsp:cNvPr id="0" name=""/>
        <dsp:cNvSpPr/>
      </dsp:nvSpPr>
      <dsp:spPr>
        <a:xfrm rot="16200000">
          <a:off x="3487536" y="1383320"/>
          <a:ext cx="668118" cy="24257"/>
        </a:xfrm>
        <a:custGeom>
          <a:avLst/>
          <a:gdLst/>
          <a:ahLst/>
          <a:cxnLst/>
          <a:rect l="0" t="0" r="0" b="0"/>
          <a:pathLst>
            <a:path>
              <a:moveTo>
                <a:pt x="0" y="12128"/>
              </a:moveTo>
              <a:lnTo>
                <a:pt x="668118" y="121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04893" y="1378746"/>
        <a:ext cx="33405" cy="33405"/>
      </dsp:txXfrm>
    </dsp:sp>
    <dsp:sp modelId="{499AF566-1B11-4EE8-B4D0-4593042FC25E}">
      <dsp:nvSpPr>
        <dsp:cNvPr id="0" name=""/>
        <dsp:cNvSpPr/>
      </dsp:nvSpPr>
      <dsp:spPr>
        <a:xfrm>
          <a:off x="2989571" y="77012"/>
          <a:ext cx="1664049" cy="98437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Principled</a:t>
          </a:r>
        </a:p>
      </dsp:txBody>
      <dsp:txXfrm>
        <a:off x="3233265" y="221171"/>
        <a:ext cx="1176661" cy="696059"/>
      </dsp:txXfrm>
    </dsp:sp>
    <dsp:sp modelId="{3B089501-AB4F-49CD-AC32-7D11C1181F98}">
      <dsp:nvSpPr>
        <dsp:cNvPr id="0" name=""/>
        <dsp:cNvSpPr/>
      </dsp:nvSpPr>
      <dsp:spPr>
        <a:xfrm rot="18992160">
          <a:off x="4371959" y="1731934"/>
          <a:ext cx="554015" cy="24257"/>
        </a:xfrm>
        <a:custGeom>
          <a:avLst/>
          <a:gdLst/>
          <a:ahLst/>
          <a:cxnLst/>
          <a:rect l="0" t="0" r="0" b="0"/>
          <a:pathLst>
            <a:path>
              <a:moveTo>
                <a:pt x="0" y="12128"/>
              </a:moveTo>
              <a:lnTo>
                <a:pt x="554015" y="121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635116" y="1730212"/>
        <a:ext cx="27700" cy="27700"/>
      </dsp:txXfrm>
    </dsp:sp>
    <dsp:sp modelId="{2D36D3B8-CF6F-4AE9-BE15-3662BB69EAE2}">
      <dsp:nvSpPr>
        <dsp:cNvPr id="0" name=""/>
        <dsp:cNvSpPr/>
      </dsp:nvSpPr>
      <dsp:spPr>
        <a:xfrm>
          <a:off x="4389800" y="807222"/>
          <a:ext cx="1664049" cy="78780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Integrity</a:t>
          </a:r>
        </a:p>
      </dsp:txBody>
      <dsp:txXfrm>
        <a:off x="4633494" y="922593"/>
        <a:ext cx="1176661" cy="557063"/>
      </dsp:txXfrm>
    </dsp:sp>
    <dsp:sp modelId="{32AB1800-404D-4520-8493-44CAE1528F07}">
      <dsp:nvSpPr>
        <dsp:cNvPr id="0" name=""/>
        <dsp:cNvSpPr/>
      </dsp:nvSpPr>
      <dsp:spPr>
        <a:xfrm rot="21000000">
          <a:off x="4736534" y="2333927"/>
          <a:ext cx="236341" cy="24257"/>
        </a:xfrm>
        <a:custGeom>
          <a:avLst/>
          <a:gdLst/>
          <a:ahLst/>
          <a:cxnLst/>
          <a:rect l="0" t="0" r="0" b="0"/>
          <a:pathLst>
            <a:path>
              <a:moveTo>
                <a:pt x="0" y="12128"/>
              </a:moveTo>
              <a:lnTo>
                <a:pt x="236341" y="121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848797" y="2340147"/>
        <a:ext cx="11817" cy="11817"/>
      </dsp:txXfrm>
    </dsp:sp>
    <dsp:sp modelId="{C8D9663C-EFD2-4C99-BEFD-692941331AA7}">
      <dsp:nvSpPr>
        <dsp:cNvPr id="0" name=""/>
        <dsp:cNvSpPr/>
      </dsp:nvSpPr>
      <dsp:spPr>
        <a:xfrm>
          <a:off x="4918829" y="1793839"/>
          <a:ext cx="1664049" cy="7884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Self-aware</a:t>
          </a:r>
        </a:p>
      </dsp:txBody>
      <dsp:txXfrm>
        <a:off x="5162523" y="1909298"/>
        <a:ext cx="1176661" cy="557484"/>
      </dsp:txXfrm>
    </dsp:sp>
    <dsp:sp modelId="{7ECFBE48-8B6D-4905-9F95-98D45A9C9A63}">
      <dsp:nvSpPr>
        <dsp:cNvPr id="0" name=""/>
        <dsp:cNvSpPr/>
      </dsp:nvSpPr>
      <dsp:spPr>
        <a:xfrm rot="1523292">
          <a:off x="4624577" y="2971333"/>
          <a:ext cx="312528" cy="24257"/>
        </a:xfrm>
        <a:custGeom>
          <a:avLst/>
          <a:gdLst/>
          <a:ahLst/>
          <a:cxnLst/>
          <a:rect l="0" t="0" r="0" b="0"/>
          <a:pathLst>
            <a:path>
              <a:moveTo>
                <a:pt x="0" y="12128"/>
              </a:moveTo>
              <a:lnTo>
                <a:pt x="312528" y="121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773028" y="2975649"/>
        <a:ext cx="15626" cy="15626"/>
      </dsp:txXfrm>
    </dsp:sp>
    <dsp:sp modelId="{7ABC5CFF-EBB3-4E83-967D-160E505CBA8B}">
      <dsp:nvSpPr>
        <dsp:cNvPr id="0" name=""/>
        <dsp:cNvSpPr/>
      </dsp:nvSpPr>
      <dsp:spPr>
        <a:xfrm>
          <a:off x="4677825" y="2935236"/>
          <a:ext cx="1664049" cy="7884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Self-confident</a:t>
          </a:r>
        </a:p>
      </dsp:txBody>
      <dsp:txXfrm>
        <a:off x="4921519" y="3050695"/>
        <a:ext cx="1176661" cy="557484"/>
      </dsp:txXfrm>
    </dsp:sp>
    <dsp:sp modelId="{5718246D-F48B-4D93-9F7C-E54F45F9FF14}">
      <dsp:nvSpPr>
        <dsp:cNvPr id="0" name=""/>
        <dsp:cNvSpPr/>
      </dsp:nvSpPr>
      <dsp:spPr>
        <a:xfrm rot="3703800">
          <a:off x="4000703" y="3595552"/>
          <a:ext cx="802786" cy="24257"/>
        </a:xfrm>
        <a:custGeom>
          <a:avLst/>
          <a:gdLst/>
          <a:ahLst/>
          <a:cxnLst/>
          <a:rect l="0" t="0" r="0" b="0"/>
          <a:pathLst>
            <a:path>
              <a:moveTo>
                <a:pt x="0" y="12128"/>
              </a:moveTo>
              <a:lnTo>
                <a:pt x="802786" y="121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382026" y="3587611"/>
        <a:ext cx="40139" cy="40139"/>
      </dsp:txXfrm>
    </dsp:sp>
    <dsp:sp modelId="{AC161CA8-5072-42E5-A9B2-19B11AC6B01C}">
      <dsp:nvSpPr>
        <dsp:cNvPr id="0" name=""/>
        <dsp:cNvSpPr/>
      </dsp:nvSpPr>
      <dsp:spPr>
        <a:xfrm>
          <a:off x="3965608" y="3948994"/>
          <a:ext cx="1664049" cy="78840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Humility</a:t>
          </a:r>
        </a:p>
      </dsp:txBody>
      <dsp:txXfrm>
        <a:off x="4209302" y="4064453"/>
        <a:ext cx="1176661" cy="557484"/>
      </dsp:txXfrm>
    </dsp:sp>
    <dsp:sp modelId="{9EE20C93-844F-483F-9A01-7712FFF4275F}">
      <dsp:nvSpPr>
        <dsp:cNvPr id="0" name=""/>
        <dsp:cNvSpPr/>
      </dsp:nvSpPr>
      <dsp:spPr>
        <a:xfrm rot="6957444">
          <a:off x="2887548" y="3613284"/>
          <a:ext cx="799842" cy="24257"/>
        </a:xfrm>
        <a:custGeom>
          <a:avLst/>
          <a:gdLst/>
          <a:ahLst/>
          <a:cxnLst/>
          <a:rect l="0" t="0" r="0" b="0"/>
          <a:pathLst>
            <a:path>
              <a:moveTo>
                <a:pt x="0" y="12128"/>
              </a:moveTo>
              <a:lnTo>
                <a:pt x="799842" y="121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3267473" y="3605417"/>
        <a:ext cx="39992" cy="39992"/>
      </dsp:txXfrm>
    </dsp:sp>
    <dsp:sp modelId="{64572A06-D943-429C-8ECB-0D254248AE29}">
      <dsp:nvSpPr>
        <dsp:cNvPr id="0" name=""/>
        <dsp:cNvSpPr/>
      </dsp:nvSpPr>
      <dsp:spPr>
        <a:xfrm>
          <a:off x="2093405" y="3974905"/>
          <a:ext cx="1664049" cy="7884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Tenacity</a:t>
          </a:r>
        </a:p>
      </dsp:txBody>
      <dsp:txXfrm>
        <a:off x="2337099" y="4090364"/>
        <a:ext cx="1176661" cy="557484"/>
      </dsp:txXfrm>
    </dsp:sp>
    <dsp:sp modelId="{A4D06CFA-89A2-4105-8516-C95CF6BED47B}">
      <dsp:nvSpPr>
        <dsp:cNvPr id="0" name=""/>
        <dsp:cNvSpPr/>
      </dsp:nvSpPr>
      <dsp:spPr>
        <a:xfrm rot="9255024">
          <a:off x="2713453" y="2976174"/>
          <a:ext cx="308553" cy="24257"/>
        </a:xfrm>
        <a:custGeom>
          <a:avLst/>
          <a:gdLst/>
          <a:ahLst/>
          <a:cxnLst/>
          <a:rect l="0" t="0" r="0" b="0"/>
          <a:pathLst>
            <a:path>
              <a:moveTo>
                <a:pt x="0" y="12128"/>
              </a:moveTo>
              <a:lnTo>
                <a:pt x="308553" y="121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2860016" y="2980589"/>
        <a:ext cx="15427" cy="15427"/>
      </dsp:txXfrm>
    </dsp:sp>
    <dsp:sp modelId="{7FEFA3E6-EE7B-450E-A4BF-752285BA85FC}">
      <dsp:nvSpPr>
        <dsp:cNvPr id="0" name=""/>
        <dsp:cNvSpPr/>
      </dsp:nvSpPr>
      <dsp:spPr>
        <a:xfrm>
          <a:off x="1229309" y="2952328"/>
          <a:ext cx="1791455" cy="78840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Determination</a:t>
          </a:r>
        </a:p>
      </dsp:txBody>
      <dsp:txXfrm>
        <a:off x="1491662" y="3067787"/>
        <a:ext cx="1266749" cy="557484"/>
      </dsp:txXfrm>
    </dsp:sp>
    <dsp:sp modelId="{D6756DF4-40E3-4164-897E-BAEE39180D9C}">
      <dsp:nvSpPr>
        <dsp:cNvPr id="0" name=""/>
        <dsp:cNvSpPr/>
      </dsp:nvSpPr>
      <dsp:spPr>
        <a:xfrm rot="11400000">
          <a:off x="2670315" y="2333927"/>
          <a:ext cx="236341" cy="24257"/>
        </a:xfrm>
        <a:custGeom>
          <a:avLst/>
          <a:gdLst/>
          <a:ahLst/>
          <a:cxnLst/>
          <a:rect l="0" t="0" r="0" b="0"/>
          <a:pathLst>
            <a:path>
              <a:moveTo>
                <a:pt x="0" y="12128"/>
              </a:moveTo>
              <a:lnTo>
                <a:pt x="236341" y="121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2782577" y="2340147"/>
        <a:ext cx="11817" cy="11817"/>
      </dsp:txXfrm>
    </dsp:sp>
    <dsp:sp modelId="{C597B431-43BD-4CAA-9B40-CFDF9831E9BB}">
      <dsp:nvSpPr>
        <dsp:cNvPr id="0" name=""/>
        <dsp:cNvSpPr/>
      </dsp:nvSpPr>
      <dsp:spPr>
        <a:xfrm>
          <a:off x="1060312" y="1793839"/>
          <a:ext cx="1664049" cy="7884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Energy</a:t>
          </a:r>
        </a:p>
      </dsp:txBody>
      <dsp:txXfrm>
        <a:off x="1304006" y="1909298"/>
        <a:ext cx="1176661" cy="557484"/>
      </dsp:txXfrm>
    </dsp:sp>
    <dsp:sp modelId="{CC684B9A-673D-4E25-BA08-B5D252123464}">
      <dsp:nvSpPr>
        <dsp:cNvPr id="0" name=""/>
        <dsp:cNvSpPr/>
      </dsp:nvSpPr>
      <dsp:spPr>
        <a:xfrm rot="13328892">
          <a:off x="2742338" y="1766459"/>
          <a:ext cx="502048" cy="24257"/>
        </a:xfrm>
        <a:custGeom>
          <a:avLst/>
          <a:gdLst/>
          <a:ahLst/>
          <a:cxnLst/>
          <a:rect l="0" t="0" r="0" b="0"/>
          <a:pathLst>
            <a:path>
              <a:moveTo>
                <a:pt x="0" y="12128"/>
              </a:moveTo>
              <a:lnTo>
                <a:pt x="502048" y="121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2980811" y="1766037"/>
        <a:ext cx="25102" cy="25102"/>
      </dsp:txXfrm>
    </dsp:sp>
    <dsp:sp modelId="{510F9E22-1FBB-4896-86E1-EE829D0966AA}">
      <dsp:nvSpPr>
        <dsp:cNvPr id="0" name=""/>
        <dsp:cNvSpPr/>
      </dsp:nvSpPr>
      <dsp:spPr>
        <a:xfrm>
          <a:off x="1589360" y="866691"/>
          <a:ext cx="1664049" cy="7884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Enthusiasm</a:t>
          </a:r>
        </a:p>
      </dsp:txBody>
      <dsp:txXfrm>
        <a:off x="1833054" y="982150"/>
        <a:ext cx="1176661" cy="55748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7AC2D-C787-4EF6-8CF8-7384BB992E1C}" type="datetimeFigureOut">
              <a:rPr lang="en-US" smtClean="0"/>
              <a:t>11/18/2019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99F29-E5B5-4FE1-B71F-E3F22C2AA39F}" type="slidenum">
              <a:rPr lang="en-US" smtClean="0"/>
              <a:t>‹#›</a:t>
            </a:fld>
            <a:endParaRPr lang="en-US"/>
          </a:p>
        </p:txBody>
      </p:sp>
    </p:spTree>
    <p:extLst>
      <p:ext uri="{BB962C8B-B14F-4D97-AF65-F5344CB8AC3E}">
        <p14:creationId xmlns:p14="http://schemas.microsoft.com/office/powerpoint/2010/main" val="413864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2556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GB" dirty="0"/>
              <a:t>First – the facilitators ask 4</a:t>
            </a:r>
            <a:r>
              <a:rPr lang="en-GB" baseline="0" dirty="0"/>
              <a:t> people to volunteer being today’s EYES (2 persons) and EARS (2 persons). They will be asked to observe and listen to the day’s events and give feedback at the end of the day for the EVALUATION.</a:t>
            </a:r>
            <a:endParaRPr lang="en-GB"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15928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None/>
            </a:pPr>
            <a:r>
              <a:rPr lang="en-US" b="1" dirty="0">
                <a:solidFill>
                  <a:srgbClr val="000000"/>
                </a:solidFill>
                <a:latin typeface="Arial" charset="0"/>
              </a:rPr>
              <a:t>This model shows different levels of engagement…and what we are aspiring  to.</a:t>
            </a:r>
          </a:p>
          <a:p>
            <a:pPr eaLnBrk="1" hangingPunct="1">
              <a:buFont typeface="Wingdings" pitchFamily="2" charset="2"/>
              <a:buNone/>
            </a:pPr>
            <a:endParaRPr lang="en-US" b="1" dirty="0">
              <a:solidFill>
                <a:srgbClr val="000000"/>
              </a:solidFill>
              <a:latin typeface="Arial" charset="0"/>
            </a:endParaRPr>
          </a:p>
          <a:p>
            <a:pPr eaLnBrk="1" hangingPunct="1">
              <a:buFont typeface="Wingdings" pitchFamily="2" charset="2"/>
              <a:buNone/>
            </a:pPr>
            <a:r>
              <a:rPr lang="en-US" b="1" dirty="0">
                <a:solidFill>
                  <a:srgbClr val="000000"/>
                </a:solidFill>
                <a:latin typeface="Arial" charset="0"/>
              </a:rPr>
              <a:t>Networking – </a:t>
            </a:r>
            <a:r>
              <a:rPr lang="en-US" dirty="0">
                <a:solidFill>
                  <a:srgbClr val="000000"/>
                </a:solidFill>
                <a:latin typeface="Arial" charset="0"/>
              </a:rPr>
              <a:t>Exchanging information for mutual benefit.</a:t>
            </a:r>
          </a:p>
          <a:p>
            <a:pPr eaLnBrk="1" hangingPunct="1">
              <a:buFont typeface="Wingdings" pitchFamily="2" charset="2"/>
              <a:buNone/>
            </a:pPr>
            <a:r>
              <a:rPr lang="en-US" b="1" dirty="0">
                <a:solidFill>
                  <a:srgbClr val="000000"/>
                </a:solidFill>
                <a:latin typeface="Arial" charset="0"/>
              </a:rPr>
              <a:t>Coordinating</a:t>
            </a:r>
            <a:r>
              <a:rPr lang="en-US" dirty="0">
                <a:solidFill>
                  <a:srgbClr val="000000"/>
                </a:solidFill>
                <a:latin typeface="Arial" charset="0"/>
              </a:rPr>
              <a:t> – Networking and altering activities to achieve a common purpose.</a:t>
            </a:r>
          </a:p>
          <a:p>
            <a:pPr eaLnBrk="1" hangingPunct="1">
              <a:lnSpc>
                <a:spcPct val="60000"/>
              </a:lnSpc>
              <a:spcBef>
                <a:spcPct val="50000"/>
              </a:spcBef>
              <a:buFont typeface="Wingdings" pitchFamily="2" charset="2"/>
              <a:buNone/>
            </a:pPr>
            <a:r>
              <a:rPr lang="en-US" b="1" dirty="0">
                <a:solidFill>
                  <a:srgbClr val="000000"/>
                </a:solidFill>
                <a:latin typeface="Arial" charset="0"/>
              </a:rPr>
              <a:t>Cooperating</a:t>
            </a:r>
            <a:r>
              <a:rPr lang="en-US" dirty="0">
                <a:solidFill>
                  <a:srgbClr val="000000"/>
                </a:solidFill>
                <a:latin typeface="Arial" charset="0"/>
              </a:rPr>
              <a:t> – Coordinating and sharing or pooling resources.</a:t>
            </a:r>
          </a:p>
          <a:p>
            <a:pPr>
              <a:spcBef>
                <a:spcPct val="50000"/>
              </a:spcBef>
              <a:buFont typeface="Wingdings" pitchFamily="2" charset="2"/>
              <a:buNone/>
            </a:pPr>
            <a:r>
              <a:rPr lang="en-US" b="1" dirty="0">
                <a:solidFill>
                  <a:srgbClr val="000000"/>
                </a:solidFill>
                <a:latin typeface="Arial" charset="0"/>
              </a:rPr>
              <a:t>Collaborating </a:t>
            </a:r>
            <a:r>
              <a:rPr lang="en-US" dirty="0">
                <a:solidFill>
                  <a:srgbClr val="000000"/>
                </a:solidFill>
                <a:latin typeface="Arial" charset="0"/>
              </a:rPr>
              <a:t>– Cooperating and enhancing the capacity of another for mutual benefit to achieve a common purpose.</a:t>
            </a:r>
          </a:p>
          <a:p>
            <a:pPr>
              <a:spcBef>
                <a:spcPct val="50000"/>
              </a:spcBef>
              <a:buFont typeface="Wingdings" pitchFamily="2" charset="2"/>
              <a:buNone/>
            </a:pPr>
            <a:endParaRPr lang="en-US" dirty="0">
              <a:solidFill>
                <a:srgbClr val="000000"/>
              </a:solidFill>
              <a:latin typeface="Arial" charset="0"/>
            </a:endParaRPr>
          </a:p>
          <a:p>
            <a:pPr>
              <a:spcBef>
                <a:spcPct val="50000"/>
              </a:spcBef>
              <a:buFont typeface="Wingdings" pitchFamily="2" charset="2"/>
              <a:buNone/>
            </a:pPr>
            <a:r>
              <a:rPr lang="en-US" dirty="0">
                <a:solidFill>
                  <a:srgbClr val="000000"/>
                </a:solidFill>
                <a:latin typeface="Arial" charset="0"/>
              </a:rPr>
              <a:t>So Clusters are more than just networking…but need to work up to ‘collaborating’.  Also need to avoid..</a:t>
            </a:r>
          </a:p>
          <a:p>
            <a:pPr>
              <a:spcBef>
                <a:spcPct val="50000"/>
              </a:spcBef>
              <a:buFont typeface="Wingdings" pitchFamily="2" charset="2"/>
              <a:buNone/>
            </a:pPr>
            <a:endParaRPr lang="en-US" dirty="0">
              <a:solidFill>
                <a:srgbClr val="000000"/>
              </a:solidFill>
              <a:latin typeface="Arial" charset="0"/>
            </a:endParaRPr>
          </a:p>
          <a:p>
            <a:pPr>
              <a:spcBef>
                <a:spcPct val="50000"/>
              </a:spcBef>
              <a:buFont typeface="Wingdings" pitchFamily="2" charset="2"/>
              <a:buNone/>
            </a:pPr>
            <a:r>
              <a:rPr lang="en-US" b="1" dirty="0">
                <a:solidFill>
                  <a:srgbClr val="000000"/>
                </a:solidFill>
                <a:latin typeface="Arial" charset="0"/>
              </a:rPr>
              <a:t>Competing </a:t>
            </a:r>
            <a:r>
              <a:rPr lang="en-US" dirty="0">
                <a:solidFill>
                  <a:srgbClr val="000000"/>
                </a:solidFill>
                <a:latin typeface="Arial" charset="0"/>
              </a:rPr>
              <a:t>– Exchanging some amount of information, but not “proprietary” information; altering activities to meet own needs; sharing resources minimally or with a “hidden agenda.”</a:t>
            </a:r>
            <a:endParaRPr lang="en-US" sz="900" dirty="0">
              <a:solidFill>
                <a:srgbClr val="000000"/>
              </a:solidFill>
              <a:latin typeface="Arial" charset="0"/>
            </a:endParaRPr>
          </a:p>
          <a:p>
            <a:pPr eaLnBrk="1" hangingPunct="1"/>
            <a:endParaRPr lang="en-GB" dirty="0">
              <a:latin typeface="Arial" charset="0"/>
            </a:endParaRP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3488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No one leadership style is right – it depends on the situation and the people.  Each has its role in effective cluster coordination.  Give examples from the field when it has been appropriate to use each of the styles.</a:t>
            </a:r>
          </a:p>
          <a:p>
            <a:pPr eaLnBrk="1" hangingPunct="1"/>
            <a:r>
              <a:rPr lang="en-GB" dirty="0"/>
              <a:t>Reinforce that is it dependent on the skills level of the participants e.g. early on they may not understand how the Cluster works, but provided they are motivated to work within the cluster, a directive style can work.   When participants are unsure, and have their own skills to bring to the table, a participative style is more effective.</a:t>
            </a:r>
          </a:p>
          <a:p>
            <a:pPr eaLnBrk="1" hangingPunct="1"/>
            <a:r>
              <a:rPr lang="en-GB" dirty="0"/>
              <a:t>Once participants understand the task, are motivated to complete the task, and have the skills to carry out the task, then it is important to delegate e.g. to TWGs.</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30389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atin typeface="Arial" charset="0"/>
              </a:rPr>
              <a:t>As they complete their scoring encourage discussion on these points</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0321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ALNAP Humanitarian Leadership Study 2011</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95114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atin typeface="Arial" charset="0"/>
              </a:rPr>
              <a:t>As they complete their scoring encourage discussion on these points</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12488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chemeClr val="accent3"/>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65783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solidFill>
        </p:spPr>
        <p:txBody>
          <a:bodyPr anchor="b"/>
          <a:lstStyle>
            <a:lvl1pPr algn="l">
              <a:defRPr sz="2000" b="1"/>
            </a:lvl1pPr>
          </a:lstStyle>
          <a:p>
            <a:r>
              <a:rPr lang="en-US" dirty="0"/>
              <a:t>Click to edit Master title style</a:t>
            </a:r>
            <a:endParaRPr lang="fr-FR"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3601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2109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9384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399953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6905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bg1"/>
                </a:solidFill>
              </a:defRPr>
            </a:lvl1pPr>
          </a:lstStyle>
          <a:p>
            <a:r>
              <a:rPr lang="fr-CH"/>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72862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bg1"/>
                </a:solidFill>
              </a:defRPr>
            </a:lvl1pPr>
          </a:lstStyle>
          <a:p>
            <a:r>
              <a:rPr lang="fr-CH"/>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780568"/>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889718"/>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337451"/>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8685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0227554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350808"/>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3"/>
          </a:solidFill>
        </p:spPr>
        <p:txBody>
          <a:bodyPr/>
          <a:lstStyle>
            <a:lvl1pPr>
              <a:defRPr b="1">
                <a:solidFill>
                  <a:schemeClr val="bg1"/>
                </a:solidFill>
              </a:defRPr>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334301"/>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72429"/>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995887"/>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377691"/>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676375"/>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091647"/>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141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
        <p:nvSpPr>
          <p:cNvPr id="9" name="Rectangle 18"/>
          <p:cNvSpPr txBox="1">
            <a:spLocks noChangeArrowheads="1"/>
          </p:cNvSpPr>
          <p:nvPr userDrawn="1"/>
        </p:nvSpPr>
        <p:spPr>
          <a:xfrm>
            <a:off x="0" y="-14729"/>
            <a:ext cx="9144000" cy="1143000"/>
          </a:xfrm>
          <a:prstGeom prst="rect">
            <a:avLst/>
          </a:prstGeom>
          <a:solidFill>
            <a:schemeClr val="accent3"/>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
        <p:nvSpPr>
          <p:cNvPr id="10" name="Title 1"/>
          <p:cNvSpPr>
            <a:spLocks noGrp="1"/>
          </p:cNvSpPr>
          <p:nvPr>
            <p:ph type="title"/>
          </p:nvPr>
        </p:nvSpPr>
        <p:spPr>
          <a:xfrm>
            <a:off x="444511" y="0"/>
            <a:ext cx="8229600" cy="1143000"/>
          </a:xfrm>
        </p:spPr>
        <p:txBody>
          <a:bodyPr>
            <a:normAutofit/>
          </a:bodyPr>
          <a:lstStyle>
            <a:lvl1pPr>
              <a:defRPr>
                <a:solidFill>
                  <a:schemeClr val="bg1"/>
                </a:solidFill>
              </a:defRPr>
            </a:lvl1pPr>
          </a:lstStyle>
          <a:p>
            <a:r>
              <a:rPr lang="en-GB" b="1" dirty="0">
                <a:solidFill>
                  <a:schemeClr val="bg1"/>
                </a:solidFill>
              </a:rPr>
              <a:t>Meeting Debrief</a:t>
            </a:r>
          </a:p>
        </p:txBody>
      </p:sp>
    </p:spTree>
    <p:extLst>
      <p:ext uri="{BB962C8B-B14F-4D97-AF65-F5344CB8AC3E}">
        <p14:creationId xmlns:p14="http://schemas.microsoft.com/office/powerpoint/2010/main" val="1706156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28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220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611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430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676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481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88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692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873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993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1558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rPr>
              <a:pPr/>
              <a:t>18/11/2019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30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6494282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1438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6602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7456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6772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rPr>
              <a:pPr/>
              <a:t>18/11/2019</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1026" name="Picture 3">
            <a:extLst>
              <a:ext uri="{FF2B5EF4-FFF2-40B4-BE49-F238E27FC236}">
                <a16:creationId xmlns:a16="http://schemas.microsoft.com/office/drawing/2014/main" id="{7A2406F5-822C-4F59-902F-5E03ABC3EB76}"/>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762875" y="6397625"/>
            <a:ext cx="923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861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3ACEAB-3F32-8140-97B1-45426813CB5A}" type="datetimeFigureOut">
              <a:rPr lang="en-US" smtClean="0">
                <a:solidFill>
                  <a:prstClr val="black">
                    <a:tint val="75000"/>
                  </a:prstClr>
                </a:solidFill>
              </a:rPr>
              <a:pPr defTabSz="457200"/>
              <a:t>11/18/2019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3">
            <a:extLst>
              <a:ext uri="{FF2B5EF4-FFF2-40B4-BE49-F238E27FC236}">
                <a16:creationId xmlns:a16="http://schemas.microsoft.com/office/drawing/2014/main" id="{E417774C-7C04-40FA-B905-F6BBF505CAC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62875" y="6397625"/>
            <a:ext cx="923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7824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3ACEAB-3F32-8140-97B1-45426813CB5A}" type="datetimeFigureOut">
              <a:rPr lang="en-US" smtClean="0">
                <a:solidFill>
                  <a:prstClr val="black">
                    <a:tint val="75000"/>
                  </a:prstClr>
                </a:solidFill>
              </a:rPr>
              <a:pPr defTabSz="457200"/>
              <a:t>11/18/2019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3">
            <a:extLst>
              <a:ext uri="{FF2B5EF4-FFF2-40B4-BE49-F238E27FC236}">
                <a16:creationId xmlns:a16="http://schemas.microsoft.com/office/drawing/2014/main" id="{EAE717A5-E801-4D2A-A26A-0D6EFE54B30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62875" y="6397625"/>
            <a:ext cx="923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11785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3"/>
          </a:solidFill>
        </p:spPr>
        <p:txBody>
          <a:bodyPr/>
          <a:lstStyle/>
          <a:p>
            <a:r>
              <a:rPr lang="en-US" dirty="0"/>
              <a:t>Day 2</a:t>
            </a:r>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9857780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05"/>
            <a:ext cx="9144000" cy="1143000"/>
          </a:xfrm>
        </p:spPr>
        <p:txBody>
          <a:bodyPr>
            <a:normAutofit/>
          </a:bodyPr>
          <a:lstStyle/>
          <a:p>
            <a:r>
              <a:rPr lang="en-US" b="1" dirty="0">
                <a:solidFill>
                  <a:schemeClr val="bg1"/>
                </a:solidFill>
              </a:rPr>
              <a:t>ALNAP Leadership Characteristics</a:t>
            </a:r>
          </a:p>
        </p:txBody>
      </p:sp>
      <p:graphicFrame>
        <p:nvGraphicFramePr>
          <p:cNvPr id="5" name="Diagram 4"/>
          <p:cNvGraphicFramePr/>
          <p:nvPr>
            <p:extLst>
              <p:ext uri="{D42A27DB-BD31-4B8C-83A1-F6EECF244321}">
                <p14:modId xmlns:p14="http://schemas.microsoft.com/office/powerpoint/2010/main" val="4117493095"/>
              </p:ext>
            </p:extLst>
          </p:nvPr>
        </p:nvGraphicFramePr>
        <p:xfrm>
          <a:off x="750404" y="1628800"/>
          <a:ext cx="7643192"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28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1032756" y="3783575"/>
            <a:ext cx="7056784" cy="1815882"/>
          </a:xfrm>
          <a:prstGeom prst="rect">
            <a:avLst/>
          </a:prstGeom>
          <a:noFill/>
          <a:ln w="9525" algn="ctr">
            <a:noFill/>
            <a:miter lim="800000"/>
            <a:headEnd/>
            <a:tailEnd/>
          </a:ln>
        </p:spPr>
        <p:txBody>
          <a:bodyPr wrap="square">
            <a:spAutoFit/>
          </a:bodyPr>
          <a:lstStyle/>
          <a:p>
            <a:pPr algn="ctr">
              <a:spcBef>
                <a:spcPct val="50000"/>
              </a:spcBef>
            </a:pPr>
            <a:r>
              <a:rPr lang="en-GB" sz="3200" dirty="0">
                <a:solidFill>
                  <a:prstClr val="black"/>
                </a:solidFill>
              </a:rPr>
              <a:t>What might you do to develop your effectiveness as a leader?</a:t>
            </a:r>
          </a:p>
          <a:p>
            <a:pPr marL="265113" indent="-265113">
              <a:spcBef>
                <a:spcPct val="50000"/>
              </a:spcBef>
            </a:pPr>
            <a:endParaRPr lang="en-GB" sz="3200" b="1" dirty="0">
              <a:solidFill>
                <a:prstClr val="black"/>
              </a:solidFill>
              <a:latin typeface="Trebuchet MS" pitchFamily="34" charset="0"/>
            </a:endParaRPr>
          </a:p>
        </p:txBody>
      </p:sp>
      <p:sp>
        <p:nvSpPr>
          <p:cNvPr id="6" name="Title 1"/>
          <p:cNvSpPr txBox="1">
            <a:spLocks/>
          </p:cNvSpPr>
          <p:nvPr/>
        </p:nvSpPr>
        <p:spPr>
          <a:xfrm>
            <a:off x="-21704" y="0"/>
            <a:ext cx="916570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rPr>
              <a:t>Self-Reflection</a:t>
            </a:r>
          </a:p>
        </p:txBody>
      </p:sp>
      <p:sp>
        <p:nvSpPr>
          <p:cNvPr id="5" name="Rectangle 4"/>
          <p:cNvSpPr/>
          <p:nvPr/>
        </p:nvSpPr>
        <p:spPr>
          <a:xfrm>
            <a:off x="1716832" y="1916832"/>
            <a:ext cx="5688632" cy="1077218"/>
          </a:xfrm>
          <a:prstGeom prst="rect">
            <a:avLst/>
          </a:prstGeom>
        </p:spPr>
        <p:txBody>
          <a:bodyPr wrap="square">
            <a:spAutoFit/>
          </a:bodyPr>
          <a:lstStyle/>
          <a:p>
            <a:pPr algn="ctr">
              <a:spcBef>
                <a:spcPct val="50000"/>
              </a:spcBef>
            </a:pPr>
            <a:r>
              <a:rPr lang="en-GB" sz="3200" dirty="0">
                <a:solidFill>
                  <a:prstClr val="black"/>
                </a:solidFill>
              </a:rPr>
              <a:t>What have you learnt about your own leadership style?</a:t>
            </a:r>
          </a:p>
        </p:txBody>
      </p:sp>
    </p:spTree>
    <p:extLst>
      <p:ext uri="{BB962C8B-B14F-4D97-AF65-F5344CB8AC3E}">
        <p14:creationId xmlns:p14="http://schemas.microsoft.com/office/powerpoint/2010/main" val="31859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6629943" y="6446005"/>
            <a:ext cx="2056586" cy="449327"/>
          </a:xfrm>
          <a:prstGeom prst="rect">
            <a:avLst/>
          </a:prstGeom>
          <a:noFill/>
          <a:ln w="9525">
            <a:noFill/>
            <a:miter lim="800000"/>
            <a:headEnd/>
            <a:tailEnd/>
          </a:ln>
        </p:spPr>
        <p:txBody>
          <a:bodyPr lIns="89161" tIns="44581" rIns="89161" bIns="44581"/>
          <a:lstStyle/>
          <a:p>
            <a:pPr algn="r" defTabSz="891859"/>
            <a:fld id="{10F53B4D-8A96-4203-9422-4FAF5A3D66B2}" type="slidenum">
              <a:rPr lang="en-GB" sz="1368">
                <a:solidFill>
                  <a:prstClr val="white"/>
                </a:solidFill>
                <a:latin typeface="Century Gothic" pitchFamily="34" charset="0"/>
              </a:rPr>
              <a:pPr algn="r" defTabSz="891859"/>
              <a:t>2</a:t>
            </a:fld>
            <a:endParaRPr lang="en-GB" sz="1368" dirty="0">
              <a:solidFill>
                <a:prstClr val="white"/>
              </a:solidFill>
              <a:latin typeface="Century Gothic" pitchFamily="34" charset="0"/>
            </a:endParaRPr>
          </a:p>
        </p:txBody>
      </p:sp>
      <p:sp>
        <p:nvSpPr>
          <p:cNvPr id="2" name="Title 1"/>
          <p:cNvSpPr>
            <a:spLocks noGrp="1"/>
          </p:cNvSpPr>
          <p:nvPr>
            <p:ph type="title"/>
          </p:nvPr>
        </p:nvSpPr>
        <p:spPr/>
        <p:txBody>
          <a:bodyPr/>
          <a:lstStyle/>
          <a:p>
            <a:r>
              <a:rPr lang="en-US" dirty="0"/>
              <a:t>Day 2 Agenda</a:t>
            </a:r>
          </a:p>
        </p:txBody>
      </p:sp>
    </p:spTree>
    <p:extLst>
      <p:ext uri="{BB962C8B-B14F-4D97-AF65-F5344CB8AC3E}">
        <p14:creationId xmlns:p14="http://schemas.microsoft.com/office/powerpoint/2010/main" val="322534283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solidFill>
            <a:schemeClr val="accent3"/>
          </a:solidFill>
        </p:spPr>
        <p:txBody>
          <a:bodyPr/>
          <a:lstStyle/>
          <a:p>
            <a:r>
              <a:rPr lang="en-US"/>
              <a:t>2.1 Collaborative </a:t>
            </a:r>
            <a:r>
              <a:rPr lang="en-US" dirty="0"/>
              <a:t>Leadership</a:t>
            </a:r>
          </a:p>
        </p:txBody>
      </p:sp>
      <p:pic>
        <p:nvPicPr>
          <p:cNvPr id="2" name="Picture 1"/>
          <p:cNvPicPr>
            <a:picLocks noChangeAspect="1"/>
          </p:cNvPicPr>
          <p:nvPr/>
        </p:nvPicPr>
        <p:blipFill>
          <a:blip r:embed="rId3"/>
          <a:stretch>
            <a:fillRect/>
          </a:stretch>
        </p:blipFill>
        <p:spPr>
          <a:xfrm>
            <a:off x="3407718" y="4725144"/>
            <a:ext cx="2324100" cy="889000"/>
          </a:xfrm>
          <a:prstGeom prst="rect">
            <a:avLst/>
          </a:prstGeom>
        </p:spPr>
      </p:pic>
    </p:spTree>
    <p:extLst>
      <p:ext uri="{BB962C8B-B14F-4D97-AF65-F5344CB8AC3E}">
        <p14:creationId xmlns:p14="http://schemas.microsoft.com/office/powerpoint/2010/main" val="256616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p:cNvSpPr>
            <a:spLocks noGrp="1" noChangeArrowheads="1"/>
          </p:cNvSpPr>
          <p:nvPr>
            <p:ph type="title"/>
          </p:nvPr>
        </p:nvSpPr>
        <p:spPr>
          <a:xfrm>
            <a:off x="15800" y="-9635"/>
            <a:ext cx="9128199" cy="1143000"/>
          </a:xfrm>
          <a:noFill/>
        </p:spPr>
        <p:txBody>
          <a:bodyPr rtlCol="0">
            <a:normAutofit/>
          </a:bodyPr>
          <a:lstStyle/>
          <a:p>
            <a:pPr defTabSz="891760">
              <a:defRPr/>
            </a:pPr>
            <a:r>
              <a:rPr lang="en-GB" b="1" dirty="0">
                <a:solidFill>
                  <a:schemeClr val="bg1"/>
                </a:solidFill>
                <a:latin typeface="Calibri" panose="020F0502020204030204" pitchFamily="34" charset="0"/>
              </a:rPr>
              <a:t>Objectives of this Session</a:t>
            </a:r>
          </a:p>
        </p:txBody>
      </p:sp>
      <p:pic>
        <p:nvPicPr>
          <p:cNvPr id="1026"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885" y="2498746"/>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880316" y="2564904"/>
            <a:ext cx="6806484" cy="646331"/>
          </a:xfrm>
          <a:prstGeom prst="rect">
            <a:avLst/>
          </a:prstGeom>
          <a:noFill/>
        </p:spPr>
        <p:txBody>
          <a:bodyPr wrap="square" rtlCol="0">
            <a:spAutoFit/>
          </a:bodyPr>
          <a:lstStyle/>
          <a:p>
            <a:r>
              <a:rPr lang="en-GB" dirty="0">
                <a:solidFill>
                  <a:prstClr val="black"/>
                </a:solidFill>
              </a:rPr>
              <a:t>Explain the importance and implications of leadership styles in humanitarian coordination.</a:t>
            </a:r>
            <a:endParaRPr lang="en-US" dirty="0">
              <a:solidFill>
                <a:prstClr val="black"/>
              </a:solidFill>
            </a:endParaRPr>
          </a:p>
        </p:txBody>
      </p:sp>
      <p:pic>
        <p:nvPicPr>
          <p:cNvPr id="8"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885" y="3642021"/>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880316" y="3708179"/>
            <a:ext cx="6806484" cy="646331"/>
          </a:xfrm>
          <a:prstGeom prst="rect">
            <a:avLst/>
          </a:prstGeom>
          <a:noFill/>
        </p:spPr>
        <p:txBody>
          <a:bodyPr wrap="square" rtlCol="0">
            <a:spAutoFit/>
          </a:bodyPr>
          <a:lstStyle/>
          <a:p>
            <a:r>
              <a:rPr lang="en-GB" dirty="0">
                <a:solidFill>
                  <a:prstClr val="black"/>
                </a:solidFill>
              </a:rPr>
              <a:t>Describe the approach, mind set and a set of skills required for collaborative leadership in a cluster context.</a:t>
            </a:r>
            <a:endParaRPr lang="en-US" b="1" dirty="0">
              <a:solidFill>
                <a:prstClr val="black"/>
              </a:solidFill>
            </a:endParaRPr>
          </a:p>
        </p:txBody>
      </p:sp>
      <p:pic>
        <p:nvPicPr>
          <p:cNvPr id="10"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885" y="4805289"/>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880316" y="4871447"/>
            <a:ext cx="6148068" cy="646331"/>
          </a:xfrm>
          <a:prstGeom prst="rect">
            <a:avLst/>
          </a:prstGeom>
          <a:noFill/>
        </p:spPr>
        <p:txBody>
          <a:bodyPr wrap="square" rtlCol="0">
            <a:spAutoFit/>
          </a:bodyPr>
          <a:lstStyle/>
          <a:p>
            <a:r>
              <a:rPr lang="en-GB" dirty="0">
                <a:solidFill>
                  <a:prstClr val="black"/>
                </a:solidFill>
              </a:rPr>
              <a:t>Reflect on their use of leadership styles and how these could be improved.</a:t>
            </a:r>
            <a:endParaRPr lang="en-US" b="1" dirty="0">
              <a:solidFill>
                <a:prstClr val="black"/>
              </a:solidFill>
            </a:endParaRPr>
          </a:p>
        </p:txBody>
      </p:sp>
      <p:sp>
        <p:nvSpPr>
          <p:cNvPr id="12" name="TextBox 11"/>
          <p:cNvSpPr txBox="1"/>
          <p:nvPr/>
        </p:nvSpPr>
        <p:spPr>
          <a:xfrm>
            <a:off x="602241" y="1837656"/>
            <a:ext cx="6806484" cy="461665"/>
          </a:xfrm>
          <a:prstGeom prst="rect">
            <a:avLst/>
          </a:prstGeom>
          <a:noFill/>
        </p:spPr>
        <p:txBody>
          <a:bodyPr wrap="square" rtlCol="0">
            <a:spAutoFit/>
          </a:bodyPr>
          <a:lstStyle/>
          <a:p>
            <a:r>
              <a:rPr lang="en-GB" sz="2400" dirty="0">
                <a:solidFill>
                  <a:prstClr val="black"/>
                </a:solidFill>
              </a:rPr>
              <a:t>By the end of the session, participants will be able to:</a:t>
            </a:r>
            <a:endParaRPr lang="en-US" sz="2400" b="1" dirty="0">
              <a:solidFill>
                <a:prstClr val="black"/>
              </a:solidFill>
            </a:endParaRPr>
          </a:p>
        </p:txBody>
      </p:sp>
    </p:spTree>
    <p:extLst>
      <p:ext uri="{BB962C8B-B14F-4D97-AF65-F5344CB8AC3E}">
        <p14:creationId xmlns:p14="http://schemas.microsoft.com/office/powerpoint/2010/main" val="18777059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left)">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82703" y="1599644"/>
            <a:ext cx="8229600" cy="5026570"/>
            <a:chOff x="457200" y="1570782"/>
            <a:chExt cx="8229600" cy="5026570"/>
          </a:xfrm>
        </p:grpSpPr>
        <p:graphicFrame>
          <p:nvGraphicFramePr>
            <p:cNvPr id="28" name="Diagram 27"/>
            <p:cNvGraphicFramePr/>
            <p:nvPr>
              <p:extLst>
                <p:ext uri="{D42A27DB-BD31-4B8C-83A1-F6EECF244321}">
                  <p14:modId xmlns:p14="http://schemas.microsoft.com/office/powerpoint/2010/main" val="1718223860"/>
                </p:ext>
              </p:extLst>
            </p:nvPr>
          </p:nvGraphicFramePr>
          <p:xfrm>
            <a:off x="457200" y="1570782"/>
            <a:ext cx="8229600" cy="5026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3635896" y="3645024"/>
              <a:ext cx="1872208" cy="923330"/>
            </a:xfrm>
            <a:prstGeom prst="rect">
              <a:avLst/>
            </a:prstGeom>
            <a:noFill/>
          </p:spPr>
          <p:txBody>
            <a:bodyPr wrap="square" rtlCol="0">
              <a:spAutoFit/>
            </a:bodyPr>
            <a:lstStyle/>
            <a:p>
              <a:pPr algn="ctr"/>
              <a:r>
                <a:rPr lang="en-US" b="1" dirty="0">
                  <a:solidFill>
                    <a:prstClr val="white"/>
                  </a:solidFill>
                </a:rPr>
                <a:t>Altering activities to achieve a common purpose</a:t>
              </a:r>
            </a:p>
          </p:txBody>
        </p:sp>
        <p:sp>
          <p:nvSpPr>
            <p:cNvPr id="31" name="TextBox 30"/>
            <p:cNvSpPr txBox="1"/>
            <p:nvPr/>
          </p:nvSpPr>
          <p:spPr>
            <a:xfrm>
              <a:off x="3635896" y="2852936"/>
              <a:ext cx="1872208" cy="369332"/>
            </a:xfrm>
            <a:prstGeom prst="rect">
              <a:avLst/>
            </a:prstGeom>
            <a:noFill/>
          </p:spPr>
          <p:txBody>
            <a:bodyPr wrap="square" rtlCol="0">
              <a:spAutoFit/>
            </a:bodyPr>
            <a:lstStyle/>
            <a:p>
              <a:pPr algn="ctr"/>
              <a:r>
                <a:rPr lang="en-US" b="1" dirty="0">
                  <a:solidFill>
                    <a:prstClr val="white"/>
                  </a:solidFill>
                </a:rPr>
                <a:t>Sharing resources</a:t>
              </a:r>
            </a:p>
          </p:txBody>
        </p:sp>
        <p:sp>
          <p:nvSpPr>
            <p:cNvPr id="32" name="TextBox 31"/>
            <p:cNvSpPr txBox="1"/>
            <p:nvPr/>
          </p:nvSpPr>
          <p:spPr>
            <a:xfrm>
              <a:off x="3115559" y="1836113"/>
              <a:ext cx="2822971" cy="646331"/>
            </a:xfrm>
            <a:prstGeom prst="rect">
              <a:avLst/>
            </a:prstGeom>
            <a:noFill/>
          </p:spPr>
          <p:txBody>
            <a:bodyPr wrap="square" rtlCol="0">
              <a:spAutoFit/>
            </a:bodyPr>
            <a:lstStyle/>
            <a:p>
              <a:pPr algn="ctr"/>
              <a:r>
                <a:rPr lang="en-US" b="1" dirty="0">
                  <a:solidFill>
                    <a:prstClr val="white"/>
                  </a:solidFill>
                </a:rPr>
                <a:t>Enhancing capacity of another for mutual benefit</a:t>
              </a:r>
            </a:p>
          </p:txBody>
        </p:sp>
      </p:grpSp>
      <p:sp>
        <p:nvSpPr>
          <p:cNvPr id="35" name="Line Callout 1 34"/>
          <p:cNvSpPr/>
          <p:nvPr/>
        </p:nvSpPr>
        <p:spPr>
          <a:xfrm>
            <a:off x="5508104" y="5733256"/>
            <a:ext cx="2254587" cy="576064"/>
          </a:xfrm>
          <a:prstGeom prst="borderCallout1">
            <a:avLst>
              <a:gd name="adj1" fmla="val 54917"/>
              <a:gd name="adj2" fmla="val -632"/>
              <a:gd name="adj3" fmla="val 13928"/>
              <a:gd name="adj4" fmla="val -69879"/>
            </a:avLst>
          </a:prstGeom>
          <a:solidFill>
            <a:srgbClr val="4BACC6"/>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white"/>
                </a:solidFill>
              </a:rPr>
              <a:t>Networking</a:t>
            </a:r>
            <a:endParaRPr lang="en-US" b="1" dirty="0">
              <a:solidFill>
                <a:prstClr val="white"/>
              </a:solidFill>
            </a:endParaRPr>
          </a:p>
        </p:txBody>
      </p:sp>
      <p:sp>
        <p:nvSpPr>
          <p:cNvPr id="37" name="Line Callout 1 36"/>
          <p:cNvSpPr/>
          <p:nvPr/>
        </p:nvSpPr>
        <p:spPr>
          <a:xfrm>
            <a:off x="5940152" y="4808475"/>
            <a:ext cx="2254587" cy="576064"/>
          </a:xfrm>
          <a:prstGeom prst="borderCallout1">
            <a:avLst>
              <a:gd name="adj1" fmla="val 54917"/>
              <a:gd name="adj2" fmla="val -632"/>
              <a:gd name="adj3" fmla="val 13928"/>
              <a:gd name="adj4" fmla="val -69879"/>
            </a:avLst>
          </a:prstGeom>
          <a:solidFill>
            <a:srgbClr val="537ABA"/>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white"/>
                </a:solidFill>
              </a:rPr>
              <a:t>Coordination</a:t>
            </a:r>
            <a:endParaRPr lang="en-US" b="1" dirty="0">
              <a:solidFill>
                <a:prstClr val="white"/>
              </a:solidFill>
            </a:endParaRPr>
          </a:p>
        </p:txBody>
      </p:sp>
      <p:sp>
        <p:nvSpPr>
          <p:cNvPr id="38" name="Line Callout 1 37"/>
          <p:cNvSpPr/>
          <p:nvPr/>
        </p:nvSpPr>
        <p:spPr>
          <a:xfrm>
            <a:off x="6300192" y="3883694"/>
            <a:ext cx="2254587" cy="576064"/>
          </a:xfrm>
          <a:prstGeom prst="borderCallout1">
            <a:avLst>
              <a:gd name="adj1" fmla="val 54917"/>
              <a:gd name="adj2" fmla="val -632"/>
              <a:gd name="adj3" fmla="val 13928"/>
              <a:gd name="adj4" fmla="val -69879"/>
            </a:avLst>
          </a:prstGeom>
          <a:solidFill>
            <a:srgbClr val="5F5BAE"/>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white"/>
                </a:solidFill>
              </a:rPr>
              <a:t>Cooperation</a:t>
            </a:r>
            <a:endParaRPr lang="en-US" b="1" dirty="0">
              <a:solidFill>
                <a:prstClr val="white"/>
              </a:solidFill>
            </a:endParaRPr>
          </a:p>
        </p:txBody>
      </p:sp>
      <p:sp>
        <p:nvSpPr>
          <p:cNvPr id="39" name="Line Callout 1 38"/>
          <p:cNvSpPr/>
          <p:nvPr/>
        </p:nvSpPr>
        <p:spPr>
          <a:xfrm>
            <a:off x="6619535" y="2958913"/>
            <a:ext cx="2254587" cy="576064"/>
          </a:xfrm>
          <a:prstGeom prst="borderCallout1">
            <a:avLst>
              <a:gd name="adj1" fmla="val 54917"/>
              <a:gd name="adj2" fmla="val -632"/>
              <a:gd name="adj3" fmla="val 13928"/>
              <a:gd name="adj4" fmla="val -69879"/>
            </a:avLst>
          </a:prstGeom>
          <a:solidFill>
            <a:srgbClr val="8064A2"/>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white"/>
                </a:solidFill>
              </a:rPr>
              <a:t>Collaboration</a:t>
            </a:r>
            <a:endParaRPr lang="en-US" b="1" dirty="0">
              <a:solidFill>
                <a:prstClr val="white"/>
              </a:solidFill>
            </a:endParaRPr>
          </a:p>
        </p:txBody>
      </p:sp>
      <p:sp>
        <p:nvSpPr>
          <p:cNvPr id="42" name="TextBox 41"/>
          <p:cNvSpPr txBox="1"/>
          <p:nvPr/>
        </p:nvSpPr>
        <p:spPr>
          <a:xfrm>
            <a:off x="6238528" y="1777149"/>
            <a:ext cx="2448272" cy="584775"/>
          </a:xfrm>
          <a:prstGeom prst="rect">
            <a:avLst/>
          </a:prstGeom>
          <a:noFill/>
        </p:spPr>
        <p:txBody>
          <a:bodyPr wrap="square" rtlCol="0">
            <a:spAutoFit/>
          </a:bodyPr>
          <a:lstStyle/>
          <a:p>
            <a:r>
              <a:rPr lang="en-US" sz="3200" dirty="0">
                <a:solidFill>
                  <a:srgbClr val="FF0000"/>
                </a:solidFill>
              </a:rPr>
              <a:t>*Competing</a:t>
            </a:r>
          </a:p>
        </p:txBody>
      </p:sp>
      <p:sp>
        <p:nvSpPr>
          <p:cNvPr id="43" name="Rectangle 42"/>
          <p:cNvSpPr/>
          <p:nvPr/>
        </p:nvSpPr>
        <p:spPr>
          <a:xfrm>
            <a:off x="1406679" y="6534460"/>
            <a:ext cx="3050835" cy="276999"/>
          </a:xfrm>
          <a:prstGeom prst="rect">
            <a:avLst/>
          </a:prstGeom>
        </p:spPr>
        <p:txBody>
          <a:bodyPr wrap="none">
            <a:spAutoFit/>
          </a:bodyPr>
          <a:lstStyle/>
          <a:p>
            <a:r>
              <a:rPr lang="en-US" sz="1200" dirty="0">
                <a:solidFill>
                  <a:srgbClr val="003366"/>
                </a:solidFill>
                <a:latin typeface="Arial" panose="020B0604020202020204" pitchFamily="34" charset="0"/>
              </a:rPr>
              <a:t>(Source: adapted from </a:t>
            </a:r>
            <a:r>
              <a:rPr lang="en-US" sz="1200" dirty="0" err="1">
                <a:solidFill>
                  <a:srgbClr val="003366"/>
                </a:solidFill>
                <a:latin typeface="Arial" panose="020B0604020202020204" pitchFamily="34" charset="0"/>
              </a:rPr>
              <a:t>Himmelman</a:t>
            </a:r>
            <a:r>
              <a:rPr lang="en-US" sz="1200" dirty="0">
                <a:solidFill>
                  <a:srgbClr val="003366"/>
                </a:solidFill>
                <a:latin typeface="Arial" panose="020B0604020202020204" pitchFamily="34" charset="0"/>
              </a:rPr>
              <a:t>, 1996)</a:t>
            </a:r>
            <a:endParaRPr lang="en-US" sz="1200" dirty="0">
              <a:solidFill>
                <a:prstClr val="black"/>
              </a:solidFill>
            </a:endParaRPr>
          </a:p>
        </p:txBody>
      </p:sp>
      <p:sp>
        <p:nvSpPr>
          <p:cNvPr id="46" name="Rectangle 18"/>
          <p:cNvSpPr>
            <a:spLocks noGrp="1" noChangeArrowheads="1"/>
          </p:cNvSpPr>
          <p:nvPr>
            <p:ph type="title"/>
          </p:nvPr>
        </p:nvSpPr>
        <p:spPr>
          <a:xfrm>
            <a:off x="0" y="0"/>
            <a:ext cx="9144000" cy="1143000"/>
          </a:xfrm>
          <a:noFill/>
        </p:spPr>
        <p:txBody>
          <a:bodyPr rtlCol="0">
            <a:normAutofit/>
          </a:bodyPr>
          <a:lstStyle/>
          <a:p>
            <a:pPr defTabSz="891760">
              <a:defRPr/>
            </a:pPr>
            <a:r>
              <a:rPr lang="en-GB" b="1" dirty="0">
                <a:solidFill>
                  <a:schemeClr val="bg1"/>
                </a:solidFill>
                <a:latin typeface="Calibri" panose="020F0502020204030204" pitchFamily="34" charset="0"/>
              </a:rPr>
              <a:t>Levels of Engagement</a:t>
            </a:r>
          </a:p>
        </p:txBody>
      </p:sp>
    </p:spTree>
    <p:extLst>
      <p:ext uri="{BB962C8B-B14F-4D97-AF65-F5344CB8AC3E}">
        <p14:creationId xmlns:p14="http://schemas.microsoft.com/office/powerpoint/2010/main" val="370106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a:bodyPr>
          <a:lstStyle/>
          <a:p>
            <a:r>
              <a:rPr lang="en-US" b="1" dirty="0">
                <a:solidFill>
                  <a:schemeClr val="bg1"/>
                </a:solidFill>
              </a:rPr>
              <a:t>Leadership Styles</a:t>
            </a:r>
          </a:p>
        </p:txBody>
      </p:sp>
      <p:graphicFrame>
        <p:nvGraphicFramePr>
          <p:cNvPr id="20" name="Table 19"/>
          <p:cNvGraphicFramePr>
            <a:graphicFrameLocks noGrp="1"/>
          </p:cNvGraphicFramePr>
          <p:nvPr>
            <p:extLst>
              <p:ext uri="{D42A27DB-BD31-4B8C-83A1-F6EECF244321}">
                <p14:modId xmlns:p14="http://schemas.microsoft.com/office/powerpoint/2010/main" val="916575380"/>
              </p:ext>
            </p:extLst>
          </p:nvPr>
        </p:nvGraphicFramePr>
        <p:xfrm>
          <a:off x="446856" y="1273094"/>
          <a:ext cx="8229600" cy="5036226"/>
        </p:xfrm>
        <a:graphic>
          <a:graphicData uri="http://schemas.openxmlformats.org/drawingml/2006/table">
            <a:tbl>
              <a:tblPr firstRow="1" bandRow="1">
                <a:tableStyleId>{7DF18680-E054-41AD-8BC1-D1AEF772440D}</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31236">
                <a:tc>
                  <a:txBody>
                    <a:bodyPr/>
                    <a:lstStyle/>
                    <a:p>
                      <a:pPr algn="ctr"/>
                      <a:r>
                        <a:rPr lang="en-US" sz="2400" dirty="0"/>
                        <a:t>Directive</a:t>
                      </a:r>
                      <a:endParaRPr lang="en-US" sz="2400" dirty="0">
                        <a:solidFill>
                          <a:schemeClr val="tx2">
                            <a:lumMod val="50000"/>
                          </a:schemeClr>
                        </a:solidFill>
                      </a:endParaRPr>
                    </a:p>
                  </a:txBody>
                  <a:tcPr/>
                </a:tc>
                <a:tc>
                  <a:txBody>
                    <a:bodyPr/>
                    <a:lstStyle/>
                    <a:p>
                      <a:pPr algn="ctr"/>
                      <a:r>
                        <a:rPr lang="en-US" sz="2400" dirty="0"/>
                        <a:t>Participative</a:t>
                      </a:r>
                      <a:endParaRPr lang="en-US" sz="2400" dirty="0">
                        <a:solidFill>
                          <a:schemeClr val="tx2">
                            <a:lumMod val="50000"/>
                          </a:schemeClr>
                        </a:solidFill>
                      </a:endParaRPr>
                    </a:p>
                  </a:txBody>
                  <a:tcPr/>
                </a:tc>
                <a:tc>
                  <a:txBody>
                    <a:bodyPr/>
                    <a:lstStyle/>
                    <a:p>
                      <a:pPr algn="ctr"/>
                      <a:r>
                        <a:rPr lang="en-US" sz="2400" dirty="0" err="1"/>
                        <a:t>Delegative</a:t>
                      </a:r>
                      <a:endParaRPr lang="en-US" sz="2400" dirty="0">
                        <a:solidFill>
                          <a:schemeClr val="tx2">
                            <a:lumMod val="50000"/>
                          </a:schemeClr>
                        </a:solidFill>
                      </a:endParaRPr>
                    </a:p>
                  </a:txBody>
                  <a:tcPr/>
                </a:tc>
                <a:extLst>
                  <a:ext uri="{0D108BD9-81ED-4DB2-BD59-A6C34878D82A}">
                    <a16:rowId xmlns:a16="http://schemas.microsoft.com/office/drawing/2014/main" val="10000"/>
                  </a:ext>
                </a:extLst>
              </a:tr>
              <a:tr h="1426286">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fr-FR" sz="1800" u="none" strike="noStrike" cap="none" normalizeH="0" baseline="0" dirty="0">
                          <a:ln>
                            <a:noFill/>
                          </a:ln>
                          <a:effectLst/>
                        </a:rPr>
                        <a:t>Controls</a:t>
                      </a:r>
                      <a:endParaRPr kumimoji="0" lang="en-US" sz="1800" u="none" strike="noStrike" cap="none" normalizeH="0" baseline="0" dirty="0">
                        <a:ln>
                          <a:noFill/>
                        </a:ln>
                        <a:effectLst/>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800" u="none" strike="noStrike" cap="none" normalizeH="0" baseline="0" dirty="0">
                          <a:ln>
                            <a:noFill/>
                          </a:ln>
                          <a:effectLst/>
                        </a:rPr>
                        <a:t>Initiates task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800" u="none" strike="noStrike" cap="none" normalizeH="0" baseline="0" dirty="0">
                          <a:ln>
                            <a:noFill/>
                          </a:ln>
                          <a:effectLst/>
                        </a:rPr>
                        <a:t>Direct others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800" u="none" strike="noStrike" cap="none" normalizeH="0" baseline="0" dirty="0">
                          <a:ln>
                            <a:noFill/>
                          </a:ln>
                          <a:effectLst/>
                        </a:rPr>
                        <a:t>Decisive</a:t>
                      </a:r>
                      <a:endParaRPr kumimoji="0" lang="en-GB" sz="1800" b="0" i="0" u="none" strike="noStrike" cap="none" normalizeH="0" baseline="0" dirty="0">
                        <a:ln>
                          <a:noFill/>
                        </a:ln>
                        <a:solidFill>
                          <a:schemeClr val="tx1">
                            <a:lumMod val="95000"/>
                            <a:lumOff val="5000"/>
                          </a:schemeClr>
                        </a:solidFill>
                        <a:effectLst/>
                        <a:latin typeface="Calibri" panose="020F0502020204030204" pitchFamily="34" charset="0"/>
                        <a:ea typeface="Times New Roman" pitchFamily="18" charset="0"/>
                        <a:cs typeface="Arial" charset="0"/>
                      </a:endParaRPr>
                    </a:p>
                  </a:txBody>
                  <a:tcPr/>
                </a:tc>
                <a:tc>
                  <a:txBody>
                    <a:bodyPr/>
                    <a:lstStyle/>
                    <a:p>
                      <a:pPr marL="285750" indent="-285750">
                        <a:spcAft>
                          <a:spcPts val="600"/>
                        </a:spcAft>
                        <a:buFont typeface="Arial" panose="020B0604020202020204" pitchFamily="34" charset="0"/>
                        <a:buChar char="•"/>
                      </a:pPr>
                      <a:r>
                        <a:rPr lang="en-US" dirty="0"/>
                        <a:t>Democratic</a:t>
                      </a:r>
                    </a:p>
                    <a:p>
                      <a:pPr marL="285750" indent="-285750">
                        <a:spcAft>
                          <a:spcPts val="600"/>
                        </a:spcAft>
                        <a:buFont typeface="Arial" panose="020B0604020202020204" pitchFamily="34" charset="0"/>
                        <a:buChar char="•"/>
                      </a:pPr>
                      <a:r>
                        <a:rPr lang="en-US" dirty="0"/>
                        <a:t>Initiates process or discussion</a:t>
                      </a:r>
                    </a:p>
                    <a:p>
                      <a:pPr marL="285750" indent="-285750">
                        <a:spcAft>
                          <a:spcPts val="600"/>
                        </a:spcAft>
                        <a:buFont typeface="Arial" panose="020B0604020202020204" pitchFamily="34" charset="0"/>
                        <a:buChar char="•"/>
                      </a:pPr>
                      <a:r>
                        <a:rPr lang="en-US" dirty="0"/>
                        <a:t>Involves others</a:t>
                      </a:r>
                    </a:p>
                    <a:p>
                      <a:pPr marL="285750" indent="-285750">
                        <a:spcAft>
                          <a:spcPts val="600"/>
                        </a:spcAft>
                        <a:buFont typeface="Arial" panose="020B0604020202020204" pitchFamily="34" charset="0"/>
                        <a:buChar char="•"/>
                      </a:pPr>
                      <a:r>
                        <a:rPr lang="en-US" dirty="0"/>
                        <a:t>Facilitates building consensus and decision-making</a:t>
                      </a:r>
                      <a:endParaRPr lang="en-US" dirty="0">
                        <a:solidFill>
                          <a:schemeClr val="tx1">
                            <a:lumMod val="95000"/>
                            <a:lumOff val="5000"/>
                          </a:schemeClr>
                        </a:solidFill>
                      </a:endParaRPr>
                    </a:p>
                  </a:txBody>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800" u="none" strike="noStrike" cap="none" normalizeH="0" baseline="0" dirty="0">
                          <a:ln>
                            <a:noFill/>
                          </a:ln>
                          <a:effectLst/>
                        </a:rPr>
                        <a:t>Lets group take ownership of task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800" u="none" strike="noStrike" cap="none" normalizeH="0" baseline="0" dirty="0">
                          <a:ln>
                            <a:noFill/>
                          </a:ln>
                          <a:effectLst/>
                        </a:rPr>
                        <a:t>Group makes decisions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800" u="none" strike="noStrike" cap="none" normalizeH="0" baseline="0" dirty="0">
                          <a:ln>
                            <a:noFill/>
                          </a:ln>
                          <a:effectLst/>
                        </a:rPr>
                        <a:t>Uses expertise of others</a:t>
                      </a:r>
                      <a:endParaRPr kumimoji="0" lang="en-US" sz="1800" b="0" i="0" u="none" strike="noStrike" cap="none" normalizeH="0" baseline="0" dirty="0">
                        <a:ln>
                          <a:noFill/>
                        </a:ln>
                        <a:solidFill>
                          <a:schemeClr val="tx1">
                            <a:lumMod val="95000"/>
                            <a:lumOff val="5000"/>
                          </a:schemeClr>
                        </a:solidFill>
                        <a:effectLst/>
                        <a:latin typeface="Calibri" panose="020F0502020204030204" pitchFamily="34" charset="0"/>
                        <a:ea typeface="Times New Roman" pitchFamily="18" charset="0"/>
                        <a:cs typeface="Arial" charset="0"/>
                      </a:endParaRPr>
                    </a:p>
                  </a:txBody>
                  <a:tcPr/>
                </a:tc>
                <a:extLst>
                  <a:ext uri="{0D108BD9-81ED-4DB2-BD59-A6C34878D82A}">
                    <a16:rowId xmlns:a16="http://schemas.microsoft.com/office/drawing/2014/main" val="10001"/>
                  </a:ext>
                </a:extLst>
              </a:tr>
              <a:tr h="2264710">
                <a:tc>
                  <a:txBody>
                    <a:bodyPr/>
                    <a:lstStyle/>
                    <a:p>
                      <a:pPr marL="0" indent="0" algn="l">
                        <a:spcBef>
                          <a:spcPct val="50000"/>
                        </a:spcBef>
                        <a:buFont typeface="Arial" panose="020B0604020202020204" pitchFamily="34" charset="0"/>
                        <a:buNone/>
                      </a:pPr>
                      <a:r>
                        <a:rPr lang="en-GB" b="1" dirty="0"/>
                        <a:t>Use when: </a:t>
                      </a:r>
                    </a:p>
                    <a:p>
                      <a:pPr marL="285750" indent="-285750" algn="l">
                        <a:spcBef>
                          <a:spcPct val="50000"/>
                        </a:spcBef>
                        <a:buFont typeface="Arial" panose="020B0604020202020204" pitchFamily="34" charset="0"/>
                        <a:buChar char="•"/>
                      </a:pPr>
                      <a:r>
                        <a:rPr lang="en-GB" dirty="0"/>
                        <a:t>Establishing the cluster</a:t>
                      </a:r>
                    </a:p>
                    <a:p>
                      <a:pPr marL="285750" indent="-285750" algn="l">
                        <a:spcBef>
                          <a:spcPct val="50000"/>
                        </a:spcBef>
                        <a:buFont typeface="Arial" panose="020B0604020202020204" pitchFamily="34" charset="0"/>
                        <a:buChar char="•"/>
                      </a:pPr>
                      <a:r>
                        <a:rPr lang="en-GB" dirty="0"/>
                        <a:t>Time is short</a:t>
                      </a:r>
                    </a:p>
                    <a:p>
                      <a:pPr marL="285750" indent="-285750" algn="l">
                        <a:spcBef>
                          <a:spcPct val="50000"/>
                        </a:spcBef>
                        <a:buFont typeface="Arial" panose="020B0604020202020204" pitchFamily="34" charset="0"/>
                        <a:buChar char="•"/>
                      </a:pPr>
                      <a:r>
                        <a:rPr lang="en-GB" dirty="0"/>
                        <a:t>Participants are motivated &amp; looking for leadership</a:t>
                      </a:r>
                      <a:endParaRPr lang="en-US" dirty="0">
                        <a:solidFill>
                          <a:schemeClr val="tx1">
                            <a:lumMod val="95000"/>
                            <a:lumOff val="5000"/>
                          </a:schemeClr>
                        </a:solidFill>
                        <a:latin typeface="+mn-lt"/>
                      </a:endParaRPr>
                    </a:p>
                  </a:txBody>
                  <a:tcPr/>
                </a:tc>
                <a:tc>
                  <a:txBody>
                    <a:bodyPr/>
                    <a:lstStyle/>
                    <a:p>
                      <a:pPr marL="95250" indent="0" algn="l">
                        <a:lnSpc>
                          <a:spcPct val="90000"/>
                        </a:lnSpc>
                        <a:spcBef>
                          <a:spcPct val="50000"/>
                        </a:spcBef>
                        <a:buFont typeface="Arial" panose="020B0604020202020204" pitchFamily="34" charset="0"/>
                        <a:buNone/>
                        <a:tabLst>
                          <a:tab pos="171450" algn="l"/>
                        </a:tabLst>
                      </a:pPr>
                      <a:r>
                        <a:rPr lang="en-GB" sz="1800" b="1" dirty="0"/>
                        <a:t>Use when: </a:t>
                      </a:r>
                    </a:p>
                    <a:p>
                      <a:pPr marL="381000" indent="-285750" algn="l">
                        <a:lnSpc>
                          <a:spcPct val="90000"/>
                        </a:lnSpc>
                        <a:spcBef>
                          <a:spcPct val="50000"/>
                        </a:spcBef>
                        <a:buFont typeface="Arial" panose="020B0604020202020204" pitchFamily="34" charset="0"/>
                        <a:buChar char="•"/>
                        <a:tabLst>
                          <a:tab pos="171450" algn="l"/>
                        </a:tabLst>
                      </a:pPr>
                      <a:r>
                        <a:rPr lang="en-GB" sz="1800" dirty="0"/>
                        <a:t>Establishing plans</a:t>
                      </a:r>
                    </a:p>
                    <a:p>
                      <a:pPr marL="381000" indent="-285750" algn="l">
                        <a:lnSpc>
                          <a:spcPct val="90000"/>
                        </a:lnSpc>
                        <a:spcBef>
                          <a:spcPct val="50000"/>
                        </a:spcBef>
                        <a:buFont typeface="Arial" panose="020B0604020202020204" pitchFamily="34" charset="0"/>
                        <a:buChar char="•"/>
                        <a:tabLst>
                          <a:tab pos="171450" algn="l"/>
                        </a:tabLst>
                      </a:pPr>
                      <a:r>
                        <a:rPr lang="en-GB" sz="1800" dirty="0"/>
                        <a:t>Building trust and</a:t>
                      </a:r>
                      <a:r>
                        <a:rPr lang="en-GB" sz="1800" baseline="0" dirty="0"/>
                        <a:t> </a:t>
                      </a:r>
                      <a:r>
                        <a:rPr lang="en-GB" sz="1800" dirty="0"/>
                        <a:t>engagement</a:t>
                      </a:r>
                    </a:p>
                    <a:p>
                      <a:pPr marL="381000" indent="-285750" algn="l">
                        <a:lnSpc>
                          <a:spcPct val="90000"/>
                        </a:lnSpc>
                        <a:spcBef>
                          <a:spcPct val="50000"/>
                        </a:spcBef>
                        <a:buFont typeface="Arial" panose="020B0604020202020204" pitchFamily="34" charset="0"/>
                        <a:buChar char="•"/>
                        <a:tabLst>
                          <a:tab pos="171450" algn="l"/>
                        </a:tabLst>
                      </a:pPr>
                      <a:r>
                        <a:rPr lang="en-GB" sz="1800" dirty="0"/>
                        <a:t>Participants understand cluster approach</a:t>
                      </a:r>
                      <a:endParaRPr lang="en-GB" sz="1800" dirty="0">
                        <a:solidFill>
                          <a:schemeClr val="tx1">
                            <a:lumMod val="95000"/>
                            <a:lumOff val="5000"/>
                          </a:schemeClr>
                        </a:solidFill>
                        <a:latin typeface="Calibri" panose="020F0502020204030204" pitchFamily="34" charset="0"/>
                      </a:endParaRPr>
                    </a:p>
                  </a:txBody>
                  <a:tcPr/>
                </a:tc>
                <a:tc>
                  <a:txBody>
                    <a:bodyPr/>
                    <a:lstStyle/>
                    <a:p>
                      <a:pPr marL="171450" indent="-171450" algn="l">
                        <a:lnSpc>
                          <a:spcPct val="85000"/>
                        </a:lnSpc>
                        <a:spcBef>
                          <a:spcPct val="50000"/>
                        </a:spcBef>
                      </a:pPr>
                      <a:r>
                        <a:rPr lang="en-GB" sz="1800" b="1" dirty="0"/>
                        <a:t>Use when:</a:t>
                      </a:r>
                      <a:r>
                        <a:rPr lang="en-GB" sz="1800" dirty="0"/>
                        <a:t> </a:t>
                      </a:r>
                    </a:p>
                    <a:p>
                      <a:pPr marL="285750" indent="-285750" algn="l">
                        <a:lnSpc>
                          <a:spcPct val="85000"/>
                        </a:lnSpc>
                        <a:spcBef>
                          <a:spcPct val="50000"/>
                        </a:spcBef>
                        <a:buFont typeface="Arial" panose="020B0604020202020204" pitchFamily="34" charset="0"/>
                        <a:buChar char="•"/>
                      </a:pPr>
                      <a:r>
                        <a:rPr lang="en-GB" sz="1800" dirty="0"/>
                        <a:t>Setting up working groups</a:t>
                      </a:r>
                    </a:p>
                    <a:p>
                      <a:pPr marL="285750" indent="-285750" algn="l">
                        <a:lnSpc>
                          <a:spcPct val="85000"/>
                        </a:lnSpc>
                        <a:spcBef>
                          <a:spcPct val="50000"/>
                        </a:spcBef>
                        <a:buFont typeface="Arial" panose="020B0604020202020204" pitchFamily="34" charset="0"/>
                        <a:buChar char="•"/>
                      </a:pPr>
                      <a:r>
                        <a:rPr lang="en-GB" sz="1800" dirty="0"/>
                        <a:t>Others have specialist knowledge</a:t>
                      </a:r>
                    </a:p>
                    <a:p>
                      <a:pPr marL="285750" indent="-285750" algn="l">
                        <a:lnSpc>
                          <a:spcPct val="85000"/>
                        </a:lnSpc>
                        <a:spcBef>
                          <a:spcPct val="50000"/>
                        </a:spcBef>
                        <a:buFont typeface="Arial" panose="020B0604020202020204" pitchFamily="34" charset="0"/>
                        <a:buChar char="•"/>
                      </a:pPr>
                      <a:r>
                        <a:rPr lang="en-GB" sz="1800" dirty="0"/>
                        <a:t>Cluster matures</a:t>
                      </a:r>
                      <a:endParaRPr lang="en-GB" sz="1800" dirty="0">
                        <a:solidFill>
                          <a:schemeClr val="tx1">
                            <a:lumMod val="95000"/>
                            <a:lumOff val="5000"/>
                          </a:schemeClr>
                        </a:solidFill>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172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300100" y="2233806"/>
            <a:ext cx="8522096" cy="1077218"/>
          </a:xfrm>
          <a:prstGeom prst="rect">
            <a:avLst/>
          </a:prstGeom>
          <a:noFill/>
          <a:ln w="9525" algn="ctr">
            <a:noFill/>
            <a:miter lim="800000"/>
            <a:headEnd/>
            <a:tailEnd/>
          </a:ln>
        </p:spPr>
        <p:txBody>
          <a:bodyPr wrap="square">
            <a:spAutoFit/>
          </a:bodyPr>
          <a:lstStyle/>
          <a:p>
            <a:pPr algn="ctr">
              <a:spcBef>
                <a:spcPct val="50000"/>
              </a:spcBef>
            </a:pPr>
            <a:r>
              <a:rPr lang="en-GB" sz="3200" dirty="0">
                <a:solidFill>
                  <a:prstClr val="black"/>
                </a:solidFill>
              </a:rPr>
              <a:t>Many different styles, and an effective </a:t>
            </a:r>
            <a:r>
              <a:rPr lang="en-GB" sz="3200" b="1" dirty="0">
                <a:solidFill>
                  <a:prstClr val="black"/>
                </a:solidFill>
              </a:rPr>
              <a:t>leader </a:t>
            </a:r>
            <a:r>
              <a:rPr lang="en-GB" sz="3200" dirty="0">
                <a:solidFill>
                  <a:prstClr val="black"/>
                </a:solidFill>
              </a:rPr>
              <a:t>may need to use different techniques at different times</a:t>
            </a:r>
          </a:p>
        </p:txBody>
      </p:sp>
      <p:sp>
        <p:nvSpPr>
          <p:cNvPr id="9" name="Title 1"/>
          <p:cNvSpPr txBox="1">
            <a:spLocks/>
          </p:cNvSpPr>
          <p:nvPr/>
        </p:nvSpPr>
        <p:spPr>
          <a:xfrm>
            <a:off x="-21704" y="0"/>
            <a:ext cx="916570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rPr>
              <a:t>Effective Leaders</a:t>
            </a:r>
          </a:p>
        </p:txBody>
      </p:sp>
      <p:sp>
        <p:nvSpPr>
          <p:cNvPr id="10" name="Rectangle 9"/>
          <p:cNvSpPr/>
          <p:nvPr/>
        </p:nvSpPr>
        <p:spPr>
          <a:xfrm>
            <a:off x="1284784" y="4365104"/>
            <a:ext cx="6552728" cy="1569660"/>
          </a:xfrm>
          <a:prstGeom prst="rect">
            <a:avLst/>
          </a:prstGeom>
        </p:spPr>
        <p:txBody>
          <a:bodyPr wrap="square">
            <a:spAutoFit/>
          </a:bodyPr>
          <a:lstStyle/>
          <a:p>
            <a:pPr algn="ctr">
              <a:spcBef>
                <a:spcPct val="50000"/>
              </a:spcBef>
            </a:pPr>
            <a:r>
              <a:rPr lang="en-GB" sz="3200" dirty="0">
                <a:solidFill>
                  <a:prstClr val="black"/>
                </a:solidFill>
              </a:rPr>
              <a:t>Leadership styles should </a:t>
            </a:r>
            <a:r>
              <a:rPr lang="en-GB" sz="3200" b="1" dirty="0">
                <a:solidFill>
                  <a:prstClr val="black"/>
                </a:solidFill>
              </a:rPr>
              <a:t>ALWAYS</a:t>
            </a:r>
            <a:r>
              <a:rPr lang="en-GB" sz="3200" dirty="0">
                <a:solidFill>
                  <a:prstClr val="black"/>
                </a:solidFill>
              </a:rPr>
              <a:t> be sensitive to </a:t>
            </a:r>
            <a:r>
              <a:rPr lang="en-GB" sz="3200" b="1" dirty="0">
                <a:solidFill>
                  <a:prstClr val="black"/>
                </a:solidFill>
              </a:rPr>
              <a:t>local culture and context, and respect diversity</a:t>
            </a:r>
          </a:p>
        </p:txBody>
      </p:sp>
    </p:spTree>
    <p:extLst>
      <p:ext uri="{BB962C8B-B14F-4D97-AF65-F5344CB8AC3E}">
        <p14:creationId xmlns:p14="http://schemas.microsoft.com/office/powerpoint/2010/main" val="368292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4" y="0"/>
            <a:ext cx="9165704" cy="1143000"/>
          </a:xfrm>
        </p:spPr>
        <p:txBody>
          <a:bodyPr>
            <a:normAutofit/>
          </a:bodyPr>
          <a:lstStyle/>
          <a:p>
            <a:r>
              <a:rPr lang="en-GB" b="1" dirty="0">
                <a:solidFill>
                  <a:schemeClr val="bg1"/>
                </a:solidFill>
              </a:rPr>
              <a:t>Discussion Questions</a:t>
            </a:r>
          </a:p>
        </p:txBody>
      </p:sp>
      <p:sp>
        <p:nvSpPr>
          <p:cNvPr id="3" name="Content Placeholder 2"/>
          <p:cNvSpPr>
            <a:spLocks noGrp="1"/>
          </p:cNvSpPr>
          <p:nvPr>
            <p:ph idx="1"/>
          </p:nvPr>
        </p:nvSpPr>
        <p:spPr>
          <a:xfrm>
            <a:off x="457200" y="1844824"/>
            <a:ext cx="8229600" cy="4824536"/>
          </a:xfrm>
        </p:spPr>
        <p:txBody>
          <a:bodyPr>
            <a:normAutofit/>
          </a:bodyPr>
          <a:lstStyle/>
          <a:p>
            <a:pPr marL="571500" indent="-571500">
              <a:spcAft>
                <a:spcPts val="1200"/>
              </a:spcAft>
              <a:buFont typeface="+mj-lt"/>
              <a:buAutoNum type="alphaUcPeriod"/>
            </a:pPr>
            <a:r>
              <a:rPr lang="en-GB" dirty="0"/>
              <a:t>As NCC, what skills will foster a sense of partnership and collaboration?</a:t>
            </a:r>
          </a:p>
          <a:p>
            <a:pPr marL="571500" indent="-571500">
              <a:spcAft>
                <a:spcPts val="1200"/>
              </a:spcAft>
              <a:buFont typeface="+mj-lt"/>
              <a:buAutoNum type="alphaUcPeriod"/>
            </a:pPr>
            <a:r>
              <a:rPr lang="en-GB" dirty="0"/>
              <a:t>As cluster members, what do you expect of the coordinator? What behaviours discourage your participation in the cluster?</a:t>
            </a:r>
          </a:p>
        </p:txBody>
      </p:sp>
    </p:spTree>
    <p:extLst>
      <p:ext uri="{BB962C8B-B14F-4D97-AF65-F5344CB8AC3E}">
        <p14:creationId xmlns:p14="http://schemas.microsoft.com/office/powerpoint/2010/main" val="200745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824536"/>
          </a:xfrm>
        </p:spPr>
        <p:txBody>
          <a:bodyPr>
            <a:normAutofit/>
          </a:bodyPr>
          <a:lstStyle/>
          <a:p>
            <a:pPr marL="571500" indent="-571500">
              <a:spcAft>
                <a:spcPts val="1200"/>
              </a:spcAft>
              <a:buFont typeface="+mj-lt"/>
              <a:buAutoNum type="alphaUcPeriod" startAt="3"/>
            </a:pPr>
            <a:r>
              <a:rPr lang="en-GB" dirty="0"/>
              <a:t>As NCC and cluster partners, what are some of the barriers to collaboration? What can be done to minimise them? </a:t>
            </a:r>
          </a:p>
          <a:p>
            <a:pPr marL="571500" indent="-571500">
              <a:spcAft>
                <a:spcPts val="1200"/>
              </a:spcAft>
              <a:buFont typeface="+mj-lt"/>
              <a:buAutoNum type="alphaUcPeriod" startAt="3"/>
            </a:pPr>
            <a:r>
              <a:rPr lang="en-GB" dirty="0"/>
              <a:t>As NCC and cluster members, what can be done to foster greater participation and leadership of local actors?</a:t>
            </a:r>
          </a:p>
        </p:txBody>
      </p:sp>
      <p:sp>
        <p:nvSpPr>
          <p:cNvPr id="5" name="Title 1"/>
          <p:cNvSpPr txBox="1">
            <a:spLocks/>
          </p:cNvSpPr>
          <p:nvPr/>
        </p:nvSpPr>
        <p:spPr>
          <a:xfrm>
            <a:off x="-21704" y="0"/>
            <a:ext cx="916570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rPr>
              <a:t>Discussion Questions (Optional)</a:t>
            </a:r>
          </a:p>
        </p:txBody>
      </p:sp>
    </p:spTree>
    <p:extLst>
      <p:ext uri="{BB962C8B-B14F-4D97-AF65-F5344CB8AC3E}">
        <p14:creationId xmlns:p14="http://schemas.microsoft.com/office/powerpoint/2010/main" val="693375097"/>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haredContentType xmlns="Microsoft.SharePoint.Taxonomy.ContentTypeSync" SourceId="73f51738-d318-4883-9d64-4f0bd0ccc55e" ContentTypeId="0x0101009BA85F8052A6DA4FA3E31FF9F74C6970"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10</Value>
      <Value>12</Value>
      <Value>248</Value>
      <Value>163</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GTNC</TermName>
          <TermId xmlns="http://schemas.microsoft.com/office/infopath/2007/PartnerControls">318bded5-05d9-407e-97a8-2e35fa54de9c</TermId>
        </TermInfo>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s>
    </TaxKeywordTaxHTField>
    <CategoryDescription xmlns="http://schemas.microsoft.com/sharepoint.v3">Master GNC package - 2018 NCC - 2.1. Collaborative leadership</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EMOPSGCCU-1435067120-18226</_dlc_DocId>
    <_dlc_DocIdUrl xmlns="5858627f-d058-4b92-9b52-677b5fd7d454">
      <Url>https://unicef.sharepoint.com/teams/EMOPS-GCCU/_layouts/15/DocIdRedir.aspx?ID=EMOPSGCCU-1435067120-18226</Url>
      <Description>EMOPSGCCU-1435067120-18226</Description>
    </_dlc_DocIdUrl>
  </documentManagement>
</p:properties>
</file>

<file path=customXml/itemProps1.xml><?xml version="1.0" encoding="utf-8"?>
<ds:datastoreItem xmlns:ds="http://schemas.openxmlformats.org/officeDocument/2006/customXml" ds:itemID="{5663D411-331E-4ACE-AA08-AEC04505C627}">
  <ds:schemaRefs>
    <ds:schemaRef ds:uri="http://schemas.microsoft.com/sharepoint/v3/contenttype/forms"/>
  </ds:schemaRefs>
</ds:datastoreItem>
</file>

<file path=customXml/itemProps2.xml><?xml version="1.0" encoding="utf-8"?>
<ds:datastoreItem xmlns:ds="http://schemas.openxmlformats.org/officeDocument/2006/customXml" ds:itemID="{296F333A-1511-474C-8417-169B07BC3FED}">
  <ds:schemaRefs>
    <ds:schemaRef ds:uri="http://schemas.microsoft.com/office/2006/metadata/customXsn"/>
  </ds:schemaRefs>
</ds:datastoreItem>
</file>

<file path=customXml/itemProps3.xml><?xml version="1.0" encoding="utf-8"?>
<ds:datastoreItem xmlns:ds="http://schemas.openxmlformats.org/officeDocument/2006/customXml" ds:itemID="{8EA59177-985C-4BC8-9C60-EF35EB4E219F}">
  <ds:schemaRefs>
    <ds:schemaRef ds:uri="Microsoft.SharePoint.Taxonomy.ContentTypeSync"/>
  </ds:schemaRefs>
</ds:datastoreItem>
</file>

<file path=customXml/itemProps4.xml><?xml version="1.0" encoding="utf-8"?>
<ds:datastoreItem xmlns:ds="http://schemas.openxmlformats.org/officeDocument/2006/customXml" ds:itemID="{C1E283EC-1CD6-475D-A00B-3F9DDD27E6F6}">
  <ds:schemaRefs>
    <ds:schemaRef ds:uri="http://schemas.microsoft.com/sharepoint/events"/>
  </ds:schemaRefs>
</ds:datastoreItem>
</file>

<file path=customXml/itemProps5.xml><?xml version="1.0" encoding="utf-8"?>
<ds:datastoreItem xmlns:ds="http://schemas.openxmlformats.org/officeDocument/2006/customXml" ds:itemID="{03A73E54-4E90-4A1D-9E0B-02D91F951FEB}"/>
</file>

<file path=customXml/itemProps6.xml><?xml version="1.0" encoding="utf-8"?>
<ds:datastoreItem xmlns:ds="http://schemas.openxmlformats.org/officeDocument/2006/customXml" ds:itemID="{2B68ED82-81CD-4864-B9C6-9E1331A585B9}">
  <ds:schemaRefs>
    <ds:schemaRef ds:uri="a438dd15-07ca-4cdc-82a3-f2206b92025e"/>
    <ds:schemaRef ds:uri="http://schemas.microsoft.com/office/infopath/2007/PartnerControls"/>
    <ds:schemaRef ds:uri="http://purl.org/dc/dcmitype/"/>
    <ds:schemaRef ds:uri="http://schemas.microsoft.com/sharepoint.v3"/>
    <ds:schemaRef ds:uri="ca283e0b-db31-4043-a2ef-b80661bf084a"/>
    <ds:schemaRef ds:uri="http://schemas.openxmlformats.org/package/2006/metadata/core-properties"/>
    <ds:schemaRef ds:uri="5858627f-d058-4b92-9b52-677b5fd7d454"/>
    <ds:schemaRef ds:uri="http://schemas.microsoft.com/office/2006/metadata/properties"/>
    <ds:schemaRef ds:uri="http://purl.org/dc/elements/1.1/"/>
    <ds:schemaRef ds:uri="http://schemas.microsoft.com/office/2006/documentManagement/types"/>
    <ds:schemaRef ds:uri="http://www.w3.org/XML/1998/namespace"/>
    <ds:schemaRef ds:uri="http://schemas.microsoft.com/sharepoint/v4"/>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119</TotalTime>
  <Words>688</Words>
  <Application>Microsoft Office PowerPoint</Application>
  <PresentationFormat>On-screen Show (4:3)</PresentationFormat>
  <Paragraphs>96</Paragraphs>
  <Slides>11</Slides>
  <Notes>7</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ＭＳ Ｐゴシック</vt:lpstr>
      <vt:lpstr>Arial</vt:lpstr>
      <vt:lpstr>Calibri</vt:lpstr>
      <vt:lpstr>Century Gothic</vt:lpstr>
      <vt:lpstr>Times New Roman</vt:lpstr>
      <vt:lpstr>Trebuchet MS</vt:lpstr>
      <vt:lpstr>Wingdings</vt:lpstr>
      <vt:lpstr>1_Theme1</vt:lpstr>
      <vt:lpstr>1_Office Theme</vt:lpstr>
      <vt:lpstr>2_Office Theme</vt:lpstr>
      <vt:lpstr>Day 2</vt:lpstr>
      <vt:lpstr>Day 2 Agenda</vt:lpstr>
      <vt:lpstr>2.1 Collaborative Leadership</vt:lpstr>
      <vt:lpstr>Objectives of this Session</vt:lpstr>
      <vt:lpstr>Levels of Engagement</vt:lpstr>
      <vt:lpstr>Leadership Styles</vt:lpstr>
      <vt:lpstr>PowerPoint Presentation</vt:lpstr>
      <vt:lpstr>Discussion Questions</vt:lpstr>
      <vt:lpstr>PowerPoint Presentation</vt:lpstr>
      <vt:lpstr>ALNAP Leadership Characteristics</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dc:title>
  <dc:creator>Marion Orchison</dc:creator>
  <cp:keywords>Training; GTNC; NCC</cp:keywords>
  <cp:lastModifiedBy>Diogo Loureiro Jurema</cp:lastModifiedBy>
  <cp:revision>9</cp:revision>
  <dcterms:created xsi:type="dcterms:W3CDTF">2017-10-16T09:48:50Z</dcterms:created>
  <dcterms:modified xsi:type="dcterms:W3CDTF">2019-11-18T12:01:00Z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248;#GTNC|318bded5-05d9-407e-97a8-2e35fa54de9c;#104;#NCC|37acde9b-31c8-46a8-8f12-aa74bad75c11;#163;#Training|e274f566-a9bf-4f70-80f5-de4ef515adf5</vt:lpwstr>
  </property>
  <property fmtid="{D5CDD505-2E9C-101B-9397-08002B2CF9AE}" pid="5" name="Topic">
    <vt:lpwstr>10;#Nutrition Humanitarian Cluster, Coordination|414c5639-61e6-4b56-aaa5-511cdacc25c2</vt:lpwstr>
  </property>
  <property fmtid="{D5CDD505-2E9C-101B-9397-08002B2CF9AE}" pid="7" name="DocumentType">
    <vt:lpwstr>12;#Training/ instructional materials, toolkits, user guides (non-ICT)|f7254839-f39a-4063-9d34-45784defb8cb</vt:lpwstr>
  </property>
  <property fmtid="{D5CDD505-2E9C-101B-9397-08002B2CF9AE}" pid="8" name="GeographicScope">
    <vt:lpwstr/>
  </property>
  <property fmtid="{D5CDD505-2E9C-101B-9397-08002B2CF9AE}" pid="9" name="_dlc_DocIdItemGuid">
    <vt:lpwstr>2430ff6e-c7fe-46f4-a9fa-871682170ca7</vt:lpwstr>
  </property>
</Properties>
</file>