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5" r:id="rId8"/>
  </p:sldMasterIdLst>
  <p:notesMasterIdLst>
    <p:notesMasterId r:id="rId29"/>
  </p:notesMasterIdLst>
  <p:sldIdLst>
    <p:sldId id="257" r:id="rId9"/>
    <p:sldId id="258" r:id="rId10"/>
    <p:sldId id="259" r:id="rId11"/>
    <p:sldId id="260" r:id="rId12"/>
    <p:sldId id="261" r:id="rId13"/>
    <p:sldId id="270" r:id="rId14"/>
    <p:sldId id="262" r:id="rId15"/>
    <p:sldId id="263" r:id="rId16"/>
    <p:sldId id="265" r:id="rId17"/>
    <p:sldId id="273" r:id="rId18"/>
    <p:sldId id="266" r:id="rId19"/>
    <p:sldId id="267" r:id="rId20"/>
    <p:sldId id="274" r:id="rId21"/>
    <p:sldId id="269" r:id="rId22"/>
    <p:sldId id="275" r:id="rId23"/>
    <p:sldId id="276" r:id="rId24"/>
    <p:sldId id="277" r:id="rId25"/>
    <p:sldId id="278" r:id="rId26"/>
    <p:sldId id="271" r:id="rId27"/>
    <p:sldId id="2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1E3E9-B1D3-4171-AA68-6EDA98155210}" v="95" dt="2019-10-15T10:35:29.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81123" autoAdjust="0"/>
  </p:normalViewPr>
  <p:slideViewPr>
    <p:cSldViewPr>
      <p:cViewPr varScale="1">
        <p:scale>
          <a:sx n="82" d="100"/>
          <a:sy n="82" d="100"/>
        </p:scale>
        <p:origin x="702"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5801E3E9-B1D3-4171-AA68-6EDA98155210}"/>
    <pc:docChg chg="undo custSel modSld modMainMaster">
      <pc:chgData name="Diogo Loureiro Jurema" userId="9dfde3f0-34dd-48c5-90ef-eaf27597f482" providerId="ADAL" clId="{5801E3E9-B1D3-4171-AA68-6EDA98155210}" dt="2019-10-15T10:35:29.944" v="94" actId="1076"/>
      <pc:docMkLst>
        <pc:docMk/>
      </pc:docMkLst>
      <pc:sldChg chg="delSp">
        <pc:chgData name="Diogo Loureiro Jurema" userId="9dfde3f0-34dd-48c5-90ef-eaf27597f482" providerId="ADAL" clId="{5801E3E9-B1D3-4171-AA68-6EDA98155210}" dt="2019-10-15T10:31:03.483" v="21" actId="478"/>
        <pc:sldMkLst>
          <pc:docMk/>
          <pc:sldMk cId="3361274908" sldId="257"/>
        </pc:sldMkLst>
        <pc:picChg chg="del">
          <ac:chgData name="Diogo Loureiro Jurema" userId="9dfde3f0-34dd-48c5-90ef-eaf27597f482" providerId="ADAL" clId="{5801E3E9-B1D3-4171-AA68-6EDA98155210}" dt="2019-10-15T10:31:03.483" v="21" actId="478"/>
          <ac:picMkLst>
            <pc:docMk/>
            <pc:sldMk cId="3361274908" sldId="257"/>
            <ac:picMk id="2" creationId="{00000000-0000-0000-0000-000000000000}"/>
          </ac:picMkLst>
        </pc:picChg>
      </pc:sldChg>
      <pc:sldChg chg="modSp">
        <pc:chgData name="Diogo Loureiro Jurema" userId="9dfde3f0-34dd-48c5-90ef-eaf27597f482" providerId="ADAL" clId="{5801E3E9-B1D3-4171-AA68-6EDA98155210}" dt="2019-10-15T10:32:29.268" v="41" actId="1036"/>
        <pc:sldMkLst>
          <pc:docMk/>
          <pc:sldMk cId="3317597470" sldId="258"/>
        </pc:sldMkLst>
        <pc:spChg chg="mod">
          <ac:chgData name="Diogo Loureiro Jurema" userId="9dfde3f0-34dd-48c5-90ef-eaf27597f482" providerId="ADAL" clId="{5801E3E9-B1D3-4171-AA68-6EDA98155210}" dt="2019-10-15T10:32:29.268" v="41" actId="1036"/>
          <ac:spMkLst>
            <pc:docMk/>
            <pc:sldMk cId="3317597470" sldId="258"/>
            <ac:spMk id="6" creationId="{00000000-0000-0000-0000-000000000000}"/>
          </ac:spMkLst>
        </pc:spChg>
        <pc:spChg chg="mod">
          <ac:chgData name="Diogo Loureiro Jurema" userId="9dfde3f0-34dd-48c5-90ef-eaf27597f482" providerId="ADAL" clId="{5801E3E9-B1D3-4171-AA68-6EDA98155210}" dt="2019-10-15T10:32:29.268" v="41" actId="1036"/>
          <ac:spMkLst>
            <pc:docMk/>
            <pc:sldMk cId="3317597470" sldId="258"/>
            <ac:spMk id="8" creationId="{00000000-0000-0000-0000-000000000000}"/>
          </ac:spMkLst>
        </pc:spChg>
        <pc:spChg chg="mod">
          <ac:chgData name="Diogo Loureiro Jurema" userId="9dfde3f0-34dd-48c5-90ef-eaf27597f482" providerId="ADAL" clId="{5801E3E9-B1D3-4171-AA68-6EDA98155210}" dt="2019-10-15T10:32:29.268" v="41" actId="1036"/>
          <ac:spMkLst>
            <pc:docMk/>
            <pc:sldMk cId="3317597470" sldId="258"/>
            <ac:spMk id="10" creationId="{00000000-0000-0000-0000-000000000000}"/>
          </ac:spMkLst>
        </pc:spChg>
        <pc:spChg chg="mod">
          <ac:chgData name="Diogo Loureiro Jurema" userId="9dfde3f0-34dd-48c5-90ef-eaf27597f482" providerId="ADAL" clId="{5801E3E9-B1D3-4171-AA68-6EDA98155210}" dt="2019-10-15T10:32:29.268" v="41" actId="1036"/>
          <ac:spMkLst>
            <pc:docMk/>
            <pc:sldMk cId="3317597470" sldId="258"/>
            <ac:spMk id="11" creationId="{00000000-0000-0000-0000-000000000000}"/>
          </ac:spMkLst>
        </pc:spChg>
        <pc:spChg chg="mod">
          <ac:chgData name="Diogo Loureiro Jurema" userId="9dfde3f0-34dd-48c5-90ef-eaf27597f482" providerId="ADAL" clId="{5801E3E9-B1D3-4171-AA68-6EDA98155210}" dt="2019-10-15T10:32:29.268" v="41" actId="1036"/>
          <ac:spMkLst>
            <pc:docMk/>
            <pc:sldMk cId="3317597470" sldId="258"/>
            <ac:spMk id="13" creationId="{00000000-0000-0000-0000-000000000000}"/>
          </ac:spMkLst>
        </pc:spChg>
        <pc:spChg chg="mod">
          <ac:chgData name="Diogo Loureiro Jurema" userId="9dfde3f0-34dd-48c5-90ef-eaf27597f482" providerId="ADAL" clId="{5801E3E9-B1D3-4171-AA68-6EDA98155210}" dt="2019-10-15T10:32:29.268" v="41" actId="1036"/>
          <ac:spMkLst>
            <pc:docMk/>
            <pc:sldMk cId="3317597470" sldId="258"/>
            <ac:spMk id="15" creationId="{34ACEB9B-C1BF-4402-8B26-E8EEDF6140A6}"/>
          </ac:spMkLst>
        </pc:spChg>
        <pc:spChg chg="mod">
          <ac:chgData name="Diogo Loureiro Jurema" userId="9dfde3f0-34dd-48c5-90ef-eaf27597f482" providerId="ADAL" clId="{5801E3E9-B1D3-4171-AA68-6EDA98155210}" dt="2019-10-15T10:32:29.268" v="41" actId="1036"/>
          <ac:spMkLst>
            <pc:docMk/>
            <pc:sldMk cId="3317597470" sldId="258"/>
            <ac:spMk id="19" creationId="{FA4A3484-5209-40FF-B77E-CABBA5D74CA7}"/>
          </ac:spMkLst>
        </pc:spChg>
        <pc:picChg chg="mod">
          <ac:chgData name="Diogo Loureiro Jurema" userId="9dfde3f0-34dd-48c5-90ef-eaf27597f482" providerId="ADAL" clId="{5801E3E9-B1D3-4171-AA68-6EDA98155210}" dt="2019-10-15T10:32:29.268" v="41" actId="1036"/>
          <ac:picMkLst>
            <pc:docMk/>
            <pc:sldMk cId="3317597470" sldId="258"/>
            <ac:picMk id="5" creationId="{00000000-0000-0000-0000-000000000000}"/>
          </ac:picMkLst>
        </pc:picChg>
        <pc:picChg chg="mod">
          <ac:chgData name="Diogo Loureiro Jurema" userId="9dfde3f0-34dd-48c5-90ef-eaf27597f482" providerId="ADAL" clId="{5801E3E9-B1D3-4171-AA68-6EDA98155210}" dt="2019-10-15T10:32:29.268" v="41" actId="1036"/>
          <ac:picMkLst>
            <pc:docMk/>
            <pc:sldMk cId="3317597470" sldId="258"/>
            <ac:picMk id="7" creationId="{00000000-0000-0000-0000-000000000000}"/>
          </ac:picMkLst>
        </pc:picChg>
        <pc:picChg chg="mod">
          <ac:chgData name="Diogo Loureiro Jurema" userId="9dfde3f0-34dd-48c5-90ef-eaf27597f482" providerId="ADAL" clId="{5801E3E9-B1D3-4171-AA68-6EDA98155210}" dt="2019-10-15T10:32:29.268" v="41" actId="1036"/>
          <ac:picMkLst>
            <pc:docMk/>
            <pc:sldMk cId="3317597470" sldId="258"/>
            <ac:picMk id="9" creationId="{00000000-0000-0000-0000-000000000000}"/>
          </ac:picMkLst>
        </pc:picChg>
        <pc:picChg chg="mod">
          <ac:chgData name="Diogo Loureiro Jurema" userId="9dfde3f0-34dd-48c5-90ef-eaf27597f482" providerId="ADAL" clId="{5801E3E9-B1D3-4171-AA68-6EDA98155210}" dt="2019-10-15T10:32:29.268" v="41" actId="1036"/>
          <ac:picMkLst>
            <pc:docMk/>
            <pc:sldMk cId="3317597470" sldId="258"/>
            <ac:picMk id="12" creationId="{00000000-0000-0000-0000-000000000000}"/>
          </ac:picMkLst>
        </pc:picChg>
        <pc:picChg chg="mod">
          <ac:chgData name="Diogo Loureiro Jurema" userId="9dfde3f0-34dd-48c5-90ef-eaf27597f482" providerId="ADAL" clId="{5801E3E9-B1D3-4171-AA68-6EDA98155210}" dt="2019-10-15T10:32:29.268" v="41" actId="1036"/>
          <ac:picMkLst>
            <pc:docMk/>
            <pc:sldMk cId="3317597470" sldId="258"/>
            <ac:picMk id="20" creationId="{AA273D69-6633-4E73-8EEF-08E7A4DC6675}"/>
          </ac:picMkLst>
        </pc:picChg>
        <pc:picChg chg="mod">
          <ac:chgData name="Diogo Loureiro Jurema" userId="9dfde3f0-34dd-48c5-90ef-eaf27597f482" providerId="ADAL" clId="{5801E3E9-B1D3-4171-AA68-6EDA98155210}" dt="2019-10-15T10:32:29.268" v="41" actId="1036"/>
          <ac:picMkLst>
            <pc:docMk/>
            <pc:sldMk cId="3317597470" sldId="258"/>
            <ac:picMk id="21" creationId="{AF71B3C1-D3DA-4610-97E6-F1905B24DF1C}"/>
          </ac:picMkLst>
        </pc:picChg>
      </pc:sldChg>
      <pc:sldChg chg="modSp">
        <pc:chgData name="Diogo Loureiro Jurema" userId="9dfde3f0-34dd-48c5-90ef-eaf27597f482" providerId="ADAL" clId="{5801E3E9-B1D3-4171-AA68-6EDA98155210}" dt="2019-10-15T10:32:47.451" v="44" actId="1036"/>
        <pc:sldMkLst>
          <pc:docMk/>
          <pc:sldMk cId="3170957706" sldId="260"/>
        </pc:sldMkLst>
        <pc:graphicFrameChg chg="mod">
          <ac:chgData name="Diogo Loureiro Jurema" userId="9dfde3f0-34dd-48c5-90ef-eaf27597f482" providerId="ADAL" clId="{5801E3E9-B1D3-4171-AA68-6EDA98155210}" dt="2019-10-15T10:32:47.451" v="44" actId="1036"/>
          <ac:graphicFrameMkLst>
            <pc:docMk/>
            <pc:sldMk cId="3170957706" sldId="260"/>
            <ac:graphicFrameMk id="4" creationId="{00000000-0000-0000-0000-000000000000}"/>
          </ac:graphicFrameMkLst>
        </pc:graphicFrameChg>
      </pc:sldChg>
      <pc:sldChg chg="modSp">
        <pc:chgData name="Diogo Loureiro Jurema" userId="9dfde3f0-34dd-48c5-90ef-eaf27597f482" providerId="ADAL" clId="{5801E3E9-B1D3-4171-AA68-6EDA98155210}" dt="2019-10-15T10:33:17.825" v="47" actId="1076"/>
        <pc:sldMkLst>
          <pc:docMk/>
          <pc:sldMk cId="2301965005" sldId="270"/>
        </pc:sldMkLst>
        <pc:spChg chg="mod">
          <ac:chgData name="Diogo Loureiro Jurema" userId="9dfde3f0-34dd-48c5-90ef-eaf27597f482" providerId="ADAL" clId="{5801E3E9-B1D3-4171-AA68-6EDA98155210}" dt="2019-10-15T10:33:15.713" v="46" actId="1076"/>
          <ac:spMkLst>
            <pc:docMk/>
            <pc:sldMk cId="2301965005" sldId="270"/>
            <ac:spMk id="2" creationId="{3BEEC377-44F9-4F34-8B1C-F9335B9E3B9E}"/>
          </ac:spMkLst>
        </pc:spChg>
        <pc:picChg chg="mod">
          <ac:chgData name="Diogo Loureiro Jurema" userId="9dfde3f0-34dd-48c5-90ef-eaf27597f482" providerId="ADAL" clId="{5801E3E9-B1D3-4171-AA68-6EDA98155210}" dt="2019-10-15T10:33:17.825" v="47" actId="1076"/>
          <ac:picMkLst>
            <pc:docMk/>
            <pc:sldMk cId="2301965005" sldId="270"/>
            <ac:picMk id="4" creationId="{39F74DD7-3C95-4938-9BF5-5BCBF3213510}"/>
          </ac:picMkLst>
        </pc:picChg>
      </pc:sldChg>
      <pc:sldChg chg="addSp modSp modAnim">
        <pc:chgData name="Diogo Loureiro Jurema" userId="9dfde3f0-34dd-48c5-90ef-eaf27597f482" providerId="ADAL" clId="{5801E3E9-B1D3-4171-AA68-6EDA98155210}" dt="2019-10-15T10:35:29.944" v="94" actId="1076"/>
        <pc:sldMkLst>
          <pc:docMk/>
          <pc:sldMk cId="638528054" sldId="271"/>
        </pc:sldMkLst>
        <pc:spChg chg="mod">
          <ac:chgData name="Diogo Loureiro Jurema" userId="9dfde3f0-34dd-48c5-90ef-eaf27597f482" providerId="ADAL" clId="{5801E3E9-B1D3-4171-AA68-6EDA98155210}" dt="2019-10-15T10:35:24.570" v="93" actId="20577"/>
          <ac:spMkLst>
            <pc:docMk/>
            <pc:sldMk cId="638528054" sldId="271"/>
            <ac:spMk id="4" creationId="{00000000-0000-0000-0000-000000000000}"/>
          </ac:spMkLst>
        </pc:spChg>
        <pc:spChg chg="add mod">
          <ac:chgData name="Diogo Loureiro Jurema" userId="9dfde3f0-34dd-48c5-90ef-eaf27597f482" providerId="ADAL" clId="{5801E3E9-B1D3-4171-AA68-6EDA98155210}" dt="2019-10-15T10:35:20.260" v="89"/>
          <ac:spMkLst>
            <pc:docMk/>
            <pc:sldMk cId="638528054" sldId="271"/>
            <ac:spMk id="7" creationId="{9F6444D4-06C8-40D7-93F7-30FEEB58CD72}"/>
          </ac:spMkLst>
        </pc:spChg>
        <pc:picChg chg="mod">
          <ac:chgData name="Diogo Loureiro Jurema" userId="9dfde3f0-34dd-48c5-90ef-eaf27597f482" providerId="ADAL" clId="{5801E3E9-B1D3-4171-AA68-6EDA98155210}" dt="2019-10-15T10:35:29.944" v="94" actId="1076"/>
          <ac:picMkLst>
            <pc:docMk/>
            <pc:sldMk cId="638528054" sldId="271"/>
            <ac:picMk id="5" creationId="{00000000-0000-0000-0000-000000000000}"/>
          </ac:picMkLst>
        </pc:picChg>
      </pc:sldChg>
      <pc:sldChg chg="modSp">
        <pc:chgData name="Diogo Loureiro Jurema" userId="9dfde3f0-34dd-48c5-90ef-eaf27597f482" providerId="ADAL" clId="{5801E3E9-B1D3-4171-AA68-6EDA98155210}" dt="2019-10-15T10:33:52.786" v="60" actId="1035"/>
        <pc:sldMkLst>
          <pc:docMk/>
          <pc:sldMk cId="2640221558" sldId="274"/>
        </pc:sldMkLst>
        <pc:spChg chg="mod">
          <ac:chgData name="Diogo Loureiro Jurema" userId="9dfde3f0-34dd-48c5-90ef-eaf27597f482" providerId="ADAL" clId="{5801E3E9-B1D3-4171-AA68-6EDA98155210}" dt="2019-10-15T10:33:52.786" v="60" actId="1035"/>
          <ac:spMkLst>
            <pc:docMk/>
            <pc:sldMk cId="2640221558" sldId="274"/>
            <ac:spMk id="6" creationId="{C8FA4E22-51A3-4D72-867F-D1B3DA8E6DBB}"/>
          </ac:spMkLst>
        </pc:spChg>
        <pc:picChg chg="mod">
          <ac:chgData name="Diogo Loureiro Jurema" userId="9dfde3f0-34dd-48c5-90ef-eaf27597f482" providerId="ADAL" clId="{5801E3E9-B1D3-4171-AA68-6EDA98155210}" dt="2019-10-15T10:33:47.618" v="58" actId="1035"/>
          <ac:picMkLst>
            <pc:docMk/>
            <pc:sldMk cId="2640221558" sldId="274"/>
            <ac:picMk id="5" creationId="{55467A68-3A3C-4DE6-8B3B-2ED1E55B7F5E}"/>
          </ac:picMkLst>
        </pc:picChg>
      </pc:sldChg>
      <pc:sldMasterChg chg="addSp delSp modSp modSldLayout">
        <pc:chgData name="Diogo Loureiro Jurema" userId="9dfde3f0-34dd-48c5-90ef-eaf27597f482" providerId="ADAL" clId="{5801E3E9-B1D3-4171-AA68-6EDA98155210}" dt="2019-10-15T10:30:13.564" v="4" actId="478"/>
        <pc:sldMasterMkLst>
          <pc:docMk/>
          <pc:sldMasterMk cId="2681080994" sldId="2147483660"/>
        </pc:sldMasterMkLst>
        <pc:spChg chg="del">
          <ac:chgData name="Diogo Loureiro Jurema" userId="9dfde3f0-34dd-48c5-90ef-eaf27597f482" providerId="ADAL" clId="{5801E3E9-B1D3-4171-AA68-6EDA98155210}" dt="2019-10-15T10:29:56.923" v="0" actId="478"/>
          <ac:spMkLst>
            <pc:docMk/>
            <pc:sldMasterMk cId="2681080994" sldId="2147483660"/>
            <ac:spMk id="4" creationId="{00000000-0000-0000-0000-000000000000}"/>
          </ac:spMkLst>
        </pc:spChg>
        <pc:picChg chg="add mod">
          <ac:chgData name="Diogo Loureiro Jurema" userId="9dfde3f0-34dd-48c5-90ef-eaf27597f482" providerId="ADAL" clId="{5801E3E9-B1D3-4171-AA68-6EDA98155210}" dt="2019-10-15T10:30:02.570" v="2" actId="1076"/>
          <ac:picMkLst>
            <pc:docMk/>
            <pc:sldMasterMk cId="2681080994" sldId="2147483660"/>
            <ac:picMk id="7" creationId="{9E5F855A-D479-4561-A37B-AF210997ECCB}"/>
          </ac:picMkLst>
        </pc:picChg>
        <pc:sldLayoutChg chg="delSp">
          <pc:chgData name="Diogo Loureiro Jurema" userId="9dfde3f0-34dd-48c5-90ef-eaf27597f482" providerId="ADAL" clId="{5801E3E9-B1D3-4171-AA68-6EDA98155210}" dt="2019-10-15T10:30:13.564" v="4" actId="478"/>
          <pc:sldLayoutMkLst>
            <pc:docMk/>
            <pc:sldMasterMk cId="2681080994" sldId="2147483660"/>
            <pc:sldLayoutMk cId="1577130020" sldId="2147483664"/>
          </pc:sldLayoutMkLst>
          <pc:spChg chg="del">
            <ac:chgData name="Diogo Loureiro Jurema" userId="9dfde3f0-34dd-48c5-90ef-eaf27597f482" providerId="ADAL" clId="{5801E3E9-B1D3-4171-AA68-6EDA98155210}" dt="2019-10-15T10:30:13.564" v="4" actId="478"/>
            <ac:spMkLst>
              <pc:docMk/>
              <pc:sldMasterMk cId="2681080994" sldId="2147483660"/>
              <pc:sldLayoutMk cId="1577130020" sldId="2147483664"/>
              <ac:spMk id="4" creationId="{00000000-0000-0000-0000-000000000000}"/>
            </ac:spMkLst>
          </pc:spChg>
          <pc:picChg chg="del">
            <ac:chgData name="Diogo Loureiro Jurema" userId="9dfde3f0-34dd-48c5-90ef-eaf27597f482" providerId="ADAL" clId="{5801E3E9-B1D3-4171-AA68-6EDA98155210}" dt="2019-10-15T10:30:11.044" v="3" actId="478"/>
            <ac:picMkLst>
              <pc:docMk/>
              <pc:sldMasterMk cId="2681080994" sldId="2147483660"/>
              <pc:sldLayoutMk cId="1577130020" sldId="2147483664"/>
              <ac:picMk id="7" creationId="{00000000-0000-0000-0000-000000000000}"/>
            </ac:picMkLst>
          </pc:picChg>
        </pc:sldLayoutChg>
      </pc:sldMasterChg>
      <pc:sldMasterChg chg="addSp delSp modSldLayout">
        <pc:chgData name="Diogo Loureiro Jurema" userId="9dfde3f0-34dd-48c5-90ef-eaf27597f482" providerId="ADAL" clId="{5801E3E9-B1D3-4171-AA68-6EDA98155210}" dt="2019-10-15T10:30:52.843" v="20" actId="478"/>
        <pc:sldMasterMkLst>
          <pc:docMk/>
          <pc:sldMasterMk cId="105650396" sldId="2147483675"/>
        </pc:sldMasterMkLst>
        <pc:spChg chg="del">
          <ac:chgData name="Diogo Loureiro Jurema" userId="9dfde3f0-34dd-48c5-90ef-eaf27597f482" providerId="ADAL" clId="{5801E3E9-B1D3-4171-AA68-6EDA98155210}" dt="2019-10-15T10:30:23.919" v="5" actId="478"/>
          <ac:spMkLst>
            <pc:docMk/>
            <pc:sldMasterMk cId="105650396" sldId="2147483675"/>
            <ac:spMk id="4" creationId="{00000000-0000-0000-0000-000000000000}"/>
          </ac:spMkLst>
        </pc:spChg>
        <pc:picChg chg="add">
          <ac:chgData name="Diogo Loureiro Jurema" userId="9dfde3f0-34dd-48c5-90ef-eaf27597f482" providerId="ADAL" clId="{5801E3E9-B1D3-4171-AA68-6EDA98155210}" dt="2019-10-15T10:30:25.199" v="6"/>
          <ac:picMkLst>
            <pc:docMk/>
            <pc:sldMasterMk cId="105650396" sldId="2147483675"/>
            <ac:picMk id="7" creationId="{5A80B159-CE83-49E8-AD4A-993F8A62DBA4}"/>
          </ac:picMkLst>
        </pc:picChg>
        <pc:sldLayoutChg chg="delSp modSp">
          <pc:chgData name="Diogo Loureiro Jurema" userId="9dfde3f0-34dd-48c5-90ef-eaf27597f482" providerId="ADAL" clId="{5801E3E9-B1D3-4171-AA68-6EDA98155210}" dt="2019-10-15T10:30:29.371" v="8" actId="478"/>
          <pc:sldLayoutMkLst>
            <pc:docMk/>
            <pc:sldMasterMk cId="105650396" sldId="2147483675"/>
            <pc:sldLayoutMk cId="195567011" sldId="2147483676"/>
          </pc:sldLayoutMkLst>
          <pc:spChg chg="del mod">
            <ac:chgData name="Diogo Loureiro Jurema" userId="9dfde3f0-34dd-48c5-90ef-eaf27597f482" providerId="ADAL" clId="{5801E3E9-B1D3-4171-AA68-6EDA98155210}" dt="2019-10-15T10:30:29.371" v="8" actId="478"/>
            <ac:spMkLst>
              <pc:docMk/>
              <pc:sldMasterMk cId="105650396" sldId="2147483675"/>
              <pc:sldLayoutMk cId="195567011" sldId="2147483676"/>
              <ac:spMk id="4" creationId="{00000000-0000-0000-0000-000000000000}"/>
            </ac:spMkLst>
          </pc:spChg>
        </pc:sldLayoutChg>
        <pc:sldLayoutChg chg="delSp">
          <pc:chgData name="Diogo Loureiro Jurema" userId="9dfde3f0-34dd-48c5-90ef-eaf27597f482" providerId="ADAL" clId="{5801E3E9-B1D3-4171-AA68-6EDA98155210}" dt="2019-10-15T10:30:31.967" v="9" actId="478"/>
          <pc:sldLayoutMkLst>
            <pc:docMk/>
            <pc:sldMasterMk cId="105650396" sldId="2147483675"/>
            <pc:sldLayoutMk cId="4294243187" sldId="2147483677"/>
          </pc:sldLayoutMkLst>
          <pc:spChg chg="del">
            <ac:chgData name="Diogo Loureiro Jurema" userId="9dfde3f0-34dd-48c5-90ef-eaf27597f482" providerId="ADAL" clId="{5801E3E9-B1D3-4171-AA68-6EDA98155210}" dt="2019-10-15T10:30:31.967" v="9" actId="478"/>
            <ac:spMkLst>
              <pc:docMk/>
              <pc:sldMasterMk cId="105650396" sldId="2147483675"/>
              <pc:sldLayoutMk cId="4294243187" sldId="2147483677"/>
              <ac:spMk id="4" creationId="{00000000-0000-0000-0000-000000000000}"/>
            </ac:spMkLst>
          </pc:spChg>
        </pc:sldLayoutChg>
        <pc:sldLayoutChg chg="delSp">
          <pc:chgData name="Diogo Loureiro Jurema" userId="9dfde3f0-34dd-48c5-90ef-eaf27597f482" providerId="ADAL" clId="{5801E3E9-B1D3-4171-AA68-6EDA98155210}" dt="2019-10-15T10:30:33.966" v="10" actId="478"/>
          <pc:sldLayoutMkLst>
            <pc:docMk/>
            <pc:sldMasterMk cId="105650396" sldId="2147483675"/>
            <pc:sldLayoutMk cId="1570826899" sldId="2147483678"/>
          </pc:sldLayoutMkLst>
          <pc:spChg chg="del">
            <ac:chgData name="Diogo Loureiro Jurema" userId="9dfde3f0-34dd-48c5-90ef-eaf27597f482" providerId="ADAL" clId="{5801E3E9-B1D3-4171-AA68-6EDA98155210}" dt="2019-10-15T10:30:33.966" v="10" actId="478"/>
            <ac:spMkLst>
              <pc:docMk/>
              <pc:sldMasterMk cId="105650396" sldId="2147483675"/>
              <pc:sldLayoutMk cId="1570826899" sldId="2147483678"/>
              <ac:spMk id="4" creationId="{00000000-0000-0000-0000-000000000000}"/>
            </ac:spMkLst>
          </pc:spChg>
        </pc:sldLayoutChg>
        <pc:sldLayoutChg chg="delSp">
          <pc:chgData name="Diogo Loureiro Jurema" userId="9dfde3f0-34dd-48c5-90ef-eaf27597f482" providerId="ADAL" clId="{5801E3E9-B1D3-4171-AA68-6EDA98155210}" dt="2019-10-15T10:30:35.542" v="11" actId="478"/>
          <pc:sldLayoutMkLst>
            <pc:docMk/>
            <pc:sldMasterMk cId="105650396" sldId="2147483675"/>
            <pc:sldLayoutMk cId="3478134069" sldId="2147483679"/>
          </pc:sldLayoutMkLst>
          <pc:spChg chg="del">
            <ac:chgData name="Diogo Loureiro Jurema" userId="9dfde3f0-34dd-48c5-90ef-eaf27597f482" providerId="ADAL" clId="{5801E3E9-B1D3-4171-AA68-6EDA98155210}" dt="2019-10-15T10:30:35.542" v="11" actId="478"/>
            <ac:spMkLst>
              <pc:docMk/>
              <pc:sldMasterMk cId="105650396" sldId="2147483675"/>
              <pc:sldLayoutMk cId="3478134069" sldId="2147483679"/>
              <ac:spMk id="5" creationId="{00000000-0000-0000-0000-000000000000}"/>
            </ac:spMkLst>
          </pc:spChg>
        </pc:sldLayoutChg>
        <pc:sldLayoutChg chg="delSp">
          <pc:chgData name="Diogo Loureiro Jurema" userId="9dfde3f0-34dd-48c5-90ef-eaf27597f482" providerId="ADAL" clId="{5801E3E9-B1D3-4171-AA68-6EDA98155210}" dt="2019-10-15T10:30:36.887" v="12" actId="478"/>
          <pc:sldLayoutMkLst>
            <pc:docMk/>
            <pc:sldMasterMk cId="105650396" sldId="2147483675"/>
            <pc:sldLayoutMk cId="1866726096" sldId="2147483680"/>
          </pc:sldLayoutMkLst>
          <pc:spChg chg="del">
            <ac:chgData name="Diogo Loureiro Jurema" userId="9dfde3f0-34dd-48c5-90ef-eaf27597f482" providerId="ADAL" clId="{5801E3E9-B1D3-4171-AA68-6EDA98155210}" dt="2019-10-15T10:30:36.887" v="12" actId="478"/>
            <ac:spMkLst>
              <pc:docMk/>
              <pc:sldMasterMk cId="105650396" sldId="2147483675"/>
              <pc:sldLayoutMk cId="1866726096" sldId="2147483680"/>
              <ac:spMk id="7" creationId="{00000000-0000-0000-0000-000000000000}"/>
            </ac:spMkLst>
          </pc:spChg>
        </pc:sldLayoutChg>
        <pc:sldLayoutChg chg="delSp">
          <pc:chgData name="Diogo Loureiro Jurema" userId="9dfde3f0-34dd-48c5-90ef-eaf27597f482" providerId="ADAL" clId="{5801E3E9-B1D3-4171-AA68-6EDA98155210}" dt="2019-10-15T10:30:38.034" v="13" actId="478"/>
          <pc:sldLayoutMkLst>
            <pc:docMk/>
            <pc:sldMasterMk cId="105650396" sldId="2147483675"/>
            <pc:sldLayoutMk cId="293432400" sldId="2147483681"/>
          </pc:sldLayoutMkLst>
          <pc:spChg chg="del">
            <ac:chgData name="Diogo Loureiro Jurema" userId="9dfde3f0-34dd-48c5-90ef-eaf27597f482" providerId="ADAL" clId="{5801E3E9-B1D3-4171-AA68-6EDA98155210}" dt="2019-10-15T10:30:38.034" v="13" actId="478"/>
            <ac:spMkLst>
              <pc:docMk/>
              <pc:sldMasterMk cId="105650396" sldId="2147483675"/>
              <pc:sldLayoutMk cId="293432400" sldId="2147483681"/>
              <ac:spMk id="3" creationId="{00000000-0000-0000-0000-000000000000}"/>
            </ac:spMkLst>
          </pc:spChg>
        </pc:sldLayoutChg>
        <pc:sldLayoutChg chg="delSp">
          <pc:chgData name="Diogo Loureiro Jurema" userId="9dfde3f0-34dd-48c5-90ef-eaf27597f482" providerId="ADAL" clId="{5801E3E9-B1D3-4171-AA68-6EDA98155210}" dt="2019-10-15T10:30:39.206" v="14" actId="478"/>
          <pc:sldLayoutMkLst>
            <pc:docMk/>
            <pc:sldMasterMk cId="105650396" sldId="2147483675"/>
            <pc:sldLayoutMk cId="562343150" sldId="2147483682"/>
          </pc:sldLayoutMkLst>
          <pc:spChg chg="del">
            <ac:chgData name="Diogo Loureiro Jurema" userId="9dfde3f0-34dd-48c5-90ef-eaf27597f482" providerId="ADAL" clId="{5801E3E9-B1D3-4171-AA68-6EDA98155210}" dt="2019-10-15T10:30:39.206" v="14" actId="478"/>
            <ac:spMkLst>
              <pc:docMk/>
              <pc:sldMasterMk cId="105650396" sldId="2147483675"/>
              <pc:sldLayoutMk cId="562343150" sldId="2147483682"/>
              <ac:spMk id="2" creationId="{00000000-0000-0000-0000-000000000000}"/>
            </ac:spMkLst>
          </pc:spChg>
        </pc:sldLayoutChg>
        <pc:sldLayoutChg chg="delSp">
          <pc:chgData name="Diogo Loureiro Jurema" userId="9dfde3f0-34dd-48c5-90ef-eaf27597f482" providerId="ADAL" clId="{5801E3E9-B1D3-4171-AA68-6EDA98155210}" dt="2019-10-15T10:30:40.323" v="15" actId="478"/>
          <pc:sldLayoutMkLst>
            <pc:docMk/>
            <pc:sldMasterMk cId="105650396" sldId="2147483675"/>
            <pc:sldLayoutMk cId="1432026325" sldId="2147483683"/>
          </pc:sldLayoutMkLst>
          <pc:spChg chg="del">
            <ac:chgData name="Diogo Loureiro Jurema" userId="9dfde3f0-34dd-48c5-90ef-eaf27597f482" providerId="ADAL" clId="{5801E3E9-B1D3-4171-AA68-6EDA98155210}" dt="2019-10-15T10:30:40.323" v="15" actId="478"/>
            <ac:spMkLst>
              <pc:docMk/>
              <pc:sldMasterMk cId="105650396" sldId="2147483675"/>
              <pc:sldLayoutMk cId="1432026325" sldId="2147483683"/>
              <ac:spMk id="5" creationId="{00000000-0000-0000-0000-000000000000}"/>
            </ac:spMkLst>
          </pc:spChg>
        </pc:sldLayoutChg>
        <pc:sldLayoutChg chg="delSp">
          <pc:chgData name="Diogo Loureiro Jurema" userId="9dfde3f0-34dd-48c5-90ef-eaf27597f482" providerId="ADAL" clId="{5801E3E9-B1D3-4171-AA68-6EDA98155210}" dt="2019-10-15T10:30:41.431" v="16" actId="478"/>
          <pc:sldLayoutMkLst>
            <pc:docMk/>
            <pc:sldMasterMk cId="105650396" sldId="2147483675"/>
            <pc:sldLayoutMk cId="2474112940" sldId="2147483684"/>
          </pc:sldLayoutMkLst>
          <pc:spChg chg="del">
            <ac:chgData name="Diogo Loureiro Jurema" userId="9dfde3f0-34dd-48c5-90ef-eaf27597f482" providerId="ADAL" clId="{5801E3E9-B1D3-4171-AA68-6EDA98155210}" dt="2019-10-15T10:30:41.431" v="16" actId="478"/>
            <ac:spMkLst>
              <pc:docMk/>
              <pc:sldMasterMk cId="105650396" sldId="2147483675"/>
              <pc:sldLayoutMk cId="2474112940" sldId="2147483684"/>
              <ac:spMk id="5" creationId="{00000000-0000-0000-0000-000000000000}"/>
            </ac:spMkLst>
          </pc:spChg>
        </pc:sldLayoutChg>
        <pc:sldLayoutChg chg="delSp modSp">
          <pc:chgData name="Diogo Loureiro Jurema" userId="9dfde3f0-34dd-48c5-90ef-eaf27597f482" providerId="ADAL" clId="{5801E3E9-B1D3-4171-AA68-6EDA98155210}" dt="2019-10-15T10:30:49.704" v="19" actId="478"/>
          <pc:sldLayoutMkLst>
            <pc:docMk/>
            <pc:sldMasterMk cId="105650396" sldId="2147483675"/>
            <pc:sldLayoutMk cId="2504669157" sldId="2147483685"/>
          </pc:sldLayoutMkLst>
          <pc:spChg chg="del mod">
            <ac:chgData name="Diogo Loureiro Jurema" userId="9dfde3f0-34dd-48c5-90ef-eaf27597f482" providerId="ADAL" clId="{5801E3E9-B1D3-4171-AA68-6EDA98155210}" dt="2019-10-15T10:30:49.704" v="19" actId="478"/>
            <ac:spMkLst>
              <pc:docMk/>
              <pc:sldMasterMk cId="105650396" sldId="2147483675"/>
              <pc:sldLayoutMk cId="2504669157" sldId="2147483685"/>
              <ac:spMk id="4" creationId="{00000000-0000-0000-0000-000000000000}"/>
            </ac:spMkLst>
          </pc:spChg>
        </pc:sldLayoutChg>
        <pc:sldLayoutChg chg="delSp">
          <pc:chgData name="Diogo Loureiro Jurema" userId="9dfde3f0-34dd-48c5-90ef-eaf27597f482" providerId="ADAL" clId="{5801E3E9-B1D3-4171-AA68-6EDA98155210}" dt="2019-10-15T10:30:52.843" v="20" actId="478"/>
          <pc:sldLayoutMkLst>
            <pc:docMk/>
            <pc:sldMasterMk cId="105650396" sldId="2147483675"/>
            <pc:sldLayoutMk cId="1646862360" sldId="2147483686"/>
          </pc:sldLayoutMkLst>
          <pc:spChg chg="del">
            <ac:chgData name="Diogo Loureiro Jurema" userId="9dfde3f0-34dd-48c5-90ef-eaf27597f482" providerId="ADAL" clId="{5801E3E9-B1D3-4171-AA68-6EDA98155210}" dt="2019-10-15T10:30:52.843" v="20" actId="478"/>
            <ac:spMkLst>
              <pc:docMk/>
              <pc:sldMasterMk cId="105650396" sldId="2147483675"/>
              <pc:sldLayoutMk cId="1646862360" sldId="2147483686"/>
              <ac:spMk id="4"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42ECB-68F3-4D74-8EDB-59D146BDA344}"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25BDE7B5-DA1B-4DE1-95A7-15310CD2588D}">
      <dgm:prSet phldrT="[Text]" custT="1"/>
      <dgm:spPr/>
      <dgm:t>
        <a:bodyPr/>
        <a:lstStyle/>
        <a:p>
          <a:r>
            <a:rPr lang="en-US" sz="3200" b="1" dirty="0"/>
            <a:t>Group 1</a:t>
          </a:r>
        </a:p>
      </dgm:t>
    </dgm:pt>
    <dgm:pt modelId="{EE267B17-3CB2-4FFC-9D22-DB39C764E20E}" type="parTrans" cxnId="{2A5800BB-60FB-4E35-A8E9-91104A9FCB07}">
      <dgm:prSet/>
      <dgm:spPr/>
      <dgm:t>
        <a:bodyPr/>
        <a:lstStyle/>
        <a:p>
          <a:endParaRPr lang="en-US" sz="2400"/>
        </a:p>
      </dgm:t>
    </dgm:pt>
    <dgm:pt modelId="{C7A4158A-5B51-4BBB-9887-DD441397F885}" type="sibTrans" cxnId="{2A5800BB-60FB-4E35-A8E9-91104A9FCB07}">
      <dgm:prSet/>
      <dgm:spPr/>
      <dgm:t>
        <a:bodyPr/>
        <a:lstStyle/>
        <a:p>
          <a:endParaRPr lang="en-US" sz="2400"/>
        </a:p>
      </dgm:t>
    </dgm:pt>
    <dgm:pt modelId="{77EBF0C0-0438-4A7F-AE0E-E1FFC84C269F}">
      <dgm:prSet phldrT="[Text]" custT="1"/>
      <dgm:spPr/>
      <dgm:t>
        <a:bodyPr/>
        <a:lstStyle/>
        <a:p>
          <a:r>
            <a:rPr lang="en-US" sz="2400" b="1" dirty="0"/>
            <a:t>BEFORE:</a:t>
          </a:r>
        </a:p>
      </dgm:t>
    </dgm:pt>
    <dgm:pt modelId="{A49F1795-12A0-45AE-894A-5B4B8E5E578D}" type="parTrans" cxnId="{62524C50-EBB1-4057-B7C6-D282B5004867}">
      <dgm:prSet/>
      <dgm:spPr/>
      <dgm:t>
        <a:bodyPr/>
        <a:lstStyle/>
        <a:p>
          <a:endParaRPr lang="en-US" sz="2400"/>
        </a:p>
      </dgm:t>
    </dgm:pt>
    <dgm:pt modelId="{4F184615-13D2-4C3F-B87A-0954C5A54328}" type="sibTrans" cxnId="{62524C50-EBB1-4057-B7C6-D282B5004867}">
      <dgm:prSet/>
      <dgm:spPr/>
      <dgm:t>
        <a:bodyPr/>
        <a:lstStyle/>
        <a:p>
          <a:endParaRPr lang="en-US" sz="2400"/>
        </a:p>
      </dgm:t>
    </dgm:pt>
    <dgm:pt modelId="{F57D93AD-81D0-47BD-8EBD-C4113F62F81D}">
      <dgm:prSet phldrT="[Text]" custT="1"/>
      <dgm:spPr/>
      <dgm:t>
        <a:bodyPr/>
        <a:lstStyle/>
        <a:p>
          <a:r>
            <a:rPr lang="en-US" sz="3200" b="1" dirty="0"/>
            <a:t>Group 2</a:t>
          </a:r>
        </a:p>
      </dgm:t>
    </dgm:pt>
    <dgm:pt modelId="{F44E7AB1-1D8F-4BB1-B7CA-E5163E0D3663}" type="parTrans" cxnId="{89083912-126A-47E3-BE86-4182B387E7A1}">
      <dgm:prSet/>
      <dgm:spPr/>
      <dgm:t>
        <a:bodyPr/>
        <a:lstStyle/>
        <a:p>
          <a:endParaRPr lang="en-US" sz="2400"/>
        </a:p>
      </dgm:t>
    </dgm:pt>
    <dgm:pt modelId="{9BA2DDA6-A551-4715-9AC7-D80729D86780}" type="sibTrans" cxnId="{89083912-126A-47E3-BE86-4182B387E7A1}">
      <dgm:prSet/>
      <dgm:spPr/>
      <dgm:t>
        <a:bodyPr/>
        <a:lstStyle/>
        <a:p>
          <a:endParaRPr lang="en-US" sz="2400"/>
        </a:p>
      </dgm:t>
    </dgm:pt>
    <dgm:pt modelId="{31A5D1D0-E348-4C78-85C1-E66FA11B836F}">
      <dgm:prSet phldrT="[Text]" custT="1"/>
      <dgm:spPr/>
      <dgm:t>
        <a:bodyPr/>
        <a:lstStyle/>
        <a:p>
          <a:pPr algn="r"/>
          <a:r>
            <a:rPr lang="en-US" sz="2400" b="1" dirty="0"/>
            <a:t>DURING:</a:t>
          </a:r>
        </a:p>
      </dgm:t>
    </dgm:pt>
    <dgm:pt modelId="{424FBABB-AC06-4CA3-8CB0-0A624500F1D0}" type="parTrans" cxnId="{C636FF64-F797-4B36-8509-A9323E4C115E}">
      <dgm:prSet/>
      <dgm:spPr/>
      <dgm:t>
        <a:bodyPr/>
        <a:lstStyle/>
        <a:p>
          <a:endParaRPr lang="en-US" sz="2400"/>
        </a:p>
      </dgm:t>
    </dgm:pt>
    <dgm:pt modelId="{71C720BE-1B83-4232-8AC3-B46E654381AE}" type="sibTrans" cxnId="{C636FF64-F797-4B36-8509-A9323E4C115E}">
      <dgm:prSet/>
      <dgm:spPr/>
      <dgm:t>
        <a:bodyPr/>
        <a:lstStyle/>
        <a:p>
          <a:endParaRPr lang="en-US" sz="2400"/>
        </a:p>
      </dgm:t>
    </dgm:pt>
    <dgm:pt modelId="{F5745B5F-558A-40D5-8919-999B800ACEAA}">
      <dgm:prSet phldrT="[Text]" custT="1"/>
      <dgm:spPr/>
      <dgm:t>
        <a:bodyPr/>
        <a:lstStyle/>
        <a:p>
          <a:r>
            <a:rPr lang="en-US" sz="3200" b="1" dirty="0"/>
            <a:t>Group 4</a:t>
          </a:r>
        </a:p>
      </dgm:t>
    </dgm:pt>
    <dgm:pt modelId="{DF188DE8-42F9-420D-8637-C816FA2D7238}" type="parTrans" cxnId="{2C6A132E-705F-41C0-B654-8E32CCF3E4D6}">
      <dgm:prSet/>
      <dgm:spPr/>
      <dgm:t>
        <a:bodyPr/>
        <a:lstStyle/>
        <a:p>
          <a:endParaRPr lang="en-US" sz="2400"/>
        </a:p>
      </dgm:t>
    </dgm:pt>
    <dgm:pt modelId="{36BF8C0B-3C41-434F-843B-56AF7B53ED7D}" type="sibTrans" cxnId="{2C6A132E-705F-41C0-B654-8E32CCF3E4D6}">
      <dgm:prSet/>
      <dgm:spPr/>
      <dgm:t>
        <a:bodyPr/>
        <a:lstStyle/>
        <a:p>
          <a:endParaRPr lang="en-US" sz="2400"/>
        </a:p>
      </dgm:t>
    </dgm:pt>
    <dgm:pt modelId="{A6D970EC-CACB-445F-B762-989AF9F2195E}">
      <dgm:prSet phldrT="[Text]" custT="1"/>
      <dgm:spPr/>
      <dgm:t>
        <a:bodyPr/>
        <a:lstStyle/>
        <a:p>
          <a:r>
            <a:rPr lang="en-US" sz="2400" b="1" dirty="0"/>
            <a:t>Alternatives to meetings and when to use</a:t>
          </a:r>
        </a:p>
      </dgm:t>
    </dgm:pt>
    <dgm:pt modelId="{50DB4D71-1AFB-4D2F-BCED-3FECA169F403}" type="parTrans" cxnId="{9CF7444F-2487-4B03-8D44-C3E65A36BF42}">
      <dgm:prSet/>
      <dgm:spPr/>
      <dgm:t>
        <a:bodyPr/>
        <a:lstStyle/>
        <a:p>
          <a:endParaRPr lang="en-US" sz="2400"/>
        </a:p>
      </dgm:t>
    </dgm:pt>
    <dgm:pt modelId="{02C1030E-6C83-45D2-A782-911868C953E1}" type="sibTrans" cxnId="{9CF7444F-2487-4B03-8D44-C3E65A36BF42}">
      <dgm:prSet/>
      <dgm:spPr/>
      <dgm:t>
        <a:bodyPr/>
        <a:lstStyle/>
        <a:p>
          <a:endParaRPr lang="en-US" sz="2400"/>
        </a:p>
      </dgm:t>
    </dgm:pt>
    <dgm:pt modelId="{1FC7F1F2-EC57-4FFA-B64A-A413A96102B9}">
      <dgm:prSet phldrT="[Text]" custT="1"/>
      <dgm:spPr/>
      <dgm:t>
        <a:bodyPr/>
        <a:lstStyle/>
        <a:p>
          <a:r>
            <a:rPr lang="en-US" sz="3200" b="1" dirty="0"/>
            <a:t>Group 3</a:t>
          </a:r>
        </a:p>
      </dgm:t>
    </dgm:pt>
    <dgm:pt modelId="{F00565B0-DD99-4263-884F-2C0C058E3C7F}" type="parTrans" cxnId="{4F94F9CF-45D1-453C-B3E8-A0EBAEC2169F}">
      <dgm:prSet/>
      <dgm:spPr/>
      <dgm:t>
        <a:bodyPr/>
        <a:lstStyle/>
        <a:p>
          <a:endParaRPr lang="en-US" sz="2400"/>
        </a:p>
      </dgm:t>
    </dgm:pt>
    <dgm:pt modelId="{13BC9E31-E512-4F60-B451-279E6D766885}" type="sibTrans" cxnId="{4F94F9CF-45D1-453C-B3E8-A0EBAEC2169F}">
      <dgm:prSet/>
      <dgm:spPr/>
      <dgm:t>
        <a:bodyPr/>
        <a:lstStyle/>
        <a:p>
          <a:endParaRPr lang="en-US" sz="2400"/>
        </a:p>
      </dgm:t>
    </dgm:pt>
    <dgm:pt modelId="{ACDB8D2B-29AD-4187-AE50-8151EC4C0FAB}">
      <dgm:prSet phldrT="[Text]" custT="1"/>
      <dgm:spPr/>
      <dgm:t>
        <a:bodyPr/>
        <a:lstStyle/>
        <a:p>
          <a:r>
            <a:rPr lang="en-US" sz="2400" b="1" dirty="0"/>
            <a:t>AFTER:</a:t>
          </a:r>
        </a:p>
      </dgm:t>
    </dgm:pt>
    <dgm:pt modelId="{B6FFF137-DB1C-4179-A425-41BBD6A977C5}" type="parTrans" cxnId="{D28C4185-C92C-4F04-9CF5-8F5A4DCDD4DB}">
      <dgm:prSet/>
      <dgm:spPr/>
      <dgm:t>
        <a:bodyPr/>
        <a:lstStyle/>
        <a:p>
          <a:endParaRPr lang="en-US" sz="2400"/>
        </a:p>
      </dgm:t>
    </dgm:pt>
    <dgm:pt modelId="{2AEAB740-EB7A-470B-A782-6563227DF2B3}" type="sibTrans" cxnId="{D28C4185-C92C-4F04-9CF5-8F5A4DCDD4DB}">
      <dgm:prSet/>
      <dgm:spPr/>
      <dgm:t>
        <a:bodyPr/>
        <a:lstStyle/>
        <a:p>
          <a:endParaRPr lang="en-US" sz="2400"/>
        </a:p>
      </dgm:t>
    </dgm:pt>
    <dgm:pt modelId="{480957D9-2526-4152-BAA2-724B394F26C7}">
      <dgm:prSet phldrT="[Text]" custT="1"/>
      <dgm:spPr/>
      <dgm:t>
        <a:bodyPr/>
        <a:lstStyle/>
        <a:p>
          <a:r>
            <a:rPr lang="en-US" sz="2400" b="1" dirty="0"/>
            <a:t>Key actions</a:t>
          </a:r>
        </a:p>
      </dgm:t>
    </dgm:pt>
    <dgm:pt modelId="{4943DFB0-6226-4023-8070-9DACD9F5AC44}" type="parTrans" cxnId="{2EC00B1E-9524-4F76-88E3-2D0A5EB39667}">
      <dgm:prSet/>
      <dgm:spPr/>
      <dgm:t>
        <a:bodyPr/>
        <a:lstStyle/>
        <a:p>
          <a:endParaRPr lang="en-US" sz="2400"/>
        </a:p>
      </dgm:t>
    </dgm:pt>
    <dgm:pt modelId="{31E5D0A0-15F1-4AA1-A931-AA47B9EF7C3A}" type="sibTrans" cxnId="{2EC00B1E-9524-4F76-88E3-2D0A5EB39667}">
      <dgm:prSet/>
      <dgm:spPr/>
      <dgm:t>
        <a:bodyPr/>
        <a:lstStyle/>
        <a:p>
          <a:endParaRPr lang="en-US" sz="2400"/>
        </a:p>
      </dgm:t>
    </dgm:pt>
    <dgm:pt modelId="{CD8832A6-234F-4A13-B0A2-BA1E94348023}">
      <dgm:prSet phldrT="[Text]" custT="1"/>
      <dgm:spPr/>
      <dgm:t>
        <a:bodyPr/>
        <a:lstStyle/>
        <a:p>
          <a:pPr algn="r"/>
          <a:r>
            <a:rPr lang="en-US" sz="2400" b="1" dirty="0"/>
            <a:t>Key actions</a:t>
          </a:r>
        </a:p>
      </dgm:t>
    </dgm:pt>
    <dgm:pt modelId="{59851B41-E498-4F86-86BB-36BE807A5FF7}" type="parTrans" cxnId="{FED58E35-1C90-4226-8632-8184E9BEC090}">
      <dgm:prSet/>
      <dgm:spPr/>
      <dgm:t>
        <a:bodyPr/>
        <a:lstStyle/>
        <a:p>
          <a:endParaRPr lang="en-US" sz="2400"/>
        </a:p>
      </dgm:t>
    </dgm:pt>
    <dgm:pt modelId="{282F8A1C-6EF7-42FA-AED8-E8C9A2653CB2}" type="sibTrans" cxnId="{FED58E35-1C90-4226-8632-8184E9BEC090}">
      <dgm:prSet/>
      <dgm:spPr/>
      <dgm:t>
        <a:bodyPr/>
        <a:lstStyle/>
        <a:p>
          <a:endParaRPr lang="en-US" sz="2400"/>
        </a:p>
      </dgm:t>
    </dgm:pt>
    <dgm:pt modelId="{D17AAED4-2E40-41CD-A7ED-A29594E75EEA}">
      <dgm:prSet phldrT="[Text]" custT="1"/>
      <dgm:spPr/>
      <dgm:t>
        <a:bodyPr/>
        <a:lstStyle/>
        <a:p>
          <a:pPr algn="r"/>
          <a:r>
            <a:rPr lang="en-US" sz="2400" b="1" dirty="0"/>
            <a:t>Facilitation Skills</a:t>
          </a:r>
        </a:p>
      </dgm:t>
    </dgm:pt>
    <dgm:pt modelId="{99BA6EB7-B5B4-4308-8D9E-C5CFEE280ADB}" type="parTrans" cxnId="{BC8383C5-15F9-4CCA-AEAB-69E17538E183}">
      <dgm:prSet/>
      <dgm:spPr/>
      <dgm:t>
        <a:bodyPr/>
        <a:lstStyle/>
        <a:p>
          <a:endParaRPr lang="en-US" sz="2400"/>
        </a:p>
      </dgm:t>
    </dgm:pt>
    <dgm:pt modelId="{63D392BD-569D-40A5-872A-909911B42EE1}" type="sibTrans" cxnId="{BC8383C5-15F9-4CCA-AEAB-69E17538E183}">
      <dgm:prSet/>
      <dgm:spPr/>
      <dgm:t>
        <a:bodyPr/>
        <a:lstStyle/>
        <a:p>
          <a:endParaRPr lang="en-US" sz="2400"/>
        </a:p>
      </dgm:t>
    </dgm:pt>
    <dgm:pt modelId="{E72680CE-7EE4-4B98-8E6A-4F6890D35B24}">
      <dgm:prSet phldrT="[Text]" custT="1"/>
      <dgm:spPr/>
      <dgm:t>
        <a:bodyPr/>
        <a:lstStyle/>
        <a:p>
          <a:r>
            <a:rPr lang="en-US" sz="2400" b="1" dirty="0"/>
            <a:t>Key actions</a:t>
          </a:r>
        </a:p>
      </dgm:t>
    </dgm:pt>
    <dgm:pt modelId="{4650F70C-1397-4581-9DA2-9040AB4F702C}" type="parTrans" cxnId="{713280F6-7445-460A-8A3A-824DECE200EF}">
      <dgm:prSet/>
      <dgm:spPr/>
      <dgm:t>
        <a:bodyPr/>
        <a:lstStyle/>
        <a:p>
          <a:endParaRPr lang="en-US" sz="2400"/>
        </a:p>
      </dgm:t>
    </dgm:pt>
    <dgm:pt modelId="{2CC578D8-278A-4038-AEC4-9B15B1FBEC06}" type="sibTrans" cxnId="{713280F6-7445-460A-8A3A-824DECE200EF}">
      <dgm:prSet/>
      <dgm:spPr/>
      <dgm:t>
        <a:bodyPr/>
        <a:lstStyle/>
        <a:p>
          <a:endParaRPr lang="en-US" sz="2400"/>
        </a:p>
      </dgm:t>
    </dgm:pt>
    <dgm:pt modelId="{7BE4A551-B0E8-4436-8777-11425CF3BFB5}" type="pres">
      <dgm:prSet presAssocID="{98942ECB-68F3-4D74-8EDB-59D146BDA344}" presName="cycleMatrixDiagram" presStyleCnt="0">
        <dgm:presLayoutVars>
          <dgm:chMax val="1"/>
          <dgm:dir/>
          <dgm:animLvl val="lvl"/>
          <dgm:resizeHandles val="exact"/>
        </dgm:presLayoutVars>
      </dgm:prSet>
      <dgm:spPr/>
    </dgm:pt>
    <dgm:pt modelId="{B9550ADA-B370-439E-A1E6-C316400C701E}" type="pres">
      <dgm:prSet presAssocID="{98942ECB-68F3-4D74-8EDB-59D146BDA344}" presName="children" presStyleCnt="0"/>
      <dgm:spPr/>
    </dgm:pt>
    <dgm:pt modelId="{8F9909D3-D04B-4D20-BEA9-632DA88DA2CB}" type="pres">
      <dgm:prSet presAssocID="{98942ECB-68F3-4D74-8EDB-59D146BDA344}" presName="child1group" presStyleCnt="0"/>
      <dgm:spPr/>
    </dgm:pt>
    <dgm:pt modelId="{BC8540C1-8DB2-4F5D-A221-F9F977C66B61}" type="pres">
      <dgm:prSet presAssocID="{98942ECB-68F3-4D74-8EDB-59D146BDA344}" presName="child1" presStyleLbl="bgAcc1" presStyleIdx="0" presStyleCnt="4" custScaleX="148432" custLinFactNeighborX="-12108"/>
      <dgm:spPr/>
    </dgm:pt>
    <dgm:pt modelId="{86311F8E-AA13-4A6B-A659-B7F9FE30919A}" type="pres">
      <dgm:prSet presAssocID="{98942ECB-68F3-4D74-8EDB-59D146BDA344}" presName="child1Text" presStyleLbl="bgAcc1" presStyleIdx="0" presStyleCnt="4">
        <dgm:presLayoutVars>
          <dgm:bulletEnabled val="1"/>
        </dgm:presLayoutVars>
      </dgm:prSet>
      <dgm:spPr/>
    </dgm:pt>
    <dgm:pt modelId="{8D486A64-C652-42A7-AEA7-EEE6ED281A34}" type="pres">
      <dgm:prSet presAssocID="{98942ECB-68F3-4D74-8EDB-59D146BDA344}" presName="child2group" presStyleCnt="0"/>
      <dgm:spPr/>
    </dgm:pt>
    <dgm:pt modelId="{80E3D28D-91D6-43CD-814D-3EF8FECDE2E3}" type="pres">
      <dgm:prSet presAssocID="{98942ECB-68F3-4D74-8EDB-59D146BDA344}" presName="child2" presStyleLbl="bgAcc1" presStyleIdx="1" presStyleCnt="4" custScaleX="139506"/>
      <dgm:spPr/>
    </dgm:pt>
    <dgm:pt modelId="{DC428FFC-8146-40B5-80A3-21B632259ABD}" type="pres">
      <dgm:prSet presAssocID="{98942ECB-68F3-4D74-8EDB-59D146BDA344}" presName="child2Text" presStyleLbl="bgAcc1" presStyleIdx="1" presStyleCnt="4">
        <dgm:presLayoutVars>
          <dgm:bulletEnabled val="1"/>
        </dgm:presLayoutVars>
      </dgm:prSet>
      <dgm:spPr/>
    </dgm:pt>
    <dgm:pt modelId="{9B35FEAF-820F-466D-B78E-CA4A56461C9E}" type="pres">
      <dgm:prSet presAssocID="{98942ECB-68F3-4D74-8EDB-59D146BDA344}" presName="child3group" presStyleCnt="0"/>
      <dgm:spPr/>
    </dgm:pt>
    <dgm:pt modelId="{22983C3D-9575-447E-A9BC-787059297417}" type="pres">
      <dgm:prSet presAssocID="{98942ECB-68F3-4D74-8EDB-59D146BDA344}" presName="child3" presStyleLbl="bgAcc1" presStyleIdx="2" presStyleCnt="4" custScaleX="126337" custScaleY="127842" custLinFactNeighborX="9877" custLinFactNeighborY="2538"/>
      <dgm:spPr/>
    </dgm:pt>
    <dgm:pt modelId="{41790556-0013-48D7-803E-67215D71EBA8}" type="pres">
      <dgm:prSet presAssocID="{98942ECB-68F3-4D74-8EDB-59D146BDA344}" presName="child3Text" presStyleLbl="bgAcc1" presStyleIdx="2" presStyleCnt="4">
        <dgm:presLayoutVars>
          <dgm:bulletEnabled val="1"/>
        </dgm:presLayoutVars>
      </dgm:prSet>
      <dgm:spPr/>
    </dgm:pt>
    <dgm:pt modelId="{A9A56B1D-320E-46C7-98A1-0ECBCE5A78A1}" type="pres">
      <dgm:prSet presAssocID="{98942ECB-68F3-4D74-8EDB-59D146BDA344}" presName="child4group" presStyleCnt="0"/>
      <dgm:spPr/>
    </dgm:pt>
    <dgm:pt modelId="{CBE08177-F550-4FB9-AD32-C42DEB43F037}" type="pres">
      <dgm:prSet presAssocID="{98942ECB-68F3-4D74-8EDB-59D146BDA344}" presName="child4" presStyleLbl="bgAcc1" presStyleIdx="3" presStyleCnt="4" custScaleX="141385" custLinFactNeighborX="-33677" custLinFactNeighborY="-1700"/>
      <dgm:spPr/>
    </dgm:pt>
    <dgm:pt modelId="{8033D0F0-6A48-4729-93DB-C15BDEF1AB66}" type="pres">
      <dgm:prSet presAssocID="{98942ECB-68F3-4D74-8EDB-59D146BDA344}" presName="child4Text" presStyleLbl="bgAcc1" presStyleIdx="3" presStyleCnt="4">
        <dgm:presLayoutVars>
          <dgm:bulletEnabled val="1"/>
        </dgm:presLayoutVars>
      </dgm:prSet>
      <dgm:spPr/>
    </dgm:pt>
    <dgm:pt modelId="{D404429B-D4E1-48A5-B9AC-4E0D3E0F7E28}" type="pres">
      <dgm:prSet presAssocID="{98942ECB-68F3-4D74-8EDB-59D146BDA344}" presName="childPlaceholder" presStyleCnt="0"/>
      <dgm:spPr/>
    </dgm:pt>
    <dgm:pt modelId="{5F219E15-2B71-4FE9-84BF-CAC94213724A}" type="pres">
      <dgm:prSet presAssocID="{98942ECB-68F3-4D74-8EDB-59D146BDA344}" presName="circle" presStyleCnt="0"/>
      <dgm:spPr/>
    </dgm:pt>
    <dgm:pt modelId="{601360A2-E11D-4B8F-A0D1-42BF915BB54C}" type="pres">
      <dgm:prSet presAssocID="{98942ECB-68F3-4D74-8EDB-59D146BDA344}" presName="quadrant1" presStyleLbl="node1" presStyleIdx="0" presStyleCnt="4">
        <dgm:presLayoutVars>
          <dgm:chMax val="1"/>
          <dgm:bulletEnabled val="1"/>
        </dgm:presLayoutVars>
      </dgm:prSet>
      <dgm:spPr/>
    </dgm:pt>
    <dgm:pt modelId="{7E0E316C-1DEC-4DC6-939C-0C2ACBEE6E82}" type="pres">
      <dgm:prSet presAssocID="{98942ECB-68F3-4D74-8EDB-59D146BDA344}" presName="quadrant2" presStyleLbl="node1" presStyleIdx="1" presStyleCnt="4">
        <dgm:presLayoutVars>
          <dgm:chMax val="1"/>
          <dgm:bulletEnabled val="1"/>
        </dgm:presLayoutVars>
      </dgm:prSet>
      <dgm:spPr/>
    </dgm:pt>
    <dgm:pt modelId="{98C995C3-7900-45D8-9BF2-6DB17B1DDA6E}" type="pres">
      <dgm:prSet presAssocID="{98942ECB-68F3-4D74-8EDB-59D146BDA344}" presName="quadrant3" presStyleLbl="node1" presStyleIdx="2" presStyleCnt="4">
        <dgm:presLayoutVars>
          <dgm:chMax val="1"/>
          <dgm:bulletEnabled val="1"/>
        </dgm:presLayoutVars>
      </dgm:prSet>
      <dgm:spPr/>
    </dgm:pt>
    <dgm:pt modelId="{35CFEFE2-0124-4118-9035-BD0724087D6C}" type="pres">
      <dgm:prSet presAssocID="{98942ECB-68F3-4D74-8EDB-59D146BDA344}" presName="quadrant4" presStyleLbl="node1" presStyleIdx="3" presStyleCnt="4">
        <dgm:presLayoutVars>
          <dgm:chMax val="1"/>
          <dgm:bulletEnabled val="1"/>
        </dgm:presLayoutVars>
      </dgm:prSet>
      <dgm:spPr/>
    </dgm:pt>
    <dgm:pt modelId="{3FAA3D27-43AB-456A-AC5F-F8A257F92BA6}" type="pres">
      <dgm:prSet presAssocID="{98942ECB-68F3-4D74-8EDB-59D146BDA344}" presName="quadrantPlaceholder" presStyleCnt="0"/>
      <dgm:spPr/>
    </dgm:pt>
    <dgm:pt modelId="{3920C5AB-4C78-4F83-9162-C604DF2750E9}" type="pres">
      <dgm:prSet presAssocID="{98942ECB-68F3-4D74-8EDB-59D146BDA344}" presName="center1" presStyleLbl="fgShp" presStyleIdx="0" presStyleCnt="2" custLinFactX="200000" custLinFactNeighborX="217407" custLinFactNeighborY="28342"/>
      <dgm:spPr>
        <a:noFill/>
      </dgm:spPr>
    </dgm:pt>
    <dgm:pt modelId="{3E93EA22-14CC-4006-98AD-8CB8C18610F1}" type="pres">
      <dgm:prSet presAssocID="{98942ECB-68F3-4D74-8EDB-59D146BDA344}" presName="center2" presStyleLbl="fgShp" presStyleIdx="1" presStyleCnt="2" custFlipVert="1" custScaleX="239443" custScaleY="22877" custLinFactX="200000" custLinFactNeighborX="217407" custLinFactNeighborY="28342"/>
      <dgm:spPr>
        <a:noFill/>
      </dgm:spPr>
    </dgm:pt>
  </dgm:ptLst>
  <dgm:cxnLst>
    <dgm:cxn modelId="{69CF190D-5708-487C-A864-9081DB11949B}" type="presOf" srcId="{D17AAED4-2E40-41CD-A7ED-A29594E75EEA}" destId="{DC428FFC-8146-40B5-80A3-21B632259ABD}" srcOrd="1" destOrd="2" presId="urn:microsoft.com/office/officeart/2005/8/layout/cycle4"/>
    <dgm:cxn modelId="{89083912-126A-47E3-BE86-4182B387E7A1}" srcId="{98942ECB-68F3-4D74-8EDB-59D146BDA344}" destId="{F57D93AD-81D0-47BD-8EBD-C4113F62F81D}" srcOrd="1" destOrd="0" parTransId="{F44E7AB1-1D8F-4BB1-B7CA-E5163E0D3663}" sibTransId="{9BA2DDA6-A551-4715-9AC7-D80729D86780}"/>
    <dgm:cxn modelId="{A3B4AA13-9D00-438E-97CF-1F86F3644029}" type="presOf" srcId="{77EBF0C0-0438-4A7F-AE0E-E1FFC84C269F}" destId="{86311F8E-AA13-4A6B-A659-B7F9FE30919A}" srcOrd="1" destOrd="0" presId="urn:microsoft.com/office/officeart/2005/8/layout/cycle4"/>
    <dgm:cxn modelId="{F619DA13-26C9-46B6-8445-D004DD1224E4}" type="presOf" srcId="{ACDB8D2B-29AD-4187-AE50-8151EC4C0FAB}" destId="{CBE08177-F550-4FB9-AD32-C42DEB43F037}" srcOrd="0" destOrd="0" presId="urn:microsoft.com/office/officeart/2005/8/layout/cycle4"/>
    <dgm:cxn modelId="{0301AD14-D1AC-47B4-9A0F-2468602ED054}" type="presOf" srcId="{480957D9-2526-4152-BAA2-724B394F26C7}" destId="{86311F8E-AA13-4A6B-A659-B7F9FE30919A}" srcOrd="1" destOrd="1" presId="urn:microsoft.com/office/officeart/2005/8/layout/cycle4"/>
    <dgm:cxn modelId="{1F6B641D-69DB-4A33-B2E0-8180BA94B122}" type="presOf" srcId="{A6D970EC-CACB-445F-B762-989AF9F2195E}" destId="{22983C3D-9575-447E-A9BC-787059297417}" srcOrd="0" destOrd="0" presId="urn:microsoft.com/office/officeart/2005/8/layout/cycle4"/>
    <dgm:cxn modelId="{2EC00B1E-9524-4F76-88E3-2D0A5EB39667}" srcId="{77EBF0C0-0438-4A7F-AE0E-E1FFC84C269F}" destId="{480957D9-2526-4152-BAA2-724B394F26C7}" srcOrd="0" destOrd="0" parTransId="{4943DFB0-6226-4023-8070-9DACD9F5AC44}" sibTransId="{31E5D0A0-15F1-4AA1-A931-AA47B9EF7C3A}"/>
    <dgm:cxn modelId="{00B3E521-2CAC-45E7-BCF2-30099C260280}" type="presOf" srcId="{D17AAED4-2E40-41CD-A7ED-A29594E75EEA}" destId="{80E3D28D-91D6-43CD-814D-3EF8FECDE2E3}" srcOrd="0" destOrd="2" presId="urn:microsoft.com/office/officeart/2005/8/layout/cycle4"/>
    <dgm:cxn modelId="{2C6A132E-705F-41C0-B654-8E32CCF3E4D6}" srcId="{98942ECB-68F3-4D74-8EDB-59D146BDA344}" destId="{F5745B5F-558A-40D5-8919-999B800ACEAA}" srcOrd="2" destOrd="0" parTransId="{DF188DE8-42F9-420D-8637-C816FA2D7238}" sibTransId="{36BF8C0B-3C41-434F-843B-56AF7B53ED7D}"/>
    <dgm:cxn modelId="{FED58E35-1C90-4226-8632-8184E9BEC090}" srcId="{31A5D1D0-E348-4C78-85C1-E66FA11B836F}" destId="{CD8832A6-234F-4A13-B0A2-BA1E94348023}" srcOrd="0" destOrd="0" parTransId="{59851B41-E498-4F86-86BB-36BE807A5FF7}" sibTransId="{282F8A1C-6EF7-42FA-AED8-E8C9A2653CB2}"/>
    <dgm:cxn modelId="{CAFE8B5E-0024-4E65-8704-833AE707F124}" type="presOf" srcId="{31A5D1D0-E348-4C78-85C1-E66FA11B836F}" destId="{DC428FFC-8146-40B5-80A3-21B632259ABD}" srcOrd="1" destOrd="0" presId="urn:microsoft.com/office/officeart/2005/8/layout/cycle4"/>
    <dgm:cxn modelId="{C636FF64-F797-4B36-8509-A9323E4C115E}" srcId="{F57D93AD-81D0-47BD-8EBD-C4113F62F81D}" destId="{31A5D1D0-E348-4C78-85C1-E66FA11B836F}" srcOrd="0" destOrd="0" parTransId="{424FBABB-AC06-4CA3-8CB0-0A624500F1D0}" sibTransId="{71C720BE-1B83-4232-8AC3-B46E654381AE}"/>
    <dgm:cxn modelId="{5B385A69-119C-4309-A0C0-7AF5DF9C899E}" type="presOf" srcId="{98942ECB-68F3-4D74-8EDB-59D146BDA344}" destId="{7BE4A551-B0E8-4436-8777-11425CF3BFB5}" srcOrd="0" destOrd="0" presId="urn:microsoft.com/office/officeart/2005/8/layout/cycle4"/>
    <dgm:cxn modelId="{9CF7444F-2487-4B03-8D44-C3E65A36BF42}" srcId="{F5745B5F-558A-40D5-8919-999B800ACEAA}" destId="{A6D970EC-CACB-445F-B762-989AF9F2195E}" srcOrd="0" destOrd="0" parTransId="{50DB4D71-1AFB-4D2F-BCED-3FECA169F403}" sibTransId="{02C1030E-6C83-45D2-A782-911868C953E1}"/>
    <dgm:cxn modelId="{29924070-C810-49E8-9188-4E9B7F958491}" type="presOf" srcId="{E72680CE-7EE4-4B98-8E6A-4F6890D35B24}" destId="{CBE08177-F550-4FB9-AD32-C42DEB43F037}" srcOrd="0" destOrd="1" presId="urn:microsoft.com/office/officeart/2005/8/layout/cycle4"/>
    <dgm:cxn modelId="{62524C50-EBB1-4057-B7C6-D282B5004867}" srcId="{25BDE7B5-DA1B-4DE1-95A7-15310CD2588D}" destId="{77EBF0C0-0438-4A7F-AE0E-E1FFC84C269F}" srcOrd="0" destOrd="0" parTransId="{A49F1795-12A0-45AE-894A-5B4B8E5E578D}" sibTransId="{4F184615-13D2-4C3F-B87A-0954C5A54328}"/>
    <dgm:cxn modelId="{4A382351-6405-49E7-92CE-C0BA3B15C8A3}" type="presOf" srcId="{A6D970EC-CACB-445F-B762-989AF9F2195E}" destId="{41790556-0013-48D7-803E-67215D71EBA8}" srcOrd="1" destOrd="0" presId="urn:microsoft.com/office/officeart/2005/8/layout/cycle4"/>
    <dgm:cxn modelId="{D8FA7C54-5302-4297-B797-2DE15DACAEFC}" type="presOf" srcId="{31A5D1D0-E348-4C78-85C1-E66FA11B836F}" destId="{80E3D28D-91D6-43CD-814D-3EF8FECDE2E3}" srcOrd="0" destOrd="0" presId="urn:microsoft.com/office/officeart/2005/8/layout/cycle4"/>
    <dgm:cxn modelId="{0E134379-2457-4292-BD6D-477D2DF1DEC3}" type="presOf" srcId="{25BDE7B5-DA1B-4DE1-95A7-15310CD2588D}" destId="{601360A2-E11D-4B8F-A0D1-42BF915BB54C}" srcOrd="0" destOrd="0" presId="urn:microsoft.com/office/officeart/2005/8/layout/cycle4"/>
    <dgm:cxn modelId="{E3F09D82-8AF1-4A50-AC21-DB7B3C2FCEB4}" type="presOf" srcId="{77EBF0C0-0438-4A7F-AE0E-E1FFC84C269F}" destId="{BC8540C1-8DB2-4F5D-A221-F9F977C66B61}" srcOrd="0" destOrd="0" presId="urn:microsoft.com/office/officeart/2005/8/layout/cycle4"/>
    <dgm:cxn modelId="{D28C4185-C92C-4F04-9CF5-8F5A4DCDD4DB}" srcId="{1FC7F1F2-EC57-4FFA-B64A-A413A96102B9}" destId="{ACDB8D2B-29AD-4187-AE50-8151EC4C0FAB}" srcOrd="0" destOrd="0" parTransId="{B6FFF137-DB1C-4179-A425-41BBD6A977C5}" sibTransId="{2AEAB740-EB7A-470B-A782-6563227DF2B3}"/>
    <dgm:cxn modelId="{9B0C7E90-8149-479B-B582-19B6FB214E59}" type="presOf" srcId="{F57D93AD-81D0-47BD-8EBD-C4113F62F81D}" destId="{7E0E316C-1DEC-4DC6-939C-0C2ACBEE6E82}" srcOrd="0" destOrd="0" presId="urn:microsoft.com/office/officeart/2005/8/layout/cycle4"/>
    <dgm:cxn modelId="{0DA2C595-C8CF-4057-A3F0-D9809C071708}" type="presOf" srcId="{ACDB8D2B-29AD-4187-AE50-8151EC4C0FAB}" destId="{8033D0F0-6A48-4729-93DB-C15BDEF1AB66}" srcOrd="1" destOrd="0" presId="urn:microsoft.com/office/officeart/2005/8/layout/cycle4"/>
    <dgm:cxn modelId="{59B785B3-4430-4E2C-9859-A0FE0C4D35ED}" type="presOf" srcId="{480957D9-2526-4152-BAA2-724B394F26C7}" destId="{BC8540C1-8DB2-4F5D-A221-F9F977C66B61}" srcOrd="0" destOrd="1" presId="urn:microsoft.com/office/officeart/2005/8/layout/cycle4"/>
    <dgm:cxn modelId="{2A5800BB-60FB-4E35-A8E9-91104A9FCB07}" srcId="{98942ECB-68F3-4D74-8EDB-59D146BDA344}" destId="{25BDE7B5-DA1B-4DE1-95A7-15310CD2588D}" srcOrd="0" destOrd="0" parTransId="{EE267B17-3CB2-4FFC-9D22-DB39C764E20E}" sibTransId="{C7A4158A-5B51-4BBB-9887-DD441397F885}"/>
    <dgm:cxn modelId="{76A680BF-D882-46B8-87B4-F453138E9DB2}" type="presOf" srcId="{1FC7F1F2-EC57-4FFA-B64A-A413A96102B9}" destId="{35CFEFE2-0124-4118-9035-BD0724087D6C}" srcOrd="0" destOrd="0" presId="urn:microsoft.com/office/officeart/2005/8/layout/cycle4"/>
    <dgm:cxn modelId="{BC8383C5-15F9-4CCA-AEAB-69E17538E183}" srcId="{31A5D1D0-E348-4C78-85C1-E66FA11B836F}" destId="{D17AAED4-2E40-41CD-A7ED-A29594E75EEA}" srcOrd="1" destOrd="0" parTransId="{99BA6EB7-B5B4-4308-8D9E-C5CFEE280ADB}" sibTransId="{63D392BD-569D-40A5-872A-909911B42EE1}"/>
    <dgm:cxn modelId="{21ABCDC5-1107-45F2-899E-CAEAEFB5DB6F}" type="presOf" srcId="{F5745B5F-558A-40D5-8919-999B800ACEAA}" destId="{98C995C3-7900-45D8-9BF2-6DB17B1DDA6E}" srcOrd="0" destOrd="0" presId="urn:microsoft.com/office/officeart/2005/8/layout/cycle4"/>
    <dgm:cxn modelId="{4F94F9CF-45D1-453C-B3E8-A0EBAEC2169F}" srcId="{98942ECB-68F3-4D74-8EDB-59D146BDA344}" destId="{1FC7F1F2-EC57-4FFA-B64A-A413A96102B9}" srcOrd="3" destOrd="0" parTransId="{F00565B0-DD99-4263-884F-2C0C058E3C7F}" sibTransId="{13BC9E31-E512-4F60-B451-279E6D766885}"/>
    <dgm:cxn modelId="{61E5D2D4-8B74-45E0-BC62-37A3AFD0FF0F}" type="presOf" srcId="{CD8832A6-234F-4A13-B0A2-BA1E94348023}" destId="{80E3D28D-91D6-43CD-814D-3EF8FECDE2E3}" srcOrd="0" destOrd="1" presId="urn:microsoft.com/office/officeart/2005/8/layout/cycle4"/>
    <dgm:cxn modelId="{4E5CFBD5-6796-4BEA-91E2-10FD1E1DBF36}" type="presOf" srcId="{CD8832A6-234F-4A13-B0A2-BA1E94348023}" destId="{DC428FFC-8146-40B5-80A3-21B632259ABD}" srcOrd="1" destOrd="1" presId="urn:microsoft.com/office/officeart/2005/8/layout/cycle4"/>
    <dgm:cxn modelId="{730DE0E0-D1B9-4EB6-8944-50E296299F8E}" type="presOf" srcId="{E72680CE-7EE4-4B98-8E6A-4F6890D35B24}" destId="{8033D0F0-6A48-4729-93DB-C15BDEF1AB66}" srcOrd="1" destOrd="1" presId="urn:microsoft.com/office/officeart/2005/8/layout/cycle4"/>
    <dgm:cxn modelId="{713280F6-7445-460A-8A3A-824DECE200EF}" srcId="{ACDB8D2B-29AD-4187-AE50-8151EC4C0FAB}" destId="{E72680CE-7EE4-4B98-8E6A-4F6890D35B24}" srcOrd="0" destOrd="0" parTransId="{4650F70C-1397-4581-9DA2-9040AB4F702C}" sibTransId="{2CC578D8-278A-4038-AEC4-9B15B1FBEC06}"/>
    <dgm:cxn modelId="{0AE000C9-4B52-45BB-BC80-8A93FACCA176}" type="presParOf" srcId="{7BE4A551-B0E8-4436-8777-11425CF3BFB5}" destId="{B9550ADA-B370-439E-A1E6-C316400C701E}" srcOrd="0" destOrd="0" presId="urn:microsoft.com/office/officeart/2005/8/layout/cycle4"/>
    <dgm:cxn modelId="{1A6486E9-B436-4208-A80C-F8909B9AE90C}" type="presParOf" srcId="{B9550ADA-B370-439E-A1E6-C316400C701E}" destId="{8F9909D3-D04B-4D20-BEA9-632DA88DA2CB}" srcOrd="0" destOrd="0" presId="urn:microsoft.com/office/officeart/2005/8/layout/cycle4"/>
    <dgm:cxn modelId="{0E94B4C9-C767-4079-B0B6-ED2585CE6FC1}" type="presParOf" srcId="{8F9909D3-D04B-4D20-BEA9-632DA88DA2CB}" destId="{BC8540C1-8DB2-4F5D-A221-F9F977C66B61}" srcOrd="0" destOrd="0" presId="urn:microsoft.com/office/officeart/2005/8/layout/cycle4"/>
    <dgm:cxn modelId="{9B818F98-2AD4-4831-99C9-63BDAAD9EC38}" type="presParOf" srcId="{8F9909D3-D04B-4D20-BEA9-632DA88DA2CB}" destId="{86311F8E-AA13-4A6B-A659-B7F9FE30919A}" srcOrd="1" destOrd="0" presId="urn:microsoft.com/office/officeart/2005/8/layout/cycle4"/>
    <dgm:cxn modelId="{EFE0992A-64FE-48D5-8723-BC07CBA22E10}" type="presParOf" srcId="{B9550ADA-B370-439E-A1E6-C316400C701E}" destId="{8D486A64-C652-42A7-AEA7-EEE6ED281A34}" srcOrd="1" destOrd="0" presId="urn:microsoft.com/office/officeart/2005/8/layout/cycle4"/>
    <dgm:cxn modelId="{D62B37C4-DB04-4720-A06F-0201ADA235D4}" type="presParOf" srcId="{8D486A64-C652-42A7-AEA7-EEE6ED281A34}" destId="{80E3D28D-91D6-43CD-814D-3EF8FECDE2E3}" srcOrd="0" destOrd="0" presId="urn:microsoft.com/office/officeart/2005/8/layout/cycle4"/>
    <dgm:cxn modelId="{ED17B2EC-2716-4123-AC9C-F7997F1D4252}" type="presParOf" srcId="{8D486A64-C652-42A7-AEA7-EEE6ED281A34}" destId="{DC428FFC-8146-40B5-80A3-21B632259ABD}" srcOrd="1" destOrd="0" presId="urn:microsoft.com/office/officeart/2005/8/layout/cycle4"/>
    <dgm:cxn modelId="{2628FE2E-2E35-4773-9E1B-9B6F35750FDF}" type="presParOf" srcId="{B9550ADA-B370-439E-A1E6-C316400C701E}" destId="{9B35FEAF-820F-466D-B78E-CA4A56461C9E}" srcOrd="2" destOrd="0" presId="urn:microsoft.com/office/officeart/2005/8/layout/cycle4"/>
    <dgm:cxn modelId="{C7754F18-CAF3-4674-BB0C-E8E68BBB03D2}" type="presParOf" srcId="{9B35FEAF-820F-466D-B78E-CA4A56461C9E}" destId="{22983C3D-9575-447E-A9BC-787059297417}" srcOrd="0" destOrd="0" presId="urn:microsoft.com/office/officeart/2005/8/layout/cycle4"/>
    <dgm:cxn modelId="{5EA8FD6B-4BDE-4F9E-8984-7F5DBA8BF527}" type="presParOf" srcId="{9B35FEAF-820F-466D-B78E-CA4A56461C9E}" destId="{41790556-0013-48D7-803E-67215D71EBA8}" srcOrd="1" destOrd="0" presId="urn:microsoft.com/office/officeart/2005/8/layout/cycle4"/>
    <dgm:cxn modelId="{4825144E-5C63-4186-AD37-340026880F11}" type="presParOf" srcId="{B9550ADA-B370-439E-A1E6-C316400C701E}" destId="{A9A56B1D-320E-46C7-98A1-0ECBCE5A78A1}" srcOrd="3" destOrd="0" presId="urn:microsoft.com/office/officeart/2005/8/layout/cycle4"/>
    <dgm:cxn modelId="{3320B61C-7022-4726-9915-DE2C5031B061}" type="presParOf" srcId="{A9A56B1D-320E-46C7-98A1-0ECBCE5A78A1}" destId="{CBE08177-F550-4FB9-AD32-C42DEB43F037}" srcOrd="0" destOrd="0" presId="urn:microsoft.com/office/officeart/2005/8/layout/cycle4"/>
    <dgm:cxn modelId="{96F5351B-C623-4E15-A4CC-3CBA9BD6135D}" type="presParOf" srcId="{A9A56B1D-320E-46C7-98A1-0ECBCE5A78A1}" destId="{8033D0F0-6A48-4729-93DB-C15BDEF1AB66}" srcOrd="1" destOrd="0" presId="urn:microsoft.com/office/officeart/2005/8/layout/cycle4"/>
    <dgm:cxn modelId="{0541FD4F-D400-4944-A19B-C3BD95DA5984}" type="presParOf" srcId="{B9550ADA-B370-439E-A1E6-C316400C701E}" destId="{D404429B-D4E1-48A5-B9AC-4E0D3E0F7E28}" srcOrd="4" destOrd="0" presId="urn:microsoft.com/office/officeart/2005/8/layout/cycle4"/>
    <dgm:cxn modelId="{967F3944-81BB-4728-BF11-FE8A8C0AF729}" type="presParOf" srcId="{7BE4A551-B0E8-4436-8777-11425CF3BFB5}" destId="{5F219E15-2B71-4FE9-84BF-CAC94213724A}" srcOrd="1" destOrd="0" presId="urn:microsoft.com/office/officeart/2005/8/layout/cycle4"/>
    <dgm:cxn modelId="{3384DFB0-9EB0-4138-B0A1-98927F80E092}" type="presParOf" srcId="{5F219E15-2B71-4FE9-84BF-CAC94213724A}" destId="{601360A2-E11D-4B8F-A0D1-42BF915BB54C}" srcOrd="0" destOrd="0" presId="urn:microsoft.com/office/officeart/2005/8/layout/cycle4"/>
    <dgm:cxn modelId="{26550839-9FC7-43E3-9F33-CFBDCDC5C534}" type="presParOf" srcId="{5F219E15-2B71-4FE9-84BF-CAC94213724A}" destId="{7E0E316C-1DEC-4DC6-939C-0C2ACBEE6E82}" srcOrd="1" destOrd="0" presId="urn:microsoft.com/office/officeart/2005/8/layout/cycle4"/>
    <dgm:cxn modelId="{31CE8FD1-7B2F-4B44-826F-7588BF228920}" type="presParOf" srcId="{5F219E15-2B71-4FE9-84BF-CAC94213724A}" destId="{98C995C3-7900-45D8-9BF2-6DB17B1DDA6E}" srcOrd="2" destOrd="0" presId="urn:microsoft.com/office/officeart/2005/8/layout/cycle4"/>
    <dgm:cxn modelId="{EFA26220-1A4F-422A-9697-255C83E2144F}" type="presParOf" srcId="{5F219E15-2B71-4FE9-84BF-CAC94213724A}" destId="{35CFEFE2-0124-4118-9035-BD0724087D6C}" srcOrd="3" destOrd="0" presId="urn:microsoft.com/office/officeart/2005/8/layout/cycle4"/>
    <dgm:cxn modelId="{FF8BB5DF-1EB3-4B1B-9AA4-07EF9F2816C7}" type="presParOf" srcId="{5F219E15-2B71-4FE9-84BF-CAC94213724A}" destId="{3FAA3D27-43AB-456A-AC5F-F8A257F92BA6}" srcOrd="4" destOrd="0" presId="urn:microsoft.com/office/officeart/2005/8/layout/cycle4"/>
    <dgm:cxn modelId="{74C2FDB5-A8D0-41C7-86AA-98A85B22117C}" type="presParOf" srcId="{7BE4A551-B0E8-4436-8777-11425CF3BFB5}" destId="{3920C5AB-4C78-4F83-9162-C604DF2750E9}" srcOrd="2" destOrd="0" presId="urn:microsoft.com/office/officeart/2005/8/layout/cycle4"/>
    <dgm:cxn modelId="{078E3F15-A951-447C-88B6-2C5410BAEAD2}" type="presParOf" srcId="{7BE4A551-B0E8-4436-8777-11425CF3BFB5}" destId="{3E93EA22-14CC-4006-98AD-8CB8C18610F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229F39-4142-4CF4-9A77-6C762FB81F6B}"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n-US"/>
        </a:p>
      </dgm:t>
    </dgm:pt>
    <dgm:pt modelId="{04BD6C69-A8BF-4C97-960A-7791A4FA8404}">
      <dgm:prSet phldrT="[Text]" custT="1"/>
      <dgm:spPr/>
      <dgm:t>
        <a:bodyPr/>
        <a:lstStyle/>
        <a:p>
          <a:r>
            <a:rPr lang="en-US" sz="4000" b="1" dirty="0"/>
            <a:t>Task</a:t>
          </a:r>
        </a:p>
      </dgm:t>
    </dgm:pt>
    <dgm:pt modelId="{321762C0-0E7A-4825-BE83-81FD8F40F552}" type="parTrans" cxnId="{05511125-DCA9-4C20-B8B9-6135A5AF8F28}">
      <dgm:prSet/>
      <dgm:spPr/>
      <dgm:t>
        <a:bodyPr/>
        <a:lstStyle/>
        <a:p>
          <a:endParaRPr lang="en-US"/>
        </a:p>
      </dgm:t>
    </dgm:pt>
    <dgm:pt modelId="{F2067770-2D7A-4C30-95C3-AE73ABACD21D}" type="sibTrans" cxnId="{05511125-DCA9-4C20-B8B9-6135A5AF8F28}">
      <dgm:prSet/>
      <dgm:spPr/>
      <dgm:t>
        <a:bodyPr/>
        <a:lstStyle/>
        <a:p>
          <a:endParaRPr lang="en-US"/>
        </a:p>
      </dgm:t>
    </dgm:pt>
    <dgm:pt modelId="{9F2E5988-57C2-42FE-AFE5-D7D0AE48A107}">
      <dgm:prSet phldrT="[Text]" custT="1"/>
      <dgm:spPr/>
      <dgm:t>
        <a:bodyPr/>
        <a:lstStyle/>
        <a:p>
          <a:r>
            <a:rPr lang="en-GB" sz="2000" b="0" dirty="0"/>
            <a:t>Keeps to agenda</a:t>
          </a:r>
        </a:p>
      </dgm:t>
    </dgm:pt>
    <dgm:pt modelId="{A7449573-25F4-4F53-A347-932BF2CE5F10}" type="parTrans" cxnId="{A14D2057-6747-439B-B5F3-265FFB42419F}">
      <dgm:prSet/>
      <dgm:spPr/>
      <dgm:t>
        <a:bodyPr/>
        <a:lstStyle/>
        <a:p>
          <a:endParaRPr lang="en-US"/>
        </a:p>
      </dgm:t>
    </dgm:pt>
    <dgm:pt modelId="{4FD23E95-381B-46B0-B9F8-9727CC4153B6}" type="sibTrans" cxnId="{A14D2057-6747-439B-B5F3-265FFB42419F}">
      <dgm:prSet/>
      <dgm:spPr/>
      <dgm:t>
        <a:bodyPr/>
        <a:lstStyle/>
        <a:p>
          <a:endParaRPr lang="en-US"/>
        </a:p>
      </dgm:t>
    </dgm:pt>
    <dgm:pt modelId="{CC785031-05B6-4092-9D32-3E261E35C261}">
      <dgm:prSet phldrT="[Text]" custT="1"/>
      <dgm:spPr/>
      <dgm:t>
        <a:bodyPr/>
        <a:lstStyle/>
        <a:p>
          <a:r>
            <a:rPr lang="en-GB" sz="2000" b="0" dirty="0"/>
            <a:t>Maintains focus</a:t>
          </a:r>
        </a:p>
      </dgm:t>
    </dgm:pt>
    <dgm:pt modelId="{B0F0F24B-98ED-49E6-B068-0DF2BDEC1011}" type="parTrans" cxnId="{FE3A21FC-A04F-49D6-8385-D279FD5FB3F3}">
      <dgm:prSet/>
      <dgm:spPr/>
      <dgm:t>
        <a:bodyPr/>
        <a:lstStyle/>
        <a:p>
          <a:endParaRPr lang="en-US"/>
        </a:p>
      </dgm:t>
    </dgm:pt>
    <dgm:pt modelId="{FC1BC8D4-65B3-4C9F-A270-B2582F6D65AC}" type="sibTrans" cxnId="{FE3A21FC-A04F-49D6-8385-D279FD5FB3F3}">
      <dgm:prSet/>
      <dgm:spPr/>
      <dgm:t>
        <a:bodyPr/>
        <a:lstStyle/>
        <a:p>
          <a:endParaRPr lang="en-US"/>
        </a:p>
      </dgm:t>
    </dgm:pt>
    <dgm:pt modelId="{9B1C135B-86BB-4E70-BF63-00F9DECB005B}">
      <dgm:prSet phldrT="[Text]" custT="1"/>
      <dgm:spPr/>
      <dgm:t>
        <a:bodyPr/>
        <a:lstStyle/>
        <a:p>
          <a:r>
            <a:rPr lang="en-US" sz="4000" b="1" dirty="0"/>
            <a:t>Process</a:t>
          </a:r>
        </a:p>
      </dgm:t>
    </dgm:pt>
    <dgm:pt modelId="{5BE6C6D1-2AA1-4508-A01A-14375715A3DE}" type="parTrans" cxnId="{39A20C5E-28B1-457E-A561-4F540FDB1C21}">
      <dgm:prSet/>
      <dgm:spPr/>
      <dgm:t>
        <a:bodyPr/>
        <a:lstStyle/>
        <a:p>
          <a:endParaRPr lang="en-US"/>
        </a:p>
      </dgm:t>
    </dgm:pt>
    <dgm:pt modelId="{F656465E-AE02-4E30-B4F6-26FE6B71B874}" type="sibTrans" cxnId="{39A20C5E-28B1-457E-A561-4F540FDB1C21}">
      <dgm:prSet/>
      <dgm:spPr/>
      <dgm:t>
        <a:bodyPr/>
        <a:lstStyle/>
        <a:p>
          <a:endParaRPr lang="en-US"/>
        </a:p>
      </dgm:t>
    </dgm:pt>
    <dgm:pt modelId="{A6DA2131-1DFC-4EDF-A52C-CBBFE5F3E83B}">
      <dgm:prSet phldrT="[Text]" custT="1"/>
      <dgm:spPr/>
      <dgm:t>
        <a:bodyPr/>
        <a:lstStyle/>
        <a:p>
          <a:r>
            <a:rPr lang="en-US" sz="2000" b="0" dirty="0"/>
            <a:t>Listens and observes</a:t>
          </a:r>
        </a:p>
      </dgm:t>
    </dgm:pt>
    <dgm:pt modelId="{EB7E7F42-B2E4-4B9C-9702-569DEA1BC5EC}" type="parTrans" cxnId="{864C7132-0375-4306-8FD6-C0676F9AC054}">
      <dgm:prSet/>
      <dgm:spPr/>
      <dgm:t>
        <a:bodyPr/>
        <a:lstStyle/>
        <a:p>
          <a:endParaRPr lang="en-US"/>
        </a:p>
      </dgm:t>
    </dgm:pt>
    <dgm:pt modelId="{54CEBE14-53A9-45DA-9683-E86FFDC2AB70}" type="sibTrans" cxnId="{864C7132-0375-4306-8FD6-C0676F9AC054}">
      <dgm:prSet/>
      <dgm:spPr/>
      <dgm:t>
        <a:bodyPr/>
        <a:lstStyle/>
        <a:p>
          <a:endParaRPr lang="en-US"/>
        </a:p>
      </dgm:t>
    </dgm:pt>
    <dgm:pt modelId="{C92DF565-7E69-4FB4-80D3-515A4CC7DFCE}">
      <dgm:prSet phldrT="[Text]" custT="1"/>
      <dgm:spPr/>
      <dgm:t>
        <a:bodyPr/>
        <a:lstStyle/>
        <a:p>
          <a:r>
            <a:rPr lang="en-US" sz="2000" b="0" dirty="0"/>
            <a:t>Resolves conflict</a:t>
          </a:r>
        </a:p>
      </dgm:t>
    </dgm:pt>
    <dgm:pt modelId="{2986B2A1-7A9A-41D5-8726-582D824BD686}" type="parTrans" cxnId="{D459682B-07DB-465E-B945-10B7CE0F4613}">
      <dgm:prSet/>
      <dgm:spPr/>
      <dgm:t>
        <a:bodyPr/>
        <a:lstStyle/>
        <a:p>
          <a:endParaRPr lang="en-US"/>
        </a:p>
      </dgm:t>
    </dgm:pt>
    <dgm:pt modelId="{2C364E3F-7C7A-43D5-A0A6-9FC0F3A87779}" type="sibTrans" cxnId="{D459682B-07DB-465E-B945-10B7CE0F4613}">
      <dgm:prSet/>
      <dgm:spPr/>
      <dgm:t>
        <a:bodyPr/>
        <a:lstStyle/>
        <a:p>
          <a:endParaRPr lang="en-US"/>
        </a:p>
      </dgm:t>
    </dgm:pt>
    <dgm:pt modelId="{278F5F16-C1AB-41A4-975C-EE47DBE4E55F}">
      <dgm:prSet custT="1"/>
      <dgm:spPr/>
      <dgm:t>
        <a:bodyPr/>
        <a:lstStyle/>
        <a:p>
          <a:r>
            <a:rPr lang="en-US" sz="2000" b="0" dirty="0"/>
            <a:t>Establishes common ground</a:t>
          </a:r>
        </a:p>
      </dgm:t>
    </dgm:pt>
    <dgm:pt modelId="{142EF860-1EA2-46C9-8475-2EAD69236FBE}" type="parTrans" cxnId="{6581F650-D437-49F6-8EE2-C3AFC783FE9C}">
      <dgm:prSet/>
      <dgm:spPr/>
      <dgm:t>
        <a:bodyPr/>
        <a:lstStyle/>
        <a:p>
          <a:endParaRPr lang="en-US"/>
        </a:p>
      </dgm:t>
    </dgm:pt>
    <dgm:pt modelId="{7E41AEA5-6884-40C8-950A-5CC2B5654685}" type="sibTrans" cxnId="{6581F650-D437-49F6-8EE2-C3AFC783FE9C}">
      <dgm:prSet/>
      <dgm:spPr/>
      <dgm:t>
        <a:bodyPr/>
        <a:lstStyle/>
        <a:p>
          <a:endParaRPr lang="en-US"/>
        </a:p>
      </dgm:t>
    </dgm:pt>
    <dgm:pt modelId="{7F385921-B8A7-42B1-8BA4-3D8C803FEF4B}">
      <dgm:prSet custT="1"/>
      <dgm:spPr/>
      <dgm:t>
        <a:bodyPr/>
        <a:lstStyle/>
        <a:p>
          <a:r>
            <a:rPr lang="en-GB" sz="2000" b="0"/>
            <a:t>Records decisions</a:t>
          </a:r>
          <a:endParaRPr lang="en-GB" sz="2000" b="0" dirty="0"/>
        </a:p>
      </dgm:t>
    </dgm:pt>
    <dgm:pt modelId="{E589313F-9155-475B-A8E4-1D1C1134D12A}" type="parTrans" cxnId="{2EA36BB6-D453-449D-8D2C-792E6BDDC983}">
      <dgm:prSet/>
      <dgm:spPr/>
      <dgm:t>
        <a:bodyPr/>
        <a:lstStyle/>
        <a:p>
          <a:endParaRPr lang="en-US"/>
        </a:p>
      </dgm:t>
    </dgm:pt>
    <dgm:pt modelId="{23203859-88EC-418F-AE0A-14D6B9AE4B55}" type="sibTrans" cxnId="{2EA36BB6-D453-449D-8D2C-792E6BDDC983}">
      <dgm:prSet/>
      <dgm:spPr/>
      <dgm:t>
        <a:bodyPr/>
        <a:lstStyle/>
        <a:p>
          <a:endParaRPr lang="en-US"/>
        </a:p>
      </dgm:t>
    </dgm:pt>
    <dgm:pt modelId="{E6524EAB-4A08-47B5-9DED-7D184398AA98}">
      <dgm:prSet custT="1"/>
      <dgm:spPr/>
      <dgm:t>
        <a:bodyPr/>
        <a:lstStyle/>
        <a:p>
          <a:r>
            <a:rPr lang="en-GB" sz="2000" b="0"/>
            <a:t>Remains neutral</a:t>
          </a:r>
          <a:endParaRPr lang="en-US" sz="2000" b="0" dirty="0"/>
        </a:p>
      </dgm:t>
    </dgm:pt>
    <dgm:pt modelId="{02F97E0F-D738-4A0F-8756-26CD49948C9C}" type="parTrans" cxnId="{D0D10637-4836-4CB1-BDCF-368EAD3CBD49}">
      <dgm:prSet/>
      <dgm:spPr/>
      <dgm:t>
        <a:bodyPr/>
        <a:lstStyle/>
        <a:p>
          <a:endParaRPr lang="en-US"/>
        </a:p>
      </dgm:t>
    </dgm:pt>
    <dgm:pt modelId="{F9B9349E-0F40-48D0-9249-FDF0577954D9}" type="sibTrans" cxnId="{D0D10637-4836-4CB1-BDCF-368EAD3CBD49}">
      <dgm:prSet/>
      <dgm:spPr/>
      <dgm:t>
        <a:bodyPr/>
        <a:lstStyle/>
        <a:p>
          <a:endParaRPr lang="en-US"/>
        </a:p>
      </dgm:t>
    </dgm:pt>
    <dgm:pt modelId="{21671BB5-B1DC-4900-9AA2-039DC3C5B9D1}">
      <dgm:prSet phldrT="[Text]" custT="1"/>
      <dgm:spPr/>
      <dgm:t>
        <a:bodyPr/>
        <a:lstStyle/>
        <a:p>
          <a:r>
            <a:rPr lang="en-US" sz="2000" b="0" dirty="0"/>
            <a:t>Manages pace</a:t>
          </a:r>
        </a:p>
      </dgm:t>
    </dgm:pt>
    <dgm:pt modelId="{F4C3B861-8E4F-499D-933E-59692982E96A}" type="parTrans" cxnId="{7916DBEF-A303-47B3-9C8A-ABF787E4393C}">
      <dgm:prSet/>
      <dgm:spPr/>
      <dgm:t>
        <a:bodyPr/>
        <a:lstStyle/>
        <a:p>
          <a:endParaRPr lang="en-US"/>
        </a:p>
      </dgm:t>
    </dgm:pt>
    <dgm:pt modelId="{042B51EB-AEB5-4F44-BEDD-3512A6D3392A}" type="sibTrans" cxnId="{7916DBEF-A303-47B3-9C8A-ABF787E4393C}">
      <dgm:prSet/>
      <dgm:spPr/>
      <dgm:t>
        <a:bodyPr/>
        <a:lstStyle/>
        <a:p>
          <a:endParaRPr lang="en-US"/>
        </a:p>
      </dgm:t>
    </dgm:pt>
    <dgm:pt modelId="{8EC6424C-1C87-4C2A-8AEC-671B50A70930}">
      <dgm:prSet phldrT="[Text]" custT="1"/>
      <dgm:spPr/>
      <dgm:t>
        <a:bodyPr/>
        <a:lstStyle/>
        <a:p>
          <a:r>
            <a:rPr lang="en-US" sz="2000" b="0" dirty="0"/>
            <a:t>Encourages all</a:t>
          </a:r>
        </a:p>
      </dgm:t>
    </dgm:pt>
    <dgm:pt modelId="{87F5D7FC-9EF3-45AB-8416-1350FCE3FC93}" type="parTrans" cxnId="{0187CD3F-331F-4176-BBEB-B45EFEF58E14}">
      <dgm:prSet/>
      <dgm:spPr/>
      <dgm:t>
        <a:bodyPr/>
        <a:lstStyle/>
        <a:p>
          <a:endParaRPr lang="en-US"/>
        </a:p>
      </dgm:t>
    </dgm:pt>
    <dgm:pt modelId="{F73A63A5-A206-442A-9899-6C0699CBFE3F}" type="sibTrans" cxnId="{0187CD3F-331F-4176-BBEB-B45EFEF58E14}">
      <dgm:prSet/>
      <dgm:spPr/>
      <dgm:t>
        <a:bodyPr/>
        <a:lstStyle/>
        <a:p>
          <a:endParaRPr lang="en-US"/>
        </a:p>
      </dgm:t>
    </dgm:pt>
    <dgm:pt modelId="{DFFB40CF-8DEE-6449-B3CB-C10DC2E84555}">
      <dgm:prSet phldrT="[Text]" custT="1"/>
      <dgm:spPr/>
      <dgm:t>
        <a:bodyPr/>
        <a:lstStyle/>
        <a:p>
          <a:r>
            <a:rPr lang="en-US" sz="2000" b="0" dirty="0"/>
            <a:t>Uses tact and diplomacy </a:t>
          </a:r>
        </a:p>
      </dgm:t>
    </dgm:pt>
    <dgm:pt modelId="{137E7C6A-2CFD-F143-86FB-DB8ECD156DD1}" type="parTrans" cxnId="{80F54DC4-5992-BF42-BB6F-F36D75007592}">
      <dgm:prSet/>
      <dgm:spPr/>
      <dgm:t>
        <a:bodyPr/>
        <a:lstStyle/>
        <a:p>
          <a:endParaRPr lang="en-US"/>
        </a:p>
      </dgm:t>
    </dgm:pt>
    <dgm:pt modelId="{B4F0770F-C844-A341-AABA-C9775BFD4F9D}" type="sibTrans" cxnId="{80F54DC4-5992-BF42-BB6F-F36D75007592}">
      <dgm:prSet/>
      <dgm:spPr/>
      <dgm:t>
        <a:bodyPr/>
        <a:lstStyle/>
        <a:p>
          <a:endParaRPr lang="en-US"/>
        </a:p>
      </dgm:t>
    </dgm:pt>
    <dgm:pt modelId="{C36CE3FA-9B4A-43EE-954A-A1124834F44A}" type="pres">
      <dgm:prSet presAssocID="{D5229F39-4142-4CF4-9A77-6C762FB81F6B}" presName="list" presStyleCnt="0">
        <dgm:presLayoutVars>
          <dgm:dir/>
          <dgm:animLvl val="lvl"/>
        </dgm:presLayoutVars>
      </dgm:prSet>
      <dgm:spPr/>
    </dgm:pt>
    <dgm:pt modelId="{D53466DE-0F67-4B0B-9A32-135570D6F5F2}" type="pres">
      <dgm:prSet presAssocID="{04BD6C69-A8BF-4C97-960A-7791A4FA8404}" presName="posSpace" presStyleCnt="0"/>
      <dgm:spPr/>
    </dgm:pt>
    <dgm:pt modelId="{96A25336-E355-4FE8-A1DD-50909E0894D2}" type="pres">
      <dgm:prSet presAssocID="{04BD6C69-A8BF-4C97-960A-7791A4FA8404}" presName="vertFlow" presStyleCnt="0"/>
      <dgm:spPr/>
    </dgm:pt>
    <dgm:pt modelId="{81C90B4F-0CFC-4F38-AFDC-989F669063D8}" type="pres">
      <dgm:prSet presAssocID="{04BD6C69-A8BF-4C97-960A-7791A4FA8404}" presName="topSpace" presStyleCnt="0"/>
      <dgm:spPr/>
    </dgm:pt>
    <dgm:pt modelId="{79772EEF-79FE-476E-A65D-1C73486E833E}" type="pres">
      <dgm:prSet presAssocID="{04BD6C69-A8BF-4C97-960A-7791A4FA8404}" presName="firstComp" presStyleCnt="0"/>
      <dgm:spPr/>
    </dgm:pt>
    <dgm:pt modelId="{213FF5AF-E090-4694-8378-BA89C3795561}" type="pres">
      <dgm:prSet presAssocID="{04BD6C69-A8BF-4C97-960A-7791A4FA8404}" presName="firstChild" presStyleLbl="bgAccFollowNode1" presStyleIdx="0" presStyleCnt="10" custScaleX="118695" custLinFactNeighborX="17904" custLinFactNeighborY="-9346"/>
      <dgm:spPr/>
    </dgm:pt>
    <dgm:pt modelId="{0F8A3C55-AFCE-4C4D-8924-41BC5E8A445F}" type="pres">
      <dgm:prSet presAssocID="{04BD6C69-A8BF-4C97-960A-7791A4FA8404}" presName="firstChildTx" presStyleLbl="bgAccFollowNode1" presStyleIdx="0" presStyleCnt="10">
        <dgm:presLayoutVars>
          <dgm:bulletEnabled val="1"/>
        </dgm:presLayoutVars>
      </dgm:prSet>
      <dgm:spPr/>
    </dgm:pt>
    <dgm:pt modelId="{A7795664-971F-4443-8F58-9BFAE5654C87}" type="pres">
      <dgm:prSet presAssocID="{CC785031-05B6-4092-9D32-3E261E35C261}" presName="comp" presStyleCnt="0"/>
      <dgm:spPr/>
    </dgm:pt>
    <dgm:pt modelId="{965C6036-6FC9-4BA2-936D-C40E065C8EB5}" type="pres">
      <dgm:prSet presAssocID="{CC785031-05B6-4092-9D32-3E261E35C261}" presName="child" presStyleLbl="bgAccFollowNode1" presStyleIdx="1" presStyleCnt="10" custScaleX="118695" custLinFactNeighborX="17904" custLinFactNeighborY="-8971"/>
      <dgm:spPr/>
    </dgm:pt>
    <dgm:pt modelId="{1B227243-BB58-46E6-A064-8E849450A493}" type="pres">
      <dgm:prSet presAssocID="{CC785031-05B6-4092-9D32-3E261E35C261}" presName="childTx" presStyleLbl="bgAccFollowNode1" presStyleIdx="1" presStyleCnt="10">
        <dgm:presLayoutVars>
          <dgm:bulletEnabled val="1"/>
        </dgm:presLayoutVars>
      </dgm:prSet>
      <dgm:spPr/>
    </dgm:pt>
    <dgm:pt modelId="{D3A94ACE-03C9-4189-97C4-CEB82E13D0AE}" type="pres">
      <dgm:prSet presAssocID="{278F5F16-C1AB-41A4-975C-EE47DBE4E55F}" presName="comp" presStyleCnt="0"/>
      <dgm:spPr/>
    </dgm:pt>
    <dgm:pt modelId="{D3859B3F-7E7B-44B1-B617-4A2EE161957F}" type="pres">
      <dgm:prSet presAssocID="{278F5F16-C1AB-41A4-975C-EE47DBE4E55F}" presName="child" presStyleLbl="bgAccFollowNode1" presStyleIdx="2" presStyleCnt="10" custScaleX="118695" custLinFactNeighborX="17904" custLinFactNeighborY="-16317"/>
      <dgm:spPr/>
    </dgm:pt>
    <dgm:pt modelId="{FDC46932-A15E-49CF-AA90-6D81A7EA4053}" type="pres">
      <dgm:prSet presAssocID="{278F5F16-C1AB-41A4-975C-EE47DBE4E55F}" presName="childTx" presStyleLbl="bgAccFollowNode1" presStyleIdx="2" presStyleCnt="10">
        <dgm:presLayoutVars>
          <dgm:bulletEnabled val="1"/>
        </dgm:presLayoutVars>
      </dgm:prSet>
      <dgm:spPr/>
    </dgm:pt>
    <dgm:pt modelId="{E63CAC21-E01D-40FF-AA67-DFBDBAFC7485}" type="pres">
      <dgm:prSet presAssocID="{7F385921-B8A7-42B1-8BA4-3D8C803FEF4B}" presName="comp" presStyleCnt="0"/>
      <dgm:spPr/>
    </dgm:pt>
    <dgm:pt modelId="{56B951AC-40AD-4F4D-B54A-DF6A46CDEA40}" type="pres">
      <dgm:prSet presAssocID="{7F385921-B8A7-42B1-8BA4-3D8C803FEF4B}" presName="child" presStyleLbl="bgAccFollowNode1" presStyleIdx="3" presStyleCnt="10" custScaleX="118695" custLinFactNeighborX="17904" custLinFactNeighborY="-15942"/>
      <dgm:spPr/>
    </dgm:pt>
    <dgm:pt modelId="{2F1B9A53-3B7A-4008-A2F0-8C284812472A}" type="pres">
      <dgm:prSet presAssocID="{7F385921-B8A7-42B1-8BA4-3D8C803FEF4B}" presName="childTx" presStyleLbl="bgAccFollowNode1" presStyleIdx="3" presStyleCnt="10">
        <dgm:presLayoutVars>
          <dgm:bulletEnabled val="1"/>
        </dgm:presLayoutVars>
      </dgm:prSet>
      <dgm:spPr/>
    </dgm:pt>
    <dgm:pt modelId="{81C067D1-A76C-4E55-98FC-E18BB7B38E00}" type="pres">
      <dgm:prSet presAssocID="{E6524EAB-4A08-47B5-9DED-7D184398AA98}" presName="comp" presStyleCnt="0"/>
      <dgm:spPr/>
    </dgm:pt>
    <dgm:pt modelId="{58DAC03C-7876-4784-A71F-E175165899F4}" type="pres">
      <dgm:prSet presAssocID="{E6524EAB-4A08-47B5-9DED-7D184398AA98}" presName="child" presStyleLbl="bgAccFollowNode1" presStyleIdx="4" presStyleCnt="10" custScaleX="118695" custLinFactNeighborX="17904" custLinFactNeighborY="-23288"/>
      <dgm:spPr/>
    </dgm:pt>
    <dgm:pt modelId="{9D384D3A-D19E-4AC4-B45B-AEA0B74B64E6}" type="pres">
      <dgm:prSet presAssocID="{E6524EAB-4A08-47B5-9DED-7D184398AA98}" presName="childTx" presStyleLbl="bgAccFollowNode1" presStyleIdx="4" presStyleCnt="10">
        <dgm:presLayoutVars>
          <dgm:bulletEnabled val="1"/>
        </dgm:presLayoutVars>
      </dgm:prSet>
      <dgm:spPr/>
    </dgm:pt>
    <dgm:pt modelId="{93A36FEC-B11D-4C36-B9DF-377028E0D78D}" type="pres">
      <dgm:prSet presAssocID="{04BD6C69-A8BF-4C97-960A-7791A4FA8404}" presName="negSpace" presStyleCnt="0"/>
      <dgm:spPr/>
    </dgm:pt>
    <dgm:pt modelId="{B638601E-F916-4F36-BD6D-C54A9CC0BABD}" type="pres">
      <dgm:prSet presAssocID="{04BD6C69-A8BF-4C97-960A-7791A4FA8404}" presName="circle" presStyleLbl="node1" presStyleIdx="0" presStyleCnt="2" custScaleX="229490" custScaleY="193344" custLinFactX="-15751" custLinFactNeighborX="-100000" custLinFactNeighborY="-251"/>
      <dgm:spPr/>
    </dgm:pt>
    <dgm:pt modelId="{DF9111B9-933C-4EA5-8FB6-D0E6D73414D9}" type="pres">
      <dgm:prSet presAssocID="{F2067770-2D7A-4C30-95C3-AE73ABACD21D}" presName="transSpace" presStyleCnt="0"/>
      <dgm:spPr/>
    </dgm:pt>
    <dgm:pt modelId="{ED559469-3BF5-4F1E-A054-AB84CD8A4D63}" type="pres">
      <dgm:prSet presAssocID="{9B1C135B-86BB-4E70-BF63-00F9DECB005B}" presName="posSpace" presStyleCnt="0"/>
      <dgm:spPr/>
    </dgm:pt>
    <dgm:pt modelId="{9F67B1BB-4210-4F75-B87C-5CE3A6F4E360}" type="pres">
      <dgm:prSet presAssocID="{9B1C135B-86BB-4E70-BF63-00F9DECB005B}" presName="vertFlow" presStyleCnt="0"/>
      <dgm:spPr/>
    </dgm:pt>
    <dgm:pt modelId="{D813232B-F461-4F35-A480-DF5D4351FED2}" type="pres">
      <dgm:prSet presAssocID="{9B1C135B-86BB-4E70-BF63-00F9DECB005B}" presName="topSpace" presStyleCnt="0"/>
      <dgm:spPr/>
    </dgm:pt>
    <dgm:pt modelId="{FFE06CBA-5D0C-40CF-A69D-FD0A0E2EFBCE}" type="pres">
      <dgm:prSet presAssocID="{9B1C135B-86BB-4E70-BF63-00F9DECB005B}" presName="firstComp" presStyleCnt="0"/>
      <dgm:spPr/>
    </dgm:pt>
    <dgm:pt modelId="{FE0A50D7-A7F7-4ED9-940B-C93AAA5A5861}" type="pres">
      <dgm:prSet presAssocID="{9B1C135B-86BB-4E70-BF63-00F9DECB005B}" presName="firstChild" presStyleLbl="bgAccFollowNode1" presStyleIdx="5" presStyleCnt="10" custScaleX="118695" custLinFactNeighborX="48000" custLinFactNeighborY="-9346"/>
      <dgm:spPr/>
    </dgm:pt>
    <dgm:pt modelId="{87A2F1F1-2F4D-4A41-AD4D-91A2ECAD4A9B}" type="pres">
      <dgm:prSet presAssocID="{9B1C135B-86BB-4E70-BF63-00F9DECB005B}" presName="firstChildTx" presStyleLbl="bgAccFollowNode1" presStyleIdx="5" presStyleCnt="10">
        <dgm:presLayoutVars>
          <dgm:bulletEnabled val="1"/>
        </dgm:presLayoutVars>
      </dgm:prSet>
      <dgm:spPr/>
    </dgm:pt>
    <dgm:pt modelId="{014FF317-A387-4263-B0F3-6D3B58F3FF54}" type="pres">
      <dgm:prSet presAssocID="{C92DF565-7E69-4FB4-80D3-515A4CC7DFCE}" presName="comp" presStyleCnt="0"/>
      <dgm:spPr/>
    </dgm:pt>
    <dgm:pt modelId="{84AF9EF4-A77F-4A46-A3A9-B48BD91296D2}" type="pres">
      <dgm:prSet presAssocID="{C92DF565-7E69-4FB4-80D3-515A4CC7DFCE}" presName="child" presStyleLbl="bgAccFollowNode1" presStyleIdx="6" presStyleCnt="10" custScaleX="118695" custLinFactNeighborX="48000" custLinFactNeighborY="-16692"/>
      <dgm:spPr/>
    </dgm:pt>
    <dgm:pt modelId="{95299FE9-9B6F-4167-AE16-CCD0EAD404B3}" type="pres">
      <dgm:prSet presAssocID="{C92DF565-7E69-4FB4-80D3-515A4CC7DFCE}" presName="childTx" presStyleLbl="bgAccFollowNode1" presStyleIdx="6" presStyleCnt="10">
        <dgm:presLayoutVars>
          <dgm:bulletEnabled val="1"/>
        </dgm:presLayoutVars>
      </dgm:prSet>
      <dgm:spPr/>
    </dgm:pt>
    <dgm:pt modelId="{A7628A5D-5BEF-45F6-B5AC-16581B3B8BC9}" type="pres">
      <dgm:prSet presAssocID="{21671BB5-B1DC-4900-9AA2-039DC3C5B9D1}" presName="comp" presStyleCnt="0"/>
      <dgm:spPr/>
    </dgm:pt>
    <dgm:pt modelId="{51694FF7-E0D6-43A4-897F-8D12273550B9}" type="pres">
      <dgm:prSet presAssocID="{21671BB5-B1DC-4900-9AA2-039DC3C5B9D1}" presName="child" presStyleLbl="bgAccFollowNode1" presStyleIdx="7" presStyleCnt="10" custScaleX="118695" custLinFactNeighborX="48000" custLinFactNeighborY="-16317"/>
      <dgm:spPr/>
    </dgm:pt>
    <dgm:pt modelId="{49AF7931-56EB-42B0-A9D9-76F742526488}" type="pres">
      <dgm:prSet presAssocID="{21671BB5-B1DC-4900-9AA2-039DC3C5B9D1}" presName="childTx" presStyleLbl="bgAccFollowNode1" presStyleIdx="7" presStyleCnt="10">
        <dgm:presLayoutVars>
          <dgm:bulletEnabled val="1"/>
        </dgm:presLayoutVars>
      </dgm:prSet>
      <dgm:spPr/>
    </dgm:pt>
    <dgm:pt modelId="{0A2E3C2E-697E-4357-8EA7-F72ABE63CC39}" type="pres">
      <dgm:prSet presAssocID="{8EC6424C-1C87-4C2A-8AEC-671B50A70930}" presName="comp" presStyleCnt="0"/>
      <dgm:spPr/>
    </dgm:pt>
    <dgm:pt modelId="{F13907E0-288D-4F99-B6CD-95476FA7DE90}" type="pres">
      <dgm:prSet presAssocID="{8EC6424C-1C87-4C2A-8AEC-671B50A70930}" presName="child" presStyleLbl="bgAccFollowNode1" presStyleIdx="8" presStyleCnt="10" custScaleX="118695" custLinFactNeighborX="48000" custLinFactNeighborY="-15942"/>
      <dgm:spPr/>
    </dgm:pt>
    <dgm:pt modelId="{7C41677B-20D6-4AE9-946E-337809407362}" type="pres">
      <dgm:prSet presAssocID="{8EC6424C-1C87-4C2A-8AEC-671B50A70930}" presName="childTx" presStyleLbl="bgAccFollowNode1" presStyleIdx="8" presStyleCnt="10">
        <dgm:presLayoutVars>
          <dgm:bulletEnabled val="1"/>
        </dgm:presLayoutVars>
      </dgm:prSet>
      <dgm:spPr/>
    </dgm:pt>
    <dgm:pt modelId="{DAEC3460-1E33-EA4A-A9A5-4E1D5DF19520}" type="pres">
      <dgm:prSet presAssocID="{DFFB40CF-8DEE-6449-B3CB-C10DC2E84555}" presName="comp" presStyleCnt="0"/>
      <dgm:spPr/>
    </dgm:pt>
    <dgm:pt modelId="{A7A3AFE9-E2F0-054C-81AD-BD59DF4EA3A4}" type="pres">
      <dgm:prSet presAssocID="{DFFB40CF-8DEE-6449-B3CB-C10DC2E84555}" presName="child" presStyleLbl="bgAccFollowNode1" presStyleIdx="9" presStyleCnt="10" custScaleX="118695" custLinFactNeighborX="48000" custLinFactNeighborY="-15567"/>
      <dgm:spPr/>
    </dgm:pt>
    <dgm:pt modelId="{1F1FBE3A-66B7-A543-A983-FC1673759148}" type="pres">
      <dgm:prSet presAssocID="{DFFB40CF-8DEE-6449-B3CB-C10DC2E84555}" presName="childTx" presStyleLbl="bgAccFollowNode1" presStyleIdx="9" presStyleCnt="10">
        <dgm:presLayoutVars>
          <dgm:bulletEnabled val="1"/>
        </dgm:presLayoutVars>
      </dgm:prSet>
      <dgm:spPr/>
    </dgm:pt>
    <dgm:pt modelId="{188126DF-9220-473E-A73C-C6A71815EBEB}" type="pres">
      <dgm:prSet presAssocID="{9B1C135B-86BB-4E70-BF63-00F9DECB005B}" presName="negSpace" presStyleCnt="0"/>
      <dgm:spPr/>
    </dgm:pt>
    <dgm:pt modelId="{C391C3EF-9F7C-4168-9C39-7888BAD51FE6}" type="pres">
      <dgm:prSet presAssocID="{9B1C135B-86BB-4E70-BF63-00F9DECB005B}" presName="circle" presStyleLbl="node1" presStyleIdx="1" presStyleCnt="2" custScaleX="270086" custScaleY="223502" custLinFactNeighborX="-68924" custLinFactNeighborY="-8026"/>
      <dgm:spPr/>
    </dgm:pt>
  </dgm:ptLst>
  <dgm:cxnLst>
    <dgm:cxn modelId="{9A7E0A0D-D602-4B98-95B2-5E1470A22321}" type="presOf" srcId="{7F385921-B8A7-42B1-8BA4-3D8C803FEF4B}" destId="{2F1B9A53-3B7A-4008-A2F0-8C284812472A}" srcOrd="1" destOrd="0" presId="urn:microsoft.com/office/officeart/2005/8/layout/hList9"/>
    <dgm:cxn modelId="{F5A30119-7419-449C-917D-50180B922EB5}" type="presOf" srcId="{9B1C135B-86BB-4E70-BF63-00F9DECB005B}" destId="{C391C3EF-9F7C-4168-9C39-7888BAD51FE6}" srcOrd="0" destOrd="0" presId="urn:microsoft.com/office/officeart/2005/8/layout/hList9"/>
    <dgm:cxn modelId="{5E1B6B1A-7CD9-440D-B7A9-DE01BF84286E}" type="presOf" srcId="{A6DA2131-1DFC-4EDF-A52C-CBBFE5F3E83B}" destId="{87A2F1F1-2F4D-4A41-AD4D-91A2ECAD4A9B}" srcOrd="1" destOrd="0" presId="urn:microsoft.com/office/officeart/2005/8/layout/hList9"/>
    <dgm:cxn modelId="{05511125-DCA9-4C20-B8B9-6135A5AF8F28}" srcId="{D5229F39-4142-4CF4-9A77-6C762FB81F6B}" destId="{04BD6C69-A8BF-4C97-960A-7791A4FA8404}" srcOrd="0" destOrd="0" parTransId="{321762C0-0E7A-4825-BE83-81FD8F40F552}" sibTransId="{F2067770-2D7A-4C30-95C3-AE73ABACD21D}"/>
    <dgm:cxn modelId="{086EAF25-6057-42C4-AB10-4FD629FF3E92}" type="presOf" srcId="{8EC6424C-1C87-4C2A-8AEC-671B50A70930}" destId="{7C41677B-20D6-4AE9-946E-337809407362}" srcOrd="1" destOrd="0" presId="urn:microsoft.com/office/officeart/2005/8/layout/hList9"/>
    <dgm:cxn modelId="{D459682B-07DB-465E-B945-10B7CE0F4613}" srcId="{9B1C135B-86BB-4E70-BF63-00F9DECB005B}" destId="{C92DF565-7E69-4FB4-80D3-515A4CC7DFCE}" srcOrd="1" destOrd="0" parTransId="{2986B2A1-7A9A-41D5-8726-582D824BD686}" sibTransId="{2C364E3F-7C7A-43D5-A0A6-9FC0F3A87779}"/>
    <dgm:cxn modelId="{864C7132-0375-4306-8FD6-C0676F9AC054}" srcId="{9B1C135B-86BB-4E70-BF63-00F9DECB005B}" destId="{A6DA2131-1DFC-4EDF-A52C-CBBFE5F3E83B}" srcOrd="0" destOrd="0" parTransId="{EB7E7F42-B2E4-4B9C-9702-569DEA1BC5EC}" sibTransId="{54CEBE14-53A9-45DA-9683-E86FFDC2AB70}"/>
    <dgm:cxn modelId="{D0D10637-4836-4CB1-BDCF-368EAD3CBD49}" srcId="{04BD6C69-A8BF-4C97-960A-7791A4FA8404}" destId="{E6524EAB-4A08-47B5-9DED-7D184398AA98}" srcOrd="4" destOrd="0" parTransId="{02F97E0F-D738-4A0F-8756-26CD49948C9C}" sibTransId="{F9B9349E-0F40-48D0-9249-FDF0577954D9}"/>
    <dgm:cxn modelId="{0187CD3F-331F-4176-BBEB-B45EFEF58E14}" srcId="{9B1C135B-86BB-4E70-BF63-00F9DECB005B}" destId="{8EC6424C-1C87-4C2A-8AEC-671B50A70930}" srcOrd="3" destOrd="0" parTransId="{87F5D7FC-9EF3-45AB-8416-1350FCE3FC93}" sibTransId="{F73A63A5-A206-442A-9899-6C0699CBFE3F}"/>
    <dgm:cxn modelId="{BC28D93F-BC5A-41C6-AFF6-654D3B5EBA39}" type="presOf" srcId="{21671BB5-B1DC-4900-9AA2-039DC3C5B9D1}" destId="{51694FF7-E0D6-43A4-897F-8D12273550B9}" srcOrd="0" destOrd="0" presId="urn:microsoft.com/office/officeart/2005/8/layout/hList9"/>
    <dgm:cxn modelId="{35F1F63F-0641-4898-8665-819B8902EB3B}" type="presOf" srcId="{9F2E5988-57C2-42FE-AFE5-D7D0AE48A107}" destId="{213FF5AF-E090-4694-8378-BA89C3795561}" srcOrd="0" destOrd="0" presId="urn:microsoft.com/office/officeart/2005/8/layout/hList9"/>
    <dgm:cxn modelId="{39A20C5E-28B1-457E-A561-4F540FDB1C21}" srcId="{D5229F39-4142-4CF4-9A77-6C762FB81F6B}" destId="{9B1C135B-86BB-4E70-BF63-00F9DECB005B}" srcOrd="1" destOrd="0" parTransId="{5BE6C6D1-2AA1-4508-A01A-14375715A3DE}" sibTransId="{F656465E-AE02-4E30-B4F6-26FE6B71B874}"/>
    <dgm:cxn modelId="{F6AB8A60-9C85-4A7A-B210-7B28A6083A88}" type="presOf" srcId="{CC785031-05B6-4092-9D32-3E261E35C261}" destId="{965C6036-6FC9-4BA2-936D-C40E065C8EB5}" srcOrd="0" destOrd="0" presId="urn:microsoft.com/office/officeart/2005/8/layout/hList9"/>
    <dgm:cxn modelId="{3C212A45-31A3-4CE0-8B4F-8949E547AF01}" type="presOf" srcId="{C92DF565-7E69-4FB4-80D3-515A4CC7DFCE}" destId="{95299FE9-9B6F-4167-AE16-CCD0EAD404B3}" srcOrd="1" destOrd="0" presId="urn:microsoft.com/office/officeart/2005/8/layout/hList9"/>
    <dgm:cxn modelId="{ABE84467-DD80-4FC4-8C26-BB0132BE99D3}" type="presOf" srcId="{278F5F16-C1AB-41A4-975C-EE47DBE4E55F}" destId="{FDC46932-A15E-49CF-AA90-6D81A7EA4053}" srcOrd="1" destOrd="0" presId="urn:microsoft.com/office/officeart/2005/8/layout/hList9"/>
    <dgm:cxn modelId="{2FEB9149-BCE7-4A80-8844-06463CF05875}" type="presOf" srcId="{A6DA2131-1DFC-4EDF-A52C-CBBFE5F3E83B}" destId="{FE0A50D7-A7F7-4ED9-940B-C93AAA5A5861}" srcOrd="0" destOrd="0" presId="urn:microsoft.com/office/officeart/2005/8/layout/hList9"/>
    <dgm:cxn modelId="{26FBCF49-C5D7-4D6A-828F-20D17EB2D450}" type="presOf" srcId="{278F5F16-C1AB-41A4-975C-EE47DBE4E55F}" destId="{D3859B3F-7E7B-44B1-B617-4A2EE161957F}" srcOrd="0" destOrd="0" presId="urn:microsoft.com/office/officeart/2005/8/layout/hList9"/>
    <dgm:cxn modelId="{8C95204D-4D7A-4E9A-9FB8-2AD71E66968F}" type="presOf" srcId="{E6524EAB-4A08-47B5-9DED-7D184398AA98}" destId="{58DAC03C-7876-4784-A71F-E175165899F4}" srcOrd="0" destOrd="0" presId="urn:microsoft.com/office/officeart/2005/8/layout/hList9"/>
    <dgm:cxn modelId="{6581F650-D437-49F6-8EE2-C3AFC783FE9C}" srcId="{04BD6C69-A8BF-4C97-960A-7791A4FA8404}" destId="{278F5F16-C1AB-41A4-975C-EE47DBE4E55F}" srcOrd="2" destOrd="0" parTransId="{142EF860-1EA2-46C9-8475-2EAD69236FBE}" sibTransId="{7E41AEA5-6884-40C8-950A-5CC2B5654685}"/>
    <dgm:cxn modelId="{09AE4652-C3CA-4349-B4C2-2E0434B58AFD}" type="presOf" srcId="{7F385921-B8A7-42B1-8BA4-3D8C803FEF4B}" destId="{56B951AC-40AD-4F4D-B54A-DF6A46CDEA40}" srcOrd="0" destOrd="0" presId="urn:microsoft.com/office/officeart/2005/8/layout/hList9"/>
    <dgm:cxn modelId="{9F51AD75-9D84-4519-9994-1CAB11BEFB94}" type="presOf" srcId="{DFFB40CF-8DEE-6449-B3CB-C10DC2E84555}" destId="{1F1FBE3A-66B7-A543-A983-FC1673759148}" srcOrd="1" destOrd="0" presId="urn:microsoft.com/office/officeart/2005/8/layout/hList9"/>
    <dgm:cxn modelId="{A14D2057-6747-439B-B5F3-265FFB42419F}" srcId="{04BD6C69-A8BF-4C97-960A-7791A4FA8404}" destId="{9F2E5988-57C2-42FE-AFE5-D7D0AE48A107}" srcOrd="0" destOrd="0" parTransId="{A7449573-25F4-4F53-A347-932BF2CE5F10}" sibTransId="{4FD23E95-381B-46B0-B9F8-9727CC4153B6}"/>
    <dgm:cxn modelId="{B949FD79-E2DD-47DA-8DAC-7DBF5F63B359}" type="presOf" srcId="{04BD6C69-A8BF-4C97-960A-7791A4FA8404}" destId="{B638601E-F916-4F36-BD6D-C54A9CC0BABD}" srcOrd="0" destOrd="0" presId="urn:microsoft.com/office/officeart/2005/8/layout/hList9"/>
    <dgm:cxn modelId="{6A8DA95A-E392-406F-9E12-F23EF5962C35}" type="presOf" srcId="{D5229F39-4142-4CF4-9A77-6C762FB81F6B}" destId="{C36CE3FA-9B4A-43EE-954A-A1124834F44A}" srcOrd="0" destOrd="0" presId="urn:microsoft.com/office/officeart/2005/8/layout/hList9"/>
    <dgm:cxn modelId="{EDE7CC88-A787-48A0-874A-BCA54A9F71A2}" type="presOf" srcId="{21671BB5-B1DC-4900-9AA2-039DC3C5B9D1}" destId="{49AF7931-56EB-42B0-A9D9-76F742526488}" srcOrd="1" destOrd="0" presId="urn:microsoft.com/office/officeart/2005/8/layout/hList9"/>
    <dgm:cxn modelId="{92D73689-D9AA-4BDA-8C14-368FC25DBB95}" type="presOf" srcId="{CC785031-05B6-4092-9D32-3E261E35C261}" destId="{1B227243-BB58-46E6-A064-8E849450A493}" srcOrd="1" destOrd="0" presId="urn:microsoft.com/office/officeart/2005/8/layout/hList9"/>
    <dgm:cxn modelId="{05D2028B-90CF-4EBA-95C6-A3F13A7F11D8}" type="presOf" srcId="{9F2E5988-57C2-42FE-AFE5-D7D0AE48A107}" destId="{0F8A3C55-AFCE-4C4D-8924-41BC5E8A445F}" srcOrd="1" destOrd="0" presId="urn:microsoft.com/office/officeart/2005/8/layout/hList9"/>
    <dgm:cxn modelId="{AA9F3B98-2556-4E3D-A815-27AB2495419B}" type="presOf" srcId="{E6524EAB-4A08-47B5-9DED-7D184398AA98}" destId="{9D384D3A-D19E-4AC4-B45B-AEA0B74B64E6}" srcOrd="1" destOrd="0" presId="urn:microsoft.com/office/officeart/2005/8/layout/hList9"/>
    <dgm:cxn modelId="{243382A1-0FE2-44C3-860D-848F8437D876}" type="presOf" srcId="{DFFB40CF-8DEE-6449-B3CB-C10DC2E84555}" destId="{A7A3AFE9-E2F0-054C-81AD-BD59DF4EA3A4}" srcOrd="0" destOrd="0" presId="urn:microsoft.com/office/officeart/2005/8/layout/hList9"/>
    <dgm:cxn modelId="{2EA36BB6-D453-449D-8D2C-792E6BDDC983}" srcId="{04BD6C69-A8BF-4C97-960A-7791A4FA8404}" destId="{7F385921-B8A7-42B1-8BA4-3D8C803FEF4B}" srcOrd="3" destOrd="0" parTransId="{E589313F-9155-475B-A8E4-1D1C1134D12A}" sibTransId="{23203859-88EC-418F-AE0A-14D6B9AE4B55}"/>
    <dgm:cxn modelId="{80F54DC4-5992-BF42-BB6F-F36D75007592}" srcId="{9B1C135B-86BB-4E70-BF63-00F9DECB005B}" destId="{DFFB40CF-8DEE-6449-B3CB-C10DC2E84555}" srcOrd="4" destOrd="0" parTransId="{137E7C6A-2CFD-F143-86FB-DB8ECD156DD1}" sibTransId="{B4F0770F-C844-A341-AABA-C9775BFD4F9D}"/>
    <dgm:cxn modelId="{5A7353D4-C006-45F8-9BCB-1A2CCBE9F7E2}" type="presOf" srcId="{C92DF565-7E69-4FB4-80D3-515A4CC7DFCE}" destId="{84AF9EF4-A77F-4A46-A3A9-B48BD91296D2}" srcOrd="0" destOrd="0" presId="urn:microsoft.com/office/officeart/2005/8/layout/hList9"/>
    <dgm:cxn modelId="{DC94D9E6-A115-4095-B527-6A221BDC36F9}" type="presOf" srcId="{8EC6424C-1C87-4C2A-8AEC-671B50A70930}" destId="{F13907E0-288D-4F99-B6CD-95476FA7DE90}" srcOrd="0" destOrd="0" presId="urn:microsoft.com/office/officeart/2005/8/layout/hList9"/>
    <dgm:cxn modelId="{7916DBEF-A303-47B3-9C8A-ABF787E4393C}" srcId="{9B1C135B-86BB-4E70-BF63-00F9DECB005B}" destId="{21671BB5-B1DC-4900-9AA2-039DC3C5B9D1}" srcOrd="2" destOrd="0" parTransId="{F4C3B861-8E4F-499D-933E-59692982E96A}" sibTransId="{042B51EB-AEB5-4F44-BEDD-3512A6D3392A}"/>
    <dgm:cxn modelId="{FE3A21FC-A04F-49D6-8385-D279FD5FB3F3}" srcId="{04BD6C69-A8BF-4C97-960A-7791A4FA8404}" destId="{CC785031-05B6-4092-9D32-3E261E35C261}" srcOrd="1" destOrd="0" parTransId="{B0F0F24B-98ED-49E6-B068-0DF2BDEC1011}" sibTransId="{FC1BC8D4-65B3-4C9F-A270-B2582F6D65AC}"/>
    <dgm:cxn modelId="{59467940-2786-4D14-BFF2-09677D1C3C36}" type="presParOf" srcId="{C36CE3FA-9B4A-43EE-954A-A1124834F44A}" destId="{D53466DE-0F67-4B0B-9A32-135570D6F5F2}" srcOrd="0" destOrd="0" presId="urn:microsoft.com/office/officeart/2005/8/layout/hList9"/>
    <dgm:cxn modelId="{621AF954-50CB-48FB-A237-FEDD1D93E727}" type="presParOf" srcId="{C36CE3FA-9B4A-43EE-954A-A1124834F44A}" destId="{96A25336-E355-4FE8-A1DD-50909E0894D2}" srcOrd="1" destOrd="0" presId="urn:microsoft.com/office/officeart/2005/8/layout/hList9"/>
    <dgm:cxn modelId="{BB4A44F8-D857-4141-99E0-19A434EBD616}" type="presParOf" srcId="{96A25336-E355-4FE8-A1DD-50909E0894D2}" destId="{81C90B4F-0CFC-4F38-AFDC-989F669063D8}" srcOrd="0" destOrd="0" presId="urn:microsoft.com/office/officeart/2005/8/layout/hList9"/>
    <dgm:cxn modelId="{C79C2758-DB96-433C-8FA4-64990A345ECD}" type="presParOf" srcId="{96A25336-E355-4FE8-A1DD-50909E0894D2}" destId="{79772EEF-79FE-476E-A65D-1C73486E833E}" srcOrd="1" destOrd="0" presId="urn:microsoft.com/office/officeart/2005/8/layout/hList9"/>
    <dgm:cxn modelId="{2EFDC9A5-A375-41AC-9692-0318553D8C6E}" type="presParOf" srcId="{79772EEF-79FE-476E-A65D-1C73486E833E}" destId="{213FF5AF-E090-4694-8378-BA89C3795561}" srcOrd="0" destOrd="0" presId="urn:microsoft.com/office/officeart/2005/8/layout/hList9"/>
    <dgm:cxn modelId="{C96FECA5-92FA-4B2B-9199-8DB7FE16FCD8}" type="presParOf" srcId="{79772EEF-79FE-476E-A65D-1C73486E833E}" destId="{0F8A3C55-AFCE-4C4D-8924-41BC5E8A445F}" srcOrd="1" destOrd="0" presId="urn:microsoft.com/office/officeart/2005/8/layout/hList9"/>
    <dgm:cxn modelId="{1A7A7881-89DA-42CF-95F5-26895579478C}" type="presParOf" srcId="{96A25336-E355-4FE8-A1DD-50909E0894D2}" destId="{A7795664-971F-4443-8F58-9BFAE5654C87}" srcOrd="2" destOrd="0" presId="urn:microsoft.com/office/officeart/2005/8/layout/hList9"/>
    <dgm:cxn modelId="{F8C0E6A4-FBAF-454F-B172-857F9AEED469}" type="presParOf" srcId="{A7795664-971F-4443-8F58-9BFAE5654C87}" destId="{965C6036-6FC9-4BA2-936D-C40E065C8EB5}" srcOrd="0" destOrd="0" presId="urn:microsoft.com/office/officeart/2005/8/layout/hList9"/>
    <dgm:cxn modelId="{E3492A32-4CC5-4EC6-8B12-5CB94B27F095}" type="presParOf" srcId="{A7795664-971F-4443-8F58-9BFAE5654C87}" destId="{1B227243-BB58-46E6-A064-8E849450A493}" srcOrd="1" destOrd="0" presId="urn:microsoft.com/office/officeart/2005/8/layout/hList9"/>
    <dgm:cxn modelId="{88A20134-439D-48C4-97D2-8CFB6F935273}" type="presParOf" srcId="{96A25336-E355-4FE8-A1DD-50909E0894D2}" destId="{D3A94ACE-03C9-4189-97C4-CEB82E13D0AE}" srcOrd="3" destOrd="0" presId="urn:microsoft.com/office/officeart/2005/8/layout/hList9"/>
    <dgm:cxn modelId="{39A4BA93-BA38-4C76-A0E7-90580631BBE9}" type="presParOf" srcId="{D3A94ACE-03C9-4189-97C4-CEB82E13D0AE}" destId="{D3859B3F-7E7B-44B1-B617-4A2EE161957F}" srcOrd="0" destOrd="0" presId="urn:microsoft.com/office/officeart/2005/8/layout/hList9"/>
    <dgm:cxn modelId="{7B141387-C78D-4D9B-8CBC-4B6F973C234A}" type="presParOf" srcId="{D3A94ACE-03C9-4189-97C4-CEB82E13D0AE}" destId="{FDC46932-A15E-49CF-AA90-6D81A7EA4053}" srcOrd="1" destOrd="0" presId="urn:microsoft.com/office/officeart/2005/8/layout/hList9"/>
    <dgm:cxn modelId="{75B33424-3369-43EA-850F-19431AA405D5}" type="presParOf" srcId="{96A25336-E355-4FE8-A1DD-50909E0894D2}" destId="{E63CAC21-E01D-40FF-AA67-DFBDBAFC7485}" srcOrd="4" destOrd="0" presId="urn:microsoft.com/office/officeart/2005/8/layout/hList9"/>
    <dgm:cxn modelId="{70DFAC5C-9FB9-45A9-8DB7-30A83ED67784}" type="presParOf" srcId="{E63CAC21-E01D-40FF-AA67-DFBDBAFC7485}" destId="{56B951AC-40AD-4F4D-B54A-DF6A46CDEA40}" srcOrd="0" destOrd="0" presId="urn:microsoft.com/office/officeart/2005/8/layout/hList9"/>
    <dgm:cxn modelId="{6861EC68-32F3-45F6-B927-AEDDD19B38D4}" type="presParOf" srcId="{E63CAC21-E01D-40FF-AA67-DFBDBAFC7485}" destId="{2F1B9A53-3B7A-4008-A2F0-8C284812472A}" srcOrd="1" destOrd="0" presId="urn:microsoft.com/office/officeart/2005/8/layout/hList9"/>
    <dgm:cxn modelId="{337101F7-4276-4AB1-87B8-D821AD58521C}" type="presParOf" srcId="{96A25336-E355-4FE8-A1DD-50909E0894D2}" destId="{81C067D1-A76C-4E55-98FC-E18BB7B38E00}" srcOrd="5" destOrd="0" presId="urn:microsoft.com/office/officeart/2005/8/layout/hList9"/>
    <dgm:cxn modelId="{6BD3C353-44FE-49F6-8286-40D66764AC77}" type="presParOf" srcId="{81C067D1-A76C-4E55-98FC-E18BB7B38E00}" destId="{58DAC03C-7876-4784-A71F-E175165899F4}" srcOrd="0" destOrd="0" presId="urn:microsoft.com/office/officeart/2005/8/layout/hList9"/>
    <dgm:cxn modelId="{6EB364E6-4E05-4E6C-98C6-9478B3956778}" type="presParOf" srcId="{81C067D1-A76C-4E55-98FC-E18BB7B38E00}" destId="{9D384D3A-D19E-4AC4-B45B-AEA0B74B64E6}" srcOrd="1" destOrd="0" presId="urn:microsoft.com/office/officeart/2005/8/layout/hList9"/>
    <dgm:cxn modelId="{40E449E0-B9FD-4A1E-8D5A-7933C0DEDCC3}" type="presParOf" srcId="{C36CE3FA-9B4A-43EE-954A-A1124834F44A}" destId="{93A36FEC-B11D-4C36-B9DF-377028E0D78D}" srcOrd="2" destOrd="0" presId="urn:microsoft.com/office/officeart/2005/8/layout/hList9"/>
    <dgm:cxn modelId="{84411D38-CBA0-45BD-BD00-4494738DE4A4}" type="presParOf" srcId="{C36CE3FA-9B4A-43EE-954A-A1124834F44A}" destId="{B638601E-F916-4F36-BD6D-C54A9CC0BABD}" srcOrd="3" destOrd="0" presId="urn:microsoft.com/office/officeart/2005/8/layout/hList9"/>
    <dgm:cxn modelId="{5CB3B90B-B14E-4F9A-A12F-BDEAA9DEE048}" type="presParOf" srcId="{C36CE3FA-9B4A-43EE-954A-A1124834F44A}" destId="{DF9111B9-933C-4EA5-8FB6-D0E6D73414D9}" srcOrd="4" destOrd="0" presId="urn:microsoft.com/office/officeart/2005/8/layout/hList9"/>
    <dgm:cxn modelId="{75D80A4D-F7A7-4ABB-930E-E9A48DB2C473}" type="presParOf" srcId="{C36CE3FA-9B4A-43EE-954A-A1124834F44A}" destId="{ED559469-3BF5-4F1E-A054-AB84CD8A4D63}" srcOrd="5" destOrd="0" presId="urn:microsoft.com/office/officeart/2005/8/layout/hList9"/>
    <dgm:cxn modelId="{239194BB-D92B-49FB-AB42-BA772356AC47}" type="presParOf" srcId="{C36CE3FA-9B4A-43EE-954A-A1124834F44A}" destId="{9F67B1BB-4210-4F75-B87C-5CE3A6F4E360}" srcOrd="6" destOrd="0" presId="urn:microsoft.com/office/officeart/2005/8/layout/hList9"/>
    <dgm:cxn modelId="{F44C5B5A-905F-44E3-BB81-CCD341E4A46B}" type="presParOf" srcId="{9F67B1BB-4210-4F75-B87C-5CE3A6F4E360}" destId="{D813232B-F461-4F35-A480-DF5D4351FED2}" srcOrd="0" destOrd="0" presId="urn:microsoft.com/office/officeart/2005/8/layout/hList9"/>
    <dgm:cxn modelId="{DC10C20E-DC5D-4C02-A062-183959D4AE63}" type="presParOf" srcId="{9F67B1BB-4210-4F75-B87C-5CE3A6F4E360}" destId="{FFE06CBA-5D0C-40CF-A69D-FD0A0E2EFBCE}" srcOrd="1" destOrd="0" presId="urn:microsoft.com/office/officeart/2005/8/layout/hList9"/>
    <dgm:cxn modelId="{8A26DF81-0C22-481A-BF6D-F893BECB5C3D}" type="presParOf" srcId="{FFE06CBA-5D0C-40CF-A69D-FD0A0E2EFBCE}" destId="{FE0A50D7-A7F7-4ED9-940B-C93AAA5A5861}" srcOrd="0" destOrd="0" presId="urn:microsoft.com/office/officeart/2005/8/layout/hList9"/>
    <dgm:cxn modelId="{7FA9DCB9-7595-4A81-AD39-41CAF8080239}" type="presParOf" srcId="{FFE06CBA-5D0C-40CF-A69D-FD0A0E2EFBCE}" destId="{87A2F1F1-2F4D-4A41-AD4D-91A2ECAD4A9B}" srcOrd="1" destOrd="0" presId="urn:microsoft.com/office/officeart/2005/8/layout/hList9"/>
    <dgm:cxn modelId="{20C9B96A-0A92-44FC-97A7-109C418D11D1}" type="presParOf" srcId="{9F67B1BB-4210-4F75-B87C-5CE3A6F4E360}" destId="{014FF317-A387-4263-B0F3-6D3B58F3FF54}" srcOrd="2" destOrd="0" presId="urn:microsoft.com/office/officeart/2005/8/layout/hList9"/>
    <dgm:cxn modelId="{FB1F636E-FB01-4A0E-998F-5FB3AC7FFDD5}" type="presParOf" srcId="{014FF317-A387-4263-B0F3-6D3B58F3FF54}" destId="{84AF9EF4-A77F-4A46-A3A9-B48BD91296D2}" srcOrd="0" destOrd="0" presId="urn:microsoft.com/office/officeart/2005/8/layout/hList9"/>
    <dgm:cxn modelId="{BF139857-984F-4BE3-8967-1F026BE6A2F1}" type="presParOf" srcId="{014FF317-A387-4263-B0F3-6D3B58F3FF54}" destId="{95299FE9-9B6F-4167-AE16-CCD0EAD404B3}" srcOrd="1" destOrd="0" presId="urn:microsoft.com/office/officeart/2005/8/layout/hList9"/>
    <dgm:cxn modelId="{B1D54740-CDCD-4B4B-B0B4-822C5CB50C23}" type="presParOf" srcId="{9F67B1BB-4210-4F75-B87C-5CE3A6F4E360}" destId="{A7628A5D-5BEF-45F6-B5AC-16581B3B8BC9}" srcOrd="3" destOrd="0" presId="urn:microsoft.com/office/officeart/2005/8/layout/hList9"/>
    <dgm:cxn modelId="{42EB67C0-5113-4707-8345-90A69E294662}" type="presParOf" srcId="{A7628A5D-5BEF-45F6-B5AC-16581B3B8BC9}" destId="{51694FF7-E0D6-43A4-897F-8D12273550B9}" srcOrd="0" destOrd="0" presId="urn:microsoft.com/office/officeart/2005/8/layout/hList9"/>
    <dgm:cxn modelId="{33C8260D-A98D-47C4-BFED-F612CA42CC66}" type="presParOf" srcId="{A7628A5D-5BEF-45F6-B5AC-16581B3B8BC9}" destId="{49AF7931-56EB-42B0-A9D9-76F742526488}" srcOrd="1" destOrd="0" presId="urn:microsoft.com/office/officeart/2005/8/layout/hList9"/>
    <dgm:cxn modelId="{EB49EC92-0156-49BB-BFA1-4703B45CCE0A}" type="presParOf" srcId="{9F67B1BB-4210-4F75-B87C-5CE3A6F4E360}" destId="{0A2E3C2E-697E-4357-8EA7-F72ABE63CC39}" srcOrd="4" destOrd="0" presId="urn:microsoft.com/office/officeart/2005/8/layout/hList9"/>
    <dgm:cxn modelId="{29DD8AB0-0BF3-4D0E-BA02-E158CD68F3BE}" type="presParOf" srcId="{0A2E3C2E-697E-4357-8EA7-F72ABE63CC39}" destId="{F13907E0-288D-4F99-B6CD-95476FA7DE90}" srcOrd="0" destOrd="0" presId="urn:microsoft.com/office/officeart/2005/8/layout/hList9"/>
    <dgm:cxn modelId="{2BF76567-5E3B-4257-867C-65573A0BB49B}" type="presParOf" srcId="{0A2E3C2E-697E-4357-8EA7-F72ABE63CC39}" destId="{7C41677B-20D6-4AE9-946E-337809407362}" srcOrd="1" destOrd="0" presId="urn:microsoft.com/office/officeart/2005/8/layout/hList9"/>
    <dgm:cxn modelId="{BA41C265-6E87-4E7F-99DC-CEEC7DB9A5CD}" type="presParOf" srcId="{9F67B1BB-4210-4F75-B87C-5CE3A6F4E360}" destId="{DAEC3460-1E33-EA4A-A9A5-4E1D5DF19520}" srcOrd="5" destOrd="0" presId="urn:microsoft.com/office/officeart/2005/8/layout/hList9"/>
    <dgm:cxn modelId="{83CCF2F0-E0A1-4BBA-B62E-C333D76E1BA3}" type="presParOf" srcId="{DAEC3460-1E33-EA4A-A9A5-4E1D5DF19520}" destId="{A7A3AFE9-E2F0-054C-81AD-BD59DF4EA3A4}" srcOrd="0" destOrd="0" presId="urn:microsoft.com/office/officeart/2005/8/layout/hList9"/>
    <dgm:cxn modelId="{C1BA933F-4255-4F96-A94E-05F1145BF4FD}" type="presParOf" srcId="{DAEC3460-1E33-EA4A-A9A5-4E1D5DF19520}" destId="{1F1FBE3A-66B7-A543-A983-FC1673759148}" srcOrd="1" destOrd="0" presId="urn:microsoft.com/office/officeart/2005/8/layout/hList9"/>
    <dgm:cxn modelId="{61EDB551-C03C-4776-AB7F-20C0950634DB}" type="presParOf" srcId="{C36CE3FA-9B4A-43EE-954A-A1124834F44A}" destId="{188126DF-9220-473E-A73C-C6A71815EBEB}" srcOrd="7" destOrd="0" presId="urn:microsoft.com/office/officeart/2005/8/layout/hList9"/>
    <dgm:cxn modelId="{71E702A6-A4AC-4210-BF00-83A4897FA48D}" type="presParOf" srcId="{C36CE3FA-9B4A-43EE-954A-A1124834F44A}" destId="{C391C3EF-9F7C-4168-9C39-7888BAD51FE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C6F8FA-B938-4436-A054-78E2CC0C1C45}"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F7DC640E-2B11-4F5C-8747-62614515959B}">
      <dgm:prSet phldrT="[Text]" custT="1"/>
      <dgm:spPr/>
      <dgm:t>
        <a:bodyPr/>
        <a:lstStyle/>
        <a:p>
          <a:r>
            <a:rPr lang="en-US" sz="2000" b="1" dirty="0"/>
            <a:t>Clear action notes on minutes</a:t>
          </a:r>
        </a:p>
        <a:p>
          <a:r>
            <a:rPr lang="en-US" sz="2000" b="1" i="1" dirty="0"/>
            <a:t>Who, what, when</a:t>
          </a:r>
        </a:p>
      </dgm:t>
    </dgm:pt>
    <dgm:pt modelId="{88B56EAA-2120-4998-96ED-A7753C9E40B5}" type="parTrans" cxnId="{72A74C5F-129F-4A6D-968E-31266F82A61B}">
      <dgm:prSet/>
      <dgm:spPr/>
      <dgm:t>
        <a:bodyPr/>
        <a:lstStyle/>
        <a:p>
          <a:endParaRPr lang="en-US"/>
        </a:p>
      </dgm:t>
    </dgm:pt>
    <dgm:pt modelId="{6BEB71D6-1448-416C-8BE8-5C3DB8E72F64}" type="sibTrans" cxnId="{72A74C5F-129F-4A6D-968E-31266F82A61B}">
      <dgm:prSet/>
      <dgm:spPr/>
      <dgm:t>
        <a:bodyPr/>
        <a:lstStyle/>
        <a:p>
          <a:endParaRPr lang="en-US"/>
        </a:p>
      </dgm:t>
    </dgm:pt>
    <dgm:pt modelId="{07B27C22-B29A-4A0A-ABF0-559EF167B1B2}">
      <dgm:prSet phldrT="[Text]" custT="1"/>
      <dgm:spPr/>
      <dgm:t>
        <a:bodyPr/>
        <a:lstStyle/>
        <a:p>
          <a:r>
            <a:rPr lang="en-US" sz="2000" b="1" dirty="0"/>
            <a:t>Effective follow up</a:t>
          </a:r>
        </a:p>
        <a:p>
          <a:r>
            <a:rPr lang="en-US" sz="2000" b="1" i="1" dirty="0"/>
            <a:t>Actions, non-attendees</a:t>
          </a:r>
        </a:p>
      </dgm:t>
    </dgm:pt>
    <dgm:pt modelId="{DB98BB79-4725-4F1E-866D-2F8A2DAF3E6A}" type="parTrans" cxnId="{6C723A80-E350-4719-A15E-43952AE1EA1B}">
      <dgm:prSet/>
      <dgm:spPr/>
      <dgm:t>
        <a:bodyPr/>
        <a:lstStyle/>
        <a:p>
          <a:endParaRPr lang="en-US"/>
        </a:p>
      </dgm:t>
    </dgm:pt>
    <dgm:pt modelId="{0F5C1054-31D6-49E3-AAF0-E944FA70C19A}" type="sibTrans" cxnId="{6C723A80-E350-4719-A15E-43952AE1EA1B}">
      <dgm:prSet/>
      <dgm:spPr/>
      <dgm:t>
        <a:bodyPr/>
        <a:lstStyle/>
        <a:p>
          <a:endParaRPr lang="en-US"/>
        </a:p>
      </dgm:t>
    </dgm:pt>
    <dgm:pt modelId="{52B12D42-4F30-4EA9-8A98-C91F7B971CA8}">
      <dgm:prSet custT="1"/>
      <dgm:spPr/>
      <dgm:t>
        <a:bodyPr/>
        <a:lstStyle/>
        <a:p>
          <a:r>
            <a:rPr lang="en-US" sz="2000" b="1" dirty="0"/>
            <a:t>Share minutes appropriately and quickly</a:t>
          </a:r>
        </a:p>
      </dgm:t>
    </dgm:pt>
    <dgm:pt modelId="{82063ECA-EB3A-41AE-ABA9-BD97D66A5EAD}" type="parTrans" cxnId="{DEBE76A7-9750-41B8-BACE-CD771ADF1874}">
      <dgm:prSet/>
      <dgm:spPr/>
      <dgm:t>
        <a:bodyPr/>
        <a:lstStyle/>
        <a:p>
          <a:endParaRPr lang="en-US"/>
        </a:p>
      </dgm:t>
    </dgm:pt>
    <dgm:pt modelId="{883F88C3-435B-47C5-9895-219C48445786}" type="sibTrans" cxnId="{DEBE76A7-9750-41B8-BACE-CD771ADF1874}">
      <dgm:prSet/>
      <dgm:spPr/>
      <dgm:t>
        <a:bodyPr/>
        <a:lstStyle/>
        <a:p>
          <a:endParaRPr lang="en-US"/>
        </a:p>
      </dgm:t>
    </dgm:pt>
    <dgm:pt modelId="{50200BA3-FF64-4DA7-A192-D2E77E0F21FA}">
      <dgm:prSet custT="1"/>
      <dgm:spPr/>
      <dgm:t>
        <a:bodyPr/>
        <a:lstStyle/>
        <a:p>
          <a:r>
            <a:rPr lang="en-US" sz="2000" b="1" dirty="0"/>
            <a:t>Debrief meeting process</a:t>
          </a:r>
        </a:p>
      </dgm:t>
    </dgm:pt>
    <dgm:pt modelId="{4F67449F-D498-443E-8A86-8BC58DCF2AB4}" type="parTrans" cxnId="{AF19A17F-7F85-4AB4-81FB-4D68E6412EDA}">
      <dgm:prSet/>
      <dgm:spPr/>
      <dgm:t>
        <a:bodyPr/>
        <a:lstStyle/>
        <a:p>
          <a:endParaRPr lang="en-US"/>
        </a:p>
      </dgm:t>
    </dgm:pt>
    <dgm:pt modelId="{2286F685-814B-459D-9E55-6841B43C952E}" type="sibTrans" cxnId="{AF19A17F-7F85-4AB4-81FB-4D68E6412EDA}">
      <dgm:prSet/>
      <dgm:spPr/>
      <dgm:t>
        <a:bodyPr/>
        <a:lstStyle/>
        <a:p>
          <a:endParaRPr lang="en-US"/>
        </a:p>
      </dgm:t>
    </dgm:pt>
    <dgm:pt modelId="{F8479E56-87E0-4C28-A547-47596DE249A1}">
      <dgm:prSet custT="1"/>
      <dgm:spPr/>
      <dgm:t>
        <a:bodyPr/>
        <a:lstStyle/>
        <a:p>
          <a:r>
            <a:rPr lang="en-US" sz="2000" b="1" dirty="0"/>
            <a:t>Collate attendance sheets</a:t>
          </a:r>
        </a:p>
      </dgm:t>
    </dgm:pt>
    <dgm:pt modelId="{750C2CF0-29C2-4F36-9494-5BE3D53C7C82}" type="parTrans" cxnId="{F3FBCF0C-7D65-4D4B-9854-29CA5247D1EA}">
      <dgm:prSet/>
      <dgm:spPr/>
      <dgm:t>
        <a:bodyPr/>
        <a:lstStyle/>
        <a:p>
          <a:endParaRPr lang="en-US"/>
        </a:p>
      </dgm:t>
    </dgm:pt>
    <dgm:pt modelId="{4AB2A212-EA13-477F-81EB-FEAD524DBA99}" type="sibTrans" cxnId="{F3FBCF0C-7D65-4D4B-9854-29CA5247D1EA}">
      <dgm:prSet/>
      <dgm:spPr/>
      <dgm:t>
        <a:bodyPr/>
        <a:lstStyle/>
        <a:p>
          <a:endParaRPr lang="en-US"/>
        </a:p>
      </dgm:t>
    </dgm:pt>
    <dgm:pt modelId="{C0148F20-FBCA-4104-BAFB-7E9C2806B9BB}" type="pres">
      <dgm:prSet presAssocID="{46C6F8FA-B938-4436-A054-78E2CC0C1C45}" presName="cycle" presStyleCnt="0">
        <dgm:presLayoutVars>
          <dgm:dir/>
          <dgm:resizeHandles val="exact"/>
        </dgm:presLayoutVars>
      </dgm:prSet>
      <dgm:spPr/>
    </dgm:pt>
    <dgm:pt modelId="{12262095-EB72-4556-AAA8-6218D2D3DF0A}" type="pres">
      <dgm:prSet presAssocID="{F7DC640E-2B11-4F5C-8747-62614515959B}" presName="node" presStyleLbl="node1" presStyleIdx="0" presStyleCnt="5" custScaleX="151029" custScaleY="122077">
        <dgm:presLayoutVars>
          <dgm:bulletEnabled val="1"/>
        </dgm:presLayoutVars>
      </dgm:prSet>
      <dgm:spPr/>
    </dgm:pt>
    <dgm:pt modelId="{87058908-5E1B-4AD6-A13F-B746A2716A12}" type="pres">
      <dgm:prSet presAssocID="{F7DC640E-2B11-4F5C-8747-62614515959B}" presName="spNode" presStyleCnt="0"/>
      <dgm:spPr/>
    </dgm:pt>
    <dgm:pt modelId="{09747DAE-6638-4956-810F-015982BD85E7}" type="pres">
      <dgm:prSet presAssocID="{6BEB71D6-1448-416C-8BE8-5C3DB8E72F64}" presName="sibTrans" presStyleLbl="sibTrans1D1" presStyleIdx="0" presStyleCnt="5"/>
      <dgm:spPr/>
    </dgm:pt>
    <dgm:pt modelId="{663093E3-0F13-4552-B763-22C39E2CBC6F}" type="pres">
      <dgm:prSet presAssocID="{07B27C22-B29A-4A0A-ABF0-559EF167B1B2}" presName="node" presStyleLbl="node1" presStyleIdx="1" presStyleCnt="5" custScaleX="151013" custScaleY="122077">
        <dgm:presLayoutVars>
          <dgm:bulletEnabled val="1"/>
        </dgm:presLayoutVars>
      </dgm:prSet>
      <dgm:spPr/>
    </dgm:pt>
    <dgm:pt modelId="{4431C20E-01A9-42D7-B563-95AC273D1179}" type="pres">
      <dgm:prSet presAssocID="{07B27C22-B29A-4A0A-ABF0-559EF167B1B2}" presName="spNode" presStyleCnt="0"/>
      <dgm:spPr/>
    </dgm:pt>
    <dgm:pt modelId="{7203DC69-BBE7-49C3-8332-C4FD132C7E6D}" type="pres">
      <dgm:prSet presAssocID="{0F5C1054-31D6-49E3-AAF0-E944FA70C19A}" presName="sibTrans" presStyleLbl="sibTrans1D1" presStyleIdx="1" presStyleCnt="5"/>
      <dgm:spPr/>
    </dgm:pt>
    <dgm:pt modelId="{E4C8B530-F4BE-4A85-98B0-80F2222896FD}" type="pres">
      <dgm:prSet presAssocID="{52B12D42-4F30-4EA9-8A98-C91F7B971CA8}" presName="node" presStyleLbl="node1" presStyleIdx="2" presStyleCnt="5" custScaleX="150980" custRadScaleRad="87384" custRadScaleInc="-82616">
        <dgm:presLayoutVars>
          <dgm:bulletEnabled val="1"/>
        </dgm:presLayoutVars>
      </dgm:prSet>
      <dgm:spPr/>
    </dgm:pt>
    <dgm:pt modelId="{3568119F-F643-400D-9B4F-2C38F2D182D4}" type="pres">
      <dgm:prSet presAssocID="{52B12D42-4F30-4EA9-8A98-C91F7B971CA8}" presName="spNode" presStyleCnt="0"/>
      <dgm:spPr/>
    </dgm:pt>
    <dgm:pt modelId="{3AC0BEA7-2FB0-4B1A-802D-193AB3AB1723}" type="pres">
      <dgm:prSet presAssocID="{883F88C3-435B-47C5-9895-219C48445786}" presName="sibTrans" presStyleLbl="sibTrans1D1" presStyleIdx="2" presStyleCnt="5"/>
      <dgm:spPr/>
    </dgm:pt>
    <dgm:pt modelId="{D0839A92-24FF-4FEA-9BE2-57918E2BCD90}" type="pres">
      <dgm:prSet presAssocID="{50200BA3-FF64-4DA7-A192-D2E77E0F21FA}" presName="node" presStyleLbl="node1" presStyleIdx="3" presStyleCnt="5" custScaleX="150980" custRadScaleRad="84739" custRadScaleInc="77514">
        <dgm:presLayoutVars>
          <dgm:bulletEnabled val="1"/>
        </dgm:presLayoutVars>
      </dgm:prSet>
      <dgm:spPr/>
    </dgm:pt>
    <dgm:pt modelId="{74E44857-D4CC-428B-B27E-99C93A845073}" type="pres">
      <dgm:prSet presAssocID="{50200BA3-FF64-4DA7-A192-D2E77E0F21FA}" presName="spNode" presStyleCnt="0"/>
      <dgm:spPr/>
    </dgm:pt>
    <dgm:pt modelId="{EC733C6F-E0D4-472E-99AE-E72D3061DD42}" type="pres">
      <dgm:prSet presAssocID="{2286F685-814B-459D-9E55-6841B43C952E}" presName="sibTrans" presStyleLbl="sibTrans1D1" presStyleIdx="3" presStyleCnt="5"/>
      <dgm:spPr/>
    </dgm:pt>
    <dgm:pt modelId="{77D31634-7438-47E5-8E64-652A5014BD9E}" type="pres">
      <dgm:prSet presAssocID="{F8479E56-87E0-4C28-A547-47596DE249A1}" presName="node" presStyleLbl="node1" presStyleIdx="4" presStyleCnt="5" custScaleX="150980" custRadScaleRad="100134" custRadScaleInc="-2216">
        <dgm:presLayoutVars>
          <dgm:bulletEnabled val="1"/>
        </dgm:presLayoutVars>
      </dgm:prSet>
      <dgm:spPr/>
    </dgm:pt>
    <dgm:pt modelId="{49A6315F-4614-481C-858D-9CFE1E94F262}" type="pres">
      <dgm:prSet presAssocID="{F8479E56-87E0-4C28-A547-47596DE249A1}" presName="spNode" presStyleCnt="0"/>
      <dgm:spPr/>
    </dgm:pt>
    <dgm:pt modelId="{EEA43346-AD07-4EE3-9AF0-2B18D57E8FA2}" type="pres">
      <dgm:prSet presAssocID="{4AB2A212-EA13-477F-81EB-FEAD524DBA99}" presName="sibTrans" presStyleLbl="sibTrans1D1" presStyleIdx="4" presStyleCnt="5"/>
      <dgm:spPr/>
    </dgm:pt>
  </dgm:ptLst>
  <dgm:cxnLst>
    <dgm:cxn modelId="{8E576704-7F72-4811-9BD6-84E580243A42}" type="presOf" srcId="{2286F685-814B-459D-9E55-6841B43C952E}" destId="{EC733C6F-E0D4-472E-99AE-E72D3061DD42}" srcOrd="0" destOrd="0" presId="urn:microsoft.com/office/officeart/2005/8/layout/cycle5"/>
    <dgm:cxn modelId="{F3FBCF0C-7D65-4D4B-9854-29CA5247D1EA}" srcId="{46C6F8FA-B938-4436-A054-78E2CC0C1C45}" destId="{F8479E56-87E0-4C28-A547-47596DE249A1}" srcOrd="4" destOrd="0" parTransId="{750C2CF0-29C2-4F36-9494-5BE3D53C7C82}" sibTransId="{4AB2A212-EA13-477F-81EB-FEAD524DBA99}"/>
    <dgm:cxn modelId="{35A6BA14-1532-40EE-84DF-5867497D33D3}" type="presOf" srcId="{50200BA3-FF64-4DA7-A192-D2E77E0F21FA}" destId="{D0839A92-24FF-4FEA-9BE2-57918E2BCD90}" srcOrd="0" destOrd="0" presId="urn:microsoft.com/office/officeart/2005/8/layout/cycle5"/>
    <dgm:cxn modelId="{33C46816-1C63-4386-83C5-76159B82A239}" type="presOf" srcId="{4AB2A212-EA13-477F-81EB-FEAD524DBA99}" destId="{EEA43346-AD07-4EE3-9AF0-2B18D57E8FA2}" srcOrd="0" destOrd="0" presId="urn:microsoft.com/office/officeart/2005/8/layout/cycle5"/>
    <dgm:cxn modelId="{4552D91C-5AEC-45DC-96E7-EB6C9F1E4A55}" type="presOf" srcId="{0F5C1054-31D6-49E3-AAF0-E944FA70C19A}" destId="{7203DC69-BBE7-49C3-8332-C4FD132C7E6D}" srcOrd="0" destOrd="0" presId="urn:microsoft.com/office/officeart/2005/8/layout/cycle5"/>
    <dgm:cxn modelId="{8F0C3E23-58CA-4336-9230-FDEFF51466E2}" type="presOf" srcId="{6BEB71D6-1448-416C-8BE8-5C3DB8E72F64}" destId="{09747DAE-6638-4956-810F-015982BD85E7}" srcOrd="0" destOrd="0" presId="urn:microsoft.com/office/officeart/2005/8/layout/cycle5"/>
    <dgm:cxn modelId="{B657142F-F743-4F3E-B45B-89522F59D743}" type="presOf" srcId="{F8479E56-87E0-4C28-A547-47596DE249A1}" destId="{77D31634-7438-47E5-8E64-652A5014BD9E}" srcOrd="0" destOrd="0" presId="urn:microsoft.com/office/officeart/2005/8/layout/cycle5"/>
    <dgm:cxn modelId="{12CE875B-C927-477E-BBC1-3AD610E83B97}" type="presOf" srcId="{883F88C3-435B-47C5-9895-219C48445786}" destId="{3AC0BEA7-2FB0-4B1A-802D-193AB3AB1723}" srcOrd="0" destOrd="0" presId="urn:microsoft.com/office/officeart/2005/8/layout/cycle5"/>
    <dgm:cxn modelId="{72A74C5F-129F-4A6D-968E-31266F82A61B}" srcId="{46C6F8FA-B938-4436-A054-78E2CC0C1C45}" destId="{F7DC640E-2B11-4F5C-8747-62614515959B}" srcOrd="0" destOrd="0" parTransId="{88B56EAA-2120-4998-96ED-A7753C9E40B5}" sibTransId="{6BEB71D6-1448-416C-8BE8-5C3DB8E72F64}"/>
    <dgm:cxn modelId="{D5E79B61-39FC-42F2-B302-A1101C5BBB3A}" type="presOf" srcId="{52B12D42-4F30-4EA9-8A98-C91F7B971CA8}" destId="{E4C8B530-F4BE-4A85-98B0-80F2222896FD}" srcOrd="0" destOrd="0" presId="urn:microsoft.com/office/officeart/2005/8/layout/cycle5"/>
    <dgm:cxn modelId="{15E68E44-9F8D-4B7A-8505-22E36B39647D}" type="presOf" srcId="{F7DC640E-2B11-4F5C-8747-62614515959B}" destId="{12262095-EB72-4556-AAA8-6218D2D3DF0A}" srcOrd="0" destOrd="0" presId="urn:microsoft.com/office/officeart/2005/8/layout/cycle5"/>
    <dgm:cxn modelId="{AF19A17F-7F85-4AB4-81FB-4D68E6412EDA}" srcId="{46C6F8FA-B938-4436-A054-78E2CC0C1C45}" destId="{50200BA3-FF64-4DA7-A192-D2E77E0F21FA}" srcOrd="3" destOrd="0" parTransId="{4F67449F-D498-443E-8A86-8BC58DCF2AB4}" sibTransId="{2286F685-814B-459D-9E55-6841B43C952E}"/>
    <dgm:cxn modelId="{6C723A80-E350-4719-A15E-43952AE1EA1B}" srcId="{46C6F8FA-B938-4436-A054-78E2CC0C1C45}" destId="{07B27C22-B29A-4A0A-ABF0-559EF167B1B2}" srcOrd="1" destOrd="0" parTransId="{DB98BB79-4725-4F1E-866D-2F8A2DAF3E6A}" sibTransId="{0F5C1054-31D6-49E3-AAF0-E944FA70C19A}"/>
    <dgm:cxn modelId="{DEBE76A7-9750-41B8-BACE-CD771ADF1874}" srcId="{46C6F8FA-B938-4436-A054-78E2CC0C1C45}" destId="{52B12D42-4F30-4EA9-8A98-C91F7B971CA8}" srcOrd="2" destOrd="0" parTransId="{82063ECA-EB3A-41AE-ABA9-BD97D66A5EAD}" sibTransId="{883F88C3-435B-47C5-9895-219C48445786}"/>
    <dgm:cxn modelId="{982ADAEA-6024-401D-8602-19E405EB776D}" type="presOf" srcId="{46C6F8FA-B938-4436-A054-78E2CC0C1C45}" destId="{C0148F20-FBCA-4104-BAFB-7E9C2806B9BB}" srcOrd="0" destOrd="0" presId="urn:microsoft.com/office/officeart/2005/8/layout/cycle5"/>
    <dgm:cxn modelId="{AB5DC2FA-8E23-4BD4-ABA3-EEC56A797630}" type="presOf" srcId="{07B27C22-B29A-4A0A-ABF0-559EF167B1B2}" destId="{663093E3-0F13-4552-B763-22C39E2CBC6F}" srcOrd="0" destOrd="0" presId="urn:microsoft.com/office/officeart/2005/8/layout/cycle5"/>
    <dgm:cxn modelId="{07CEDD4A-D0FA-418B-BA0A-F1FE9D8C60F2}" type="presParOf" srcId="{C0148F20-FBCA-4104-BAFB-7E9C2806B9BB}" destId="{12262095-EB72-4556-AAA8-6218D2D3DF0A}" srcOrd="0" destOrd="0" presId="urn:microsoft.com/office/officeart/2005/8/layout/cycle5"/>
    <dgm:cxn modelId="{AAD11FA4-C9E5-4497-B9FE-6D991B287CEB}" type="presParOf" srcId="{C0148F20-FBCA-4104-BAFB-7E9C2806B9BB}" destId="{87058908-5E1B-4AD6-A13F-B746A2716A12}" srcOrd="1" destOrd="0" presId="urn:microsoft.com/office/officeart/2005/8/layout/cycle5"/>
    <dgm:cxn modelId="{6CB1762D-0A58-4AE7-BA9D-7D9E4B076C97}" type="presParOf" srcId="{C0148F20-FBCA-4104-BAFB-7E9C2806B9BB}" destId="{09747DAE-6638-4956-810F-015982BD85E7}" srcOrd="2" destOrd="0" presId="urn:microsoft.com/office/officeart/2005/8/layout/cycle5"/>
    <dgm:cxn modelId="{45B29F25-FFDF-4672-9D8E-3328ABCC3623}" type="presParOf" srcId="{C0148F20-FBCA-4104-BAFB-7E9C2806B9BB}" destId="{663093E3-0F13-4552-B763-22C39E2CBC6F}" srcOrd="3" destOrd="0" presId="urn:microsoft.com/office/officeart/2005/8/layout/cycle5"/>
    <dgm:cxn modelId="{890222E2-FFE0-4251-BD4B-87497042E73B}" type="presParOf" srcId="{C0148F20-FBCA-4104-BAFB-7E9C2806B9BB}" destId="{4431C20E-01A9-42D7-B563-95AC273D1179}" srcOrd="4" destOrd="0" presId="urn:microsoft.com/office/officeart/2005/8/layout/cycle5"/>
    <dgm:cxn modelId="{45E09F1F-573B-4FE8-A449-3A6CB6D7EC95}" type="presParOf" srcId="{C0148F20-FBCA-4104-BAFB-7E9C2806B9BB}" destId="{7203DC69-BBE7-49C3-8332-C4FD132C7E6D}" srcOrd="5" destOrd="0" presId="urn:microsoft.com/office/officeart/2005/8/layout/cycle5"/>
    <dgm:cxn modelId="{E196C485-A4E7-417C-A610-A0A9FA7C2036}" type="presParOf" srcId="{C0148F20-FBCA-4104-BAFB-7E9C2806B9BB}" destId="{E4C8B530-F4BE-4A85-98B0-80F2222896FD}" srcOrd="6" destOrd="0" presId="urn:microsoft.com/office/officeart/2005/8/layout/cycle5"/>
    <dgm:cxn modelId="{0AAAA152-76A8-4B0D-A4C7-A29FBD9891EE}" type="presParOf" srcId="{C0148F20-FBCA-4104-BAFB-7E9C2806B9BB}" destId="{3568119F-F643-400D-9B4F-2C38F2D182D4}" srcOrd="7" destOrd="0" presId="urn:microsoft.com/office/officeart/2005/8/layout/cycle5"/>
    <dgm:cxn modelId="{04A64BE1-A57A-4116-969C-CAA3A80C110C}" type="presParOf" srcId="{C0148F20-FBCA-4104-BAFB-7E9C2806B9BB}" destId="{3AC0BEA7-2FB0-4B1A-802D-193AB3AB1723}" srcOrd="8" destOrd="0" presId="urn:microsoft.com/office/officeart/2005/8/layout/cycle5"/>
    <dgm:cxn modelId="{73F2B281-F50C-44E1-8786-DC382609E84F}" type="presParOf" srcId="{C0148F20-FBCA-4104-BAFB-7E9C2806B9BB}" destId="{D0839A92-24FF-4FEA-9BE2-57918E2BCD90}" srcOrd="9" destOrd="0" presId="urn:microsoft.com/office/officeart/2005/8/layout/cycle5"/>
    <dgm:cxn modelId="{35294429-CB17-43F3-B3F1-0BE9C4758962}" type="presParOf" srcId="{C0148F20-FBCA-4104-BAFB-7E9C2806B9BB}" destId="{74E44857-D4CC-428B-B27E-99C93A845073}" srcOrd="10" destOrd="0" presId="urn:microsoft.com/office/officeart/2005/8/layout/cycle5"/>
    <dgm:cxn modelId="{3E3DF846-7DA3-40E6-BC6D-8582677C4A3B}" type="presParOf" srcId="{C0148F20-FBCA-4104-BAFB-7E9C2806B9BB}" destId="{EC733C6F-E0D4-472E-99AE-E72D3061DD42}" srcOrd="11" destOrd="0" presId="urn:microsoft.com/office/officeart/2005/8/layout/cycle5"/>
    <dgm:cxn modelId="{A94CB0D0-00D9-4019-B3DF-1151B3C0217C}" type="presParOf" srcId="{C0148F20-FBCA-4104-BAFB-7E9C2806B9BB}" destId="{77D31634-7438-47E5-8E64-652A5014BD9E}" srcOrd="12" destOrd="0" presId="urn:microsoft.com/office/officeart/2005/8/layout/cycle5"/>
    <dgm:cxn modelId="{20C96A26-213A-4F4D-8C14-F58A8B9365D6}" type="presParOf" srcId="{C0148F20-FBCA-4104-BAFB-7E9C2806B9BB}" destId="{49A6315F-4614-481C-858D-9CFE1E94F262}" srcOrd="13" destOrd="0" presId="urn:microsoft.com/office/officeart/2005/8/layout/cycle5"/>
    <dgm:cxn modelId="{60977923-D33F-4C6B-BCBD-254510A3ECB6}" type="presParOf" srcId="{C0148F20-FBCA-4104-BAFB-7E9C2806B9BB}" destId="{EEA43346-AD07-4EE3-9AF0-2B18D57E8FA2}"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EDE91D-90D3-D14E-9CFE-080FBD2EB0C2}" type="doc">
      <dgm:prSet loTypeId="urn:microsoft.com/office/officeart/2005/8/layout/vList5" loCatId="" qsTypeId="urn:microsoft.com/office/officeart/2005/8/quickstyle/simple4" qsCatId="simple" csTypeId="urn:microsoft.com/office/officeart/2005/8/colors/colorful3" csCatId="colorful" phldr="1"/>
      <dgm:spPr/>
      <dgm:t>
        <a:bodyPr/>
        <a:lstStyle/>
        <a:p>
          <a:endParaRPr lang="en-US"/>
        </a:p>
      </dgm:t>
    </dgm:pt>
    <dgm:pt modelId="{A9EA3162-5C3A-1444-9CD8-18EFDCEF39F3}">
      <dgm:prSet phldrT="[Text]"/>
      <dgm:spPr>
        <a:solidFill>
          <a:schemeClr val="accent3"/>
        </a:solidFill>
      </dgm:spPr>
      <dgm:t>
        <a:bodyPr/>
        <a:lstStyle/>
        <a:p>
          <a:r>
            <a:rPr lang="en-US" dirty="0"/>
            <a:t>Power</a:t>
          </a:r>
        </a:p>
      </dgm:t>
    </dgm:pt>
    <dgm:pt modelId="{02578485-B9B2-A049-A85D-A9B9E3953C7B}" type="parTrans" cxnId="{FF10C645-8637-8F49-BDF8-C257AADC2E63}">
      <dgm:prSet/>
      <dgm:spPr/>
      <dgm:t>
        <a:bodyPr/>
        <a:lstStyle/>
        <a:p>
          <a:endParaRPr lang="en-US"/>
        </a:p>
      </dgm:t>
    </dgm:pt>
    <dgm:pt modelId="{4948B119-538D-D34F-807D-87B426EEE27D}" type="sibTrans" cxnId="{FF10C645-8637-8F49-BDF8-C257AADC2E63}">
      <dgm:prSet/>
      <dgm:spPr/>
      <dgm:t>
        <a:bodyPr/>
        <a:lstStyle/>
        <a:p>
          <a:endParaRPr lang="en-US"/>
        </a:p>
      </dgm:t>
    </dgm:pt>
    <dgm:pt modelId="{FB588BF3-FB84-A349-9CE4-12388A380D65}">
      <dgm:prSet phldrT="[Text]" custT="1"/>
      <dgm:spPr/>
      <dgm:t>
        <a:bodyPr/>
        <a:lstStyle/>
        <a:p>
          <a:r>
            <a:rPr lang="en-US" sz="2400" dirty="0"/>
            <a:t>Unequal access to resources, status and position</a:t>
          </a:r>
        </a:p>
      </dgm:t>
    </dgm:pt>
    <dgm:pt modelId="{4B929BB6-8D64-9445-8FF9-5B445F59D308}" type="parTrans" cxnId="{CB7DD206-F6CF-9445-9B69-BE1595F8E723}">
      <dgm:prSet/>
      <dgm:spPr/>
      <dgm:t>
        <a:bodyPr/>
        <a:lstStyle/>
        <a:p>
          <a:endParaRPr lang="en-US"/>
        </a:p>
      </dgm:t>
    </dgm:pt>
    <dgm:pt modelId="{DEBA1B87-0A92-914F-98AA-D276FC1E2F17}" type="sibTrans" cxnId="{CB7DD206-F6CF-9445-9B69-BE1595F8E723}">
      <dgm:prSet/>
      <dgm:spPr/>
      <dgm:t>
        <a:bodyPr/>
        <a:lstStyle/>
        <a:p>
          <a:endParaRPr lang="en-US"/>
        </a:p>
      </dgm:t>
    </dgm:pt>
    <dgm:pt modelId="{16ED7BE2-A657-4348-8E5F-08603B184CFE}">
      <dgm:prSet phldrT="[Text]"/>
      <dgm:spPr>
        <a:solidFill>
          <a:schemeClr val="accent3">
            <a:lumMod val="75000"/>
          </a:schemeClr>
        </a:solidFill>
      </dgm:spPr>
      <dgm:t>
        <a:bodyPr/>
        <a:lstStyle/>
        <a:p>
          <a:r>
            <a:rPr lang="en-US" dirty="0"/>
            <a:t>Strategy</a:t>
          </a:r>
        </a:p>
      </dgm:t>
    </dgm:pt>
    <dgm:pt modelId="{97954DBE-AB48-F441-9A21-5DD32815008B}" type="parTrans" cxnId="{AAD43A5C-821B-5C49-9DE2-08C28B5F1211}">
      <dgm:prSet/>
      <dgm:spPr/>
      <dgm:t>
        <a:bodyPr/>
        <a:lstStyle/>
        <a:p>
          <a:endParaRPr lang="en-US"/>
        </a:p>
      </dgm:t>
    </dgm:pt>
    <dgm:pt modelId="{3E503B17-8CB5-764E-B790-D98076A7347B}" type="sibTrans" cxnId="{AAD43A5C-821B-5C49-9DE2-08C28B5F1211}">
      <dgm:prSet/>
      <dgm:spPr/>
      <dgm:t>
        <a:bodyPr/>
        <a:lstStyle/>
        <a:p>
          <a:endParaRPr lang="en-US"/>
        </a:p>
      </dgm:t>
    </dgm:pt>
    <dgm:pt modelId="{684E2A55-13C5-034D-9781-6730F84CAECB}">
      <dgm:prSet phldrT="[Text]" custT="1"/>
      <dgm:spPr/>
      <dgm:t>
        <a:bodyPr/>
        <a:lstStyle/>
        <a:p>
          <a:r>
            <a:rPr lang="en-GB" sz="2400" dirty="0"/>
            <a:t>Lack of agreement on objectives, best strategies</a:t>
          </a:r>
          <a:endParaRPr lang="en-US" sz="2400" dirty="0"/>
        </a:p>
      </dgm:t>
    </dgm:pt>
    <dgm:pt modelId="{4C37C2A5-870C-334D-AC42-978B5BB33803}" type="parTrans" cxnId="{BAA0F232-FBFC-474E-93D6-3B7B370C5179}">
      <dgm:prSet/>
      <dgm:spPr/>
      <dgm:t>
        <a:bodyPr/>
        <a:lstStyle/>
        <a:p>
          <a:endParaRPr lang="en-US"/>
        </a:p>
      </dgm:t>
    </dgm:pt>
    <dgm:pt modelId="{57A8E495-F607-B543-A11F-E0E978504C44}" type="sibTrans" cxnId="{BAA0F232-FBFC-474E-93D6-3B7B370C5179}">
      <dgm:prSet/>
      <dgm:spPr/>
      <dgm:t>
        <a:bodyPr/>
        <a:lstStyle/>
        <a:p>
          <a:endParaRPr lang="en-US"/>
        </a:p>
      </dgm:t>
    </dgm:pt>
    <dgm:pt modelId="{63A5312C-090F-6149-8370-B1248BCE4489}">
      <dgm:prSet phldrT="[Text]"/>
      <dgm:spPr>
        <a:solidFill>
          <a:schemeClr val="accent3">
            <a:lumMod val="50000"/>
          </a:schemeClr>
        </a:solidFill>
      </dgm:spPr>
      <dgm:t>
        <a:bodyPr/>
        <a:lstStyle/>
        <a:p>
          <a:r>
            <a:rPr lang="en-US" dirty="0"/>
            <a:t>Structures and Systems</a:t>
          </a:r>
        </a:p>
      </dgm:t>
    </dgm:pt>
    <dgm:pt modelId="{F0E47810-DB9F-224E-9936-A7EA231D3D03}" type="parTrans" cxnId="{E6778008-22E0-814B-94BA-98C216FEC943}">
      <dgm:prSet/>
      <dgm:spPr/>
      <dgm:t>
        <a:bodyPr/>
        <a:lstStyle/>
        <a:p>
          <a:endParaRPr lang="en-US"/>
        </a:p>
      </dgm:t>
    </dgm:pt>
    <dgm:pt modelId="{1828BCF7-F2DC-174E-AE45-8C83B327FD99}" type="sibTrans" cxnId="{E6778008-22E0-814B-94BA-98C216FEC943}">
      <dgm:prSet/>
      <dgm:spPr/>
      <dgm:t>
        <a:bodyPr/>
        <a:lstStyle/>
        <a:p>
          <a:endParaRPr lang="en-US"/>
        </a:p>
      </dgm:t>
    </dgm:pt>
    <dgm:pt modelId="{7C420D34-C97F-9744-B5CD-51122F4F51FE}">
      <dgm:prSet/>
      <dgm:spPr>
        <a:gradFill rotWithShape="0">
          <a:gsLst>
            <a:gs pos="0">
              <a:schemeClr val="accent3">
                <a:hueOff val="6750158"/>
                <a:satOff val="-10128"/>
                <a:lumOff val="-1647"/>
                <a:alphaOff val="0"/>
                <a:tint val="100000"/>
                <a:shade val="100000"/>
                <a:satMod val="130000"/>
              </a:schemeClr>
            </a:gs>
            <a:gs pos="0">
              <a:schemeClr val="accent5">
                <a:lumMod val="75000"/>
              </a:schemeClr>
            </a:gs>
          </a:gsLst>
        </a:gradFill>
      </dgm:spPr>
      <dgm:t>
        <a:bodyPr/>
        <a:lstStyle/>
        <a:p>
          <a:r>
            <a:rPr lang="en-US" dirty="0"/>
            <a:t>Access to Information</a:t>
          </a:r>
        </a:p>
      </dgm:t>
    </dgm:pt>
    <dgm:pt modelId="{2DB982A5-01AF-3241-8DF2-9ECC4E67EAB7}" type="parTrans" cxnId="{90FC660A-124A-5A44-8EDA-8B7B141172CA}">
      <dgm:prSet/>
      <dgm:spPr/>
      <dgm:t>
        <a:bodyPr/>
        <a:lstStyle/>
        <a:p>
          <a:endParaRPr lang="en-US"/>
        </a:p>
      </dgm:t>
    </dgm:pt>
    <dgm:pt modelId="{2B9DEC59-50ED-8F49-A37E-2354CC1707E1}" type="sibTrans" cxnId="{90FC660A-124A-5A44-8EDA-8B7B141172CA}">
      <dgm:prSet/>
      <dgm:spPr/>
      <dgm:t>
        <a:bodyPr/>
        <a:lstStyle/>
        <a:p>
          <a:endParaRPr lang="en-US"/>
        </a:p>
      </dgm:t>
    </dgm:pt>
    <dgm:pt modelId="{5FDCF38B-2E9B-4349-9E68-E983B92640D8}">
      <dgm:prSet/>
      <dgm:spPr>
        <a:gradFill rotWithShape="0">
          <a:gsLst>
            <a:gs pos="0">
              <a:schemeClr val="accent3">
                <a:hueOff val="9000211"/>
                <a:satOff val="-13504"/>
                <a:lumOff val="-2196"/>
                <a:alphaOff val="0"/>
                <a:tint val="100000"/>
                <a:shade val="100000"/>
                <a:satMod val="130000"/>
              </a:schemeClr>
            </a:gs>
            <a:gs pos="0">
              <a:schemeClr val="accent4">
                <a:lumMod val="60000"/>
                <a:lumOff val="40000"/>
              </a:schemeClr>
            </a:gs>
          </a:gsLst>
        </a:gradFill>
      </dgm:spPr>
      <dgm:t>
        <a:bodyPr/>
        <a:lstStyle/>
        <a:p>
          <a:r>
            <a:rPr lang="en-US" dirty="0"/>
            <a:t>Cultural difference</a:t>
          </a:r>
        </a:p>
      </dgm:t>
    </dgm:pt>
    <dgm:pt modelId="{D95D4515-E8A9-8641-B9E3-A2E6C8491F72}" type="parTrans" cxnId="{C7242C60-AD26-2540-8F0D-10AEBEA9F1F4}">
      <dgm:prSet/>
      <dgm:spPr/>
      <dgm:t>
        <a:bodyPr/>
        <a:lstStyle/>
        <a:p>
          <a:endParaRPr lang="en-US"/>
        </a:p>
      </dgm:t>
    </dgm:pt>
    <dgm:pt modelId="{1F626763-D301-3342-B3E2-536E4342BCFA}" type="sibTrans" cxnId="{C7242C60-AD26-2540-8F0D-10AEBEA9F1F4}">
      <dgm:prSet/>
      <dgm:spPr/>
      <dgm:t>
        <a:bodyPr/>
        <a:lstStyle/>
        <a:p>
          <a:endParaRPr lang="en-US"/>
        </a:p>
      </dgm:t>
    </dgm:pt>
    <dgm:pt modelId="{3175AB08-F050-3F44-9119-8467CB317994}">
      <dgm:prSet/>
      <dgm:spPr>
        <a:gradFill rotWithShape="0">
          <a:gsLst>
            <a:gs pos="0">
              <a:schemeClr val="accent3">
                <a:hueOff val="11250264"/>
                <a:satOff val="-16880"/>
                <a:lumOff val="-2745"/>
                <a:alphaOff val="0"/>
                <a:tint val="100000"/>
                <a:shade val="100000"/>
                <a:satMod val="130000"/>
              </a:schemeClr>
            </a:gs>
            <a:gs pos="0">
              <a:schemeClr val="accent4">
                <a:lumMod val="75000"/>
              </a:schemeClr>
            </a:gs>
          </a:gsLst>
        </a:gradFill>
      </dgm:spPr>
      <dgm:t>
        <a:bodyPr/>
        <a:lstStyle/>
        <a:p>
          <a:r>
            <a:rPr lang="en-US" dirty="0"/>
            <a:t>Personalities</a:t>
          </a:r>
        </a:p>
      </dgm:t>
    </dgm:pt>
    <dgm:pt modelId="{1A88970A-CD57-684C-9F7D-9DAA7AD787E9}" type="parTrans" cxnId="{1F3252CB-EBFD-6C45-B70A-A5E63F0C89C6}">
      <dgm:prSet/>
      <dgm:spPr/>
      <dgm:t>
        <a:bodyPr/>
        <a:lstStyle/>
        <a:p>
          <a:endParaRPr lang="en-US"/>
        </a:p>
      </dgm:t>
    </dgm:pt>
    <dgm:pt modelId="{9DDAFD0D-997C-8C4E-A38A-502738DB82A5}" type="sibTrans" cxnId="{1F3252CB-EBFD-6C45-B70A-A5E63F0C89C6}">
      <dgm:prSet/>
      <dgm:spPr/>
      <dgm:t>
        <a:bodyPr/>
        <a:lstStyle/>
        <a:p>
          <a:endParaRPr lang="en-US"/>
        </a:p>
      </dgm:t>
    </dgm:pt>
    <dgm:pt modelId="{FFB3E1CB-4530-D64A-8E69-99E1C1BF52BC}">
      <dgm:prSet custT="1"/>
      <dgm:spPr/>
      <dgm:t>
        <a:bodyPr/>
        <a:lstStyle/>
        <a:p>
          <a:r>
            <a:rPr lang="en-GB" sz="2400" dirty="0"/>
            <a:t>Lack of shared values and beliefs, lack of cultural sensitivity and awareness</a:t>
          </a:r>
          <a:endParaRPr lang="en-US" sz="2400" dirty="0"/>
        </a:p>
      </dgm:t>
    </dgm:pt>
    <dgm:pt modelId="{B5E39274-296A-7943-BE2E-AD85E1ED0808}" type="parTrans" cxnId="{46F6B14E-AD95-A144-B48B-FA2FBC7FA3C8}">
      <dgm:prSet/>
      <dgm:spPr/>
      <dgm:t>
        <a:bodyPr/>
        <a:lstStyle/>
        <a:p>
          <a:endParaRPr lang="en-US"/>
        </a:p>
      </dgm:t>
    </dgm:pt>
    <dgm:pt modelId="{5BD82531-B07E-4F49-8165-A727F43BDD33}" type="sibTrans" cxnId="{46F6B14E-AD95-A144-B48B-FA2FBC7FA3C8}">
      <dgm:prSet/>
      <dgm:spPr/>
      <dgm:t>
        <a:bodyPr/>
        <a:lstStyle/>
        <a:p>
          <a:endParaRPr lang="en-US"/>
        </a:p>
      </dgm:t>
    </dgm:pt>
    <dgm:pt modelId="{D9FBC2ED-B968-164E-A0E4-89E70F95DD66}">
      <dgm:prSet custT="1"/>
      <dgm:spPr/>
      <dgm:t>
        <a:bodyPr/>
        <a:lstStyle/>
        <a:p>
          <a:r>
            <a:rPr lang="en-GB" sz="2400" dirty="0"/>
            <a:t>Individual's’ communication styles, personalities and skills</a:t>
          </a:r>
          <a:endParaRPr lang="en-US" sz="2400" dirty="0"/>
        </a:p>
      </dgm:t>
    </dgm:pt>
    <dgm:pt modelId="{72081606-A5C6-944E-A1E2-09463F094099}" type="parTrans" cxnId="{362DCF85-DCDC-BB40-A34F-582B731FAC07}">
      <dgm:prSet/>
      <dgm:spPr/>
      <dgm:t>
        <a:bodyPr/>
        <a:lstStyle/>
        <a:p>
          <a:endParaRPr lang="en-US"/>
        </a:p>
      </dgm:t>
    </dgm:pt>
    <dgm:pt modelId="{44E5FE4C-9A11-7A40-AFB8-2B5CE241D5EE}" type="sibTrans" cxnId="{362DCF85-DCDC-BB40-A34F-582B731FAC07}">
      <dgm:prSet/>
      <dgm:spPr/>
      <dgm:t>
        <a:bodyPr/>
        <a:lstStyle/>
        <a:p>
          <a:endParaRPr lang="en-US"/>
        </a:p>
      </dgm:t>
    </dgm:pt>
    <dgm:pt modelId="{C8E7937B-C53A-C140-9ECA-5F00D29B2FFA}">
      <dgm:prSet custT="1"/>
      <dgm:spPr/>
      <dgm:t>
        <a:bodyPr/>
        <a:lstStyle/>
        <a:p>
          <a:r>
            <a:rPr lang="en-US" sz="2400" dirty="0"/>
            <a:t>Unequal access to information or conflicting data and analysis</a:t>
          </a:r>
        </a:p>
      </dgm:t>
    </dgm:pt>
    <dgm:pt modelId="{050E8410-F1D7-8D4D-8205-E6C7E97AC2F1}" type="parTrans" cxnId="{90D3FC23-2D6C-AA40-88D7-B37817CE2B89}">
      <dgm:prSet/>
      <dgm:spPr/>
      <dgm:t>
        <a:bodyPr/>
        <a:lstStyle/>
        <a:p>
          <a:endParaRPr lang="en-US"/>
        </a:p>
      </dgm:t>
    </dgm:pt>
    <dgm:pt modelId="{2CF244DF-5083-3947-A8E3-EB76C75AA0BD}" type="sibTrans" cxnId="{90D3FC23-2D6C-AA40-88D7-B37817CE2B89}">
      <dgm:prSet/>
      <dgm:spPr/>
      <dgm:t>
        <a:bodyPr/>
        <a:lstStyle/>
        <a:p>
          <a:endParaRPr lang="en-US"/>
        </a:p>
      </dgm:t>
    </dgm:pt>
    <dgm:pt modelId="{0043A5EC-D167-1E4F-B380-E55C2A066913}">
      <dgm:prSet phldrT="[Text]" custT="1"/>
      <dgm:spPr/>
      <dgm:t>
        <a:bodyPr/>
        <a:lstStyle/>
        <a:p>
          <a:r>
            <a:rPr lang="en-GB" sz="2400" dirty="0">
              <a:effectLst>
                <a:outerShdw blurRad="38100" dist="38100" dir="2700000" algn="tl">
                  <a:srgbClr val="DDDDDD"/>
                </a:outerShdw>
              </a:effectLst>
              <a:cs typeface="+mn-cs"/>
            </a:rPr>
            <a:t>Structures and systems that don’t facilitate collaboration</a:t>
          </a:r>
          <a:endParaRPr lang="en-US" sz="2400" dirty="0"/>
        </a:p>
      </dgm:t>
    </dgm:pt>
    <dgm:pt modelId="{87189306-AA6A-9348-9C17-CC2290CB0D60}" type="parTrans" cxnId="{46C2C3A3-7EB5-964D-8924-710C890D3629}">
      <dgm:prSet/>
      <dgm:spPr/>
      <dgm:t>
        <a:bodyPr/>
        <a:lstStyle/>
        <a:p>
          <a:endParaRPr lang="en-US"/>
        </a:p>
      </dgm:t>
    </dgm:pt>
    <dgm:pt modelId="{8CE38A59-E2C6-A545-A8F5-810059F57668}" type="sibTrans" cxnId="{46C2C3A3-7EB5-964D-8924-710C890D3629}">
      <dgm:prSet/>
      <dgm:spPr/>
      <dgm:t>
        <a:bodyPr/>
        <a:lstStyle/>
        <a:p>
          <a:endParaRPr lang="en-US"/>
        </a:p>
      </dgm:t>
    </dgm:pt>
    <dgm:pt modelId="{A1318531-37FC-5646-85E1-C590C8C2A751}" type="pres">
      <dgm:prSet presAssocID="{8BEDE91D-90D3-D14E-9CFE-080FBD2EB0C2}" presName="Name0" presStyleCnt="0">
        <dgm:presLayoutVars>
          <dgm:dir/>
          <dgm:animLvl val="lvl"/>
          <dgm:resizeHandles val="exact"/>
        </dgm:presLayoutVars>
      </dgm:prSet>
      <dgm:spPr/>
    </dgm:pt>
    <dgm:pt modelId="{577E62EA-96F8-5449-818C-537274BDA852}" type="pres">
      <dgm:prSet presAssocID="{A9EA3162-5C3A-1444-9CD8-18EFDCEF39F3}" presName="linNode" presStyleCnt="0"/>
      <dgm:spPr/>
    </dgm:pt>
    <dgm:pt modelId="{386220B4-CB30-A04D-8C90-EC46C269C951}" type="pres">
      <dgm:prSet presAssocID="{A9EA3162-5C3A-1444-9CD8-18EFDCEF39F3}" presName="parentText" presStyleLbl="node1" presStyleIdx="0" presStyleCnt="6">
        <dgm:presLayoutVars>
          <dgm:chMax val="1"/>
          <dgm:bulletEnabled val="1"/>
        </dgm:presLayoutVars>
      </dgm:prSet>
      <dgm:spPr/>
    </dgm:pt>
    <dgm:pt modelId="{9DF5F02C-4E09-664B-8115-68079BCA36CC}" type="pres">
      <dgm:prSet presAssocID="{A9EA3162-5C3A-1444-9CD8-18EFDCEF39F3}" presName="descendantText" presStyleLbl="alignAccFollowNode1" presStyleIdx="0" presStyleCnt="6">
        <dgm:presLayoutVars>
          <dgm:bulletEnabled val="1"/>
        </dgm:presLayoutVars>
      </dgm:prSet>
      <dgm:spPr/>
    </dgm:pt>
    <dgm:pt modelId="{C584E7FB-B4E7-B847-8C27-7720B6B02C6E}" type="pres">
      <dgm:prSet presAssocID="{4948B119-538D-D34F-807D-87B426EEE27D}" presName="sp" presStyleCnt="0"/>
      <dgm:spPr/>
    </dgm:pt>
    <dgm:pt modelId="{2AC85901-B82D-C143-9547-44FD002965EA}" type="pres">
      <dgm:prSet presAssocID="{16ED7BE2-A657-4348-8E5F-08603B184CFE}" presName="linNode" presStyleCnt="0"/>
      <dgm:spPr/>
    </dgm:pt>
    <dgm:pt modelId="{D15DE7DE-F7F9-8F47-BA1E-8435C661122D}" type="pres">
      <dgm:prSet presAssocID="{16ED7BE2-A657-4348-8E5F-08603B184CFE}" presName="parentText" presStyleLbl="node1" presStyleIdx="1" presStyleCnt="6">
        <dgm:presLayoutVars>
          <dgm:chMax val="1"/>
          <dgm:bulletEnabled val="1"/>
        </dgm:presLayoutVars>
      </dgm:prSet>
      <dgm:spPr/>
    </dgm:pt>
    <dgm:pt modelId="{BC8B22B3-548C-2445-A33F-2E0A9EE93A91}" type="pres">
      <dgm:prSet presAssocID="{16ED7BE2-A657-4348-8E5F-08603B184CFE}" presName="descendantText" presStyleLbl="alignAccFollowNode1" presStyleIdx="1" presStyleCnt="6">
        <dgm:presLayoutVars>
          <dgm:bulletEnabled val="1"/>
        </dgm:presLayoutVars>
      </dgm:prSet>
      <dgm:spPr/>
    </dgm:pt>
    <dgm:pt modelId="{A5B5AFCA-AB38-9342-A8B1-044E26C433B0}" type="pres">
      <dgm:prSet presAssocID="{3E503B17-8CB5-764E-B790-D98076A7347B}" presName="sp" presStyleCnt="0"/>
      <dgm:spPr/>
    </dgm:pt>
    <dgm:pt modelId="{1F6234C8-ACDE-BB4D-862D-9438E63D074A}" type="pres">
      <dgm:prSet presAssocID="{63A5312C-090F-6149-8370-B1248BCE4489}" presName="linNode" presStyleCnt="0"/>
      <dgm:spPr/>
    </dgm:pt>
    <dgm:pt modelId="{2648799D-A5E0-5446-B474-07DBC3804194}" type="pres">
      <dgm:prSet presAssocID="{63A5312C-090F-6149-8370-B1248BCE4489}" presName="parentText" presStyleLbl="node1" presStyleIdx="2" presStyleCnt="6">
        <dgm:presLayoutVars>
          <dgm:chMax val="1"/>
          <dgm:bulletEnabled val="1"/>
        </dgm:presLayoutVars>
      </dgm:prSet>
      <dgm:spPr/>
    </dgm:pt>
    <dgm:pt modelId="{BA555FB5-EFC2-504F-ACEA-9EC5ADA11E52}" type="pres">
      <dgm:prSet presAssocID="{63A5312C-090F-6149-8370-B1248BCE4489}" presName="descendantText" presStyleLbl="alignAccFollowNode1" presStyleIdx="2" presStyleCnt="6">
        <dgm:presLayoutVars>
          <dgm:bulletEnabled val="1"/>
        </dgm:presLayoutVars>
      </dgm:prSet>
      <dgm:spPr/>
    </dgm:pt>
    <dgm:pt modelId="{762875D9-08FA-C246-9748-B9279E75B17B}" type="pres">
      <dgm:prSet presAssocID="{1828BCF7-F2DC-174E-AE45-8C83B327FD99}" presName="sp" presStyleCnt="0"/>
      <dgm:spPr/>
    </dgm:pt>
    <dgm:pt modelId="{2CCA3260-322E-2340-98AE-666236808200}" type="pres">
      <dgm:prSet presAssocID="{7C420D34-C97F-9744-B5CD-51122F4F51FE}" presName="linNode" presStyleCnt="0"/>
      <dgm:spPr/>
    </dgm:pt>
    <dgm:pt modelId="{EDA64B33-B1AD-4A4F-83A9-73523CBEAB87}" type="pres">
      <dgm:prSet presAssocID="{7C420D34-C97F-9744-B5CD-51122F4F51FE}" presName="parentText" presStyleLbl="node1" presStyleIdx="3" presStyleCnt="6">
        <dgm:presLayoutVars>
          <dgm:chMax val="1"/>
          <dgm:bulletEnabled val="1"/>
        </dgm:presLayoutVars>
      </dgm:prSet>
      <dgm:spPr/>
    </dgm:pt>
    <dgm:pt modelId="{5CE2230D-AEE8-7043-B498-2D31DE4304CC}" type="pres">
      <dgm:prSet presAssocID="{7C420D34-C97F-9744-B5CD-51122F4F51FE}" presName="descendantText" presStyleLbl="alignAccFollowNode1" presStyleIdx="3" presStyleCnt="6">
        <dgm:presLayoutVars>
          <dgm:bulletEnabled val="1"/>
        </dgm:presLayoutVars>
      </dgm:prSet>
      <dgm:spPr/>
    </dgm:pt>
    <dgm:pt modelId="{2F700BA4-AFC5-844B-98AE-ADE68C4EFC7A}" type="pres">
      <dgm:prSet presAssocID="{2B9DEC59-50ED-8F49-A37E-2354CC1707E1}" presName="sp" presStyleCnt="0"/>
      <dgm:spPr/>
    </dgm:pt>
    <dgm:pt modelId="{8B2AEC81-54DB-FF4B-95C8-848F50680121}" type="pres">
      <dgm:prSet presAssocID="{5FDCF38B-2E9B-4349-9E68-E983B92640D8}" presName="linNode" presStyleCnt="0"/>
      <dgm:spPr/>
    </dgm:pt>
    <dgm:pt modelId="{0AEB2887-977C-A24F-B012-91FB6A92BBBD}" type="pres">
      <dgm:prSet presAssocID="{5FDCF38B-2E9B-4349-9E68-E983B92640D8}" presName="parentText" presStyleLbl="node1" presStyleIdx="4" presStyleCnt="6">
        <dgm:presLayoutVars>
          <dgm:chMax val="1"/>
          <dgm:bulletEnabled val="1"/>
        </dgm:presLayoutVars>
      </dgm:prSet>
      <dgm:spPr/>
    </dgm:pt>
    <dgm:pt modelId="{AC2FA484-2D19-A843-9E87-EBA1F58AC47D}" type="pres">
      <dgm:prSet presAssocID="{5FDCF38B-2E9B-4349-9E68-E983B92640D8}" presName="descendantText" presStyleLbl="alignAccFollowNode1" presStyleIdx="4" presStyleCnt="6">
        <dgm:presLayoutVars>
          <dgm:bulletEnabled val="1"/>
        </dgm:presLayoutVars>
      </dgm:prSet>
      <dgm:spPr/>
    </dgm:pt>
    <dgm:pt modelId="{6BCCE4C7-3E5C-6F47-A6AD-B00E07A14E60}" type="pres">
      <dgm:prSet presAssocID="{1F626763-D301-3342-B3E2-536E4342BCFA}" presName="sp" presStyleCnt="0"/>
      <dgm:spPr/>
    </dgm:pt>
    <dgm:pt modelId="{EF2EA09A-0147-9048-A9DE-5450C9010FF9}" type="pres">
      <dgm:prSet presAssocID="{3175AB08-F050-3F44-9119-8467CB317994}" presName="linNode" presStyleCnt="0"/>
      <dgm:spPr/>
    </dgm:pt>
    <dgm:pt modelId="{591738E3-B113-FE4B-A60D-0449DC6A36E2}" type="pres">
      <dgm:prSet presAssocID="{3175AB08-F050-3F44-9119-8467CB317994}" presName="parentText" presStyleLbl="node1" presStyleIdx="5" presStyleCnt="6">
        <dgm:presLayoutVars>
          <dgm:chMax val="1"/>
          <dgm:bulletEnabled val="1"/>
        </dgm:presLayoutVars>
      </dgm:prSet>
      <dgm:spPr/>
    </dgm:pt>
    <dgm:pt modelId="{2C860763-321D-314E-9D8A-8480AF4F07C4}" type="pres">
      <dgm:prSet presAssocID="{3175AB08-F050-3F44-9119-8467CB317994}" presName="descendantText" presStyleLbl="alignAccFollowNode1" presStyleIdx="5" presStyleCnt="6">
        <dgm:presLayoutVars>
          <dgm:bulletEnabled val="1"/>
        </dgm:presLayoutVars>
      </dgm:prSet>
      <dgm:spPr/>
    </dgm:pt>
  </dgm:ptLst>
  <dgm:cxnLst>
    <dgm:cxn modelId="{CB7DD206-F6CF-9445-9B69-BE1595F8E723}" srcId="{A9EA3162-5C3A-1444-9CD8-18EFDCEF39F3}" destId="{FB588BF3-FB84-A349-9CE4-12388A380D65}" srcOrd="0" destOrd="0" parTransId="{4B929BB6-8D64-9445-8FF9-5B445F59D308}" sibTransId="{DEBA1B87-0A92-914F-98AA-D276FC1E2F17}"/>
    <dgm:cxn modelId="{E6778008-22E0-814B-94BA-98C216FEC943}" srcId="{8BEDE91D-90D3-D14E-9CFE-080FBD2EB0C2}" destId="{63A5312C-090F-6149-8370-B1248BCE4489}" srcOrd="2" destOrd="0" parTransId="{F0E47810-DB9F-224E-9936-A7EA231D3D03}" sibTransId="{1828BCF7-F2DC-174E-AE45-8C83B327FD99}"/>
    <dgm:cxn modelId="{90FC660A-124A-5A44-8EDA-8B7B141172CA}" srcId="{8BEDE91D-90D3-D14E-9CFE-080FBD2EB0C2}" destId="{7C420D34-C97F-9744-B5CD-51122F4F51FE}" srcOrd="3" destOrd="0" parTransId="{2DB982A5-01AF-3241-8DF2-9ECC4E67EAB7}" sibTransId="{2B9DEC59-50ED-8F49-A37E-2354CC1707E1}"/>
    <dgm:cxn modelId="{90D3FC23-2D6C-AA40-88D7-B37817CE2B89}" srcId="{7C420D34-C97F-9744-B5CD-51122F4F51FE}" destId="{C8E7937B-C53A-C140-9ECA-5F00D29B2FFA}" srcOrd="0" destOrd="0" parTransId="{050E8410-F1D7-8D4D-8205-E6C7E97AC2F1}" sibTransId="{2CF244DF-5083-3947-A8E3-EB76C75AA0BD}"/>
    <dgm:cxn modelId="{BAA0F232-FBFC-474E-93D6-3B7B370C5179}" srcId="{16ED7BE2-A657-4348-8E5F-08603B184CFE}" destId="{684E2A55-13C5-034D-9781-6730F84CAECB}" srcOrd="0" destOrd="0" parTransId="{4C37C2A5-870C-334D-AC42-978B5BB33803}" sibTransId="{57A8E495-F607-B543-A11F-E0E978504C44}"/>
    <dgm:cxn modelId="{AAD43A5C-821B-5C49-9DE2-08C28B5F1211}" srcId="{8BEDE91D-90D3-D14E-9CFE-080FBD2EB0C2}" destId="{16ED7BE2-A657-4348-8E5F-08603B184CFE}" srcOrd="1" destOrd="0" parTransId="{97954DBE-AB48-F441-9A21-5DD32815008B}" sibTransId="{3E503B17-8CB5-764E-B790-D98076A7347B}"/>
    <dgm:cxn modelId="{C7242C60-AD26-2540-8F0D-10AEBEA9F1F4}" srcId="{8BEDE91D-90D3-D14E-9CFE-080FBD2EB0C2}" destId="{5FDCF38B-2E9B-4349-9E68-E983B92640D8}" srcOrd="4" destOrd="0" parTransId="{D95D4515-E8A9-8641-B9E3-A2E6C8491F72}" sibTransId="{1F626763-D301-3342-B3E2-536E4342BCFA}"/>
    <dgm:cxn modelId="{FF10C645-8637-8F49-BDF8-C257AADC2E63}" srcId="{8BEDE91D-90D3-D14E-9CFE-080FBD2EB0C2}" destId="{A9EA3162-5C3A-1444-9CD8-18EFDCEF39F3}" srcOrd="0" destOrd="0" parTransId="{02578485-B9B2-A049-A85D-A9B9E3953C7B}" sibTransId="{4948B119-538D-D34F-807D-87B426EEE27D}"/>
    <dgm:cxn modelId="{DA676646-3A10-49C6-9327-4AE0BB1E7673}" type="presOf" srcId="{7C420D34-C97F-9744-B5CD-51122F4F51FE}" destId="{EDA64B33-B1AD-4A4F-83A9-73523CBEAB87}" srcOrd="0" destOrd="0" presId="urn:microsoft.com/office/officeart/2005/8/layout/vList5"/>
    <dgm:cxn modelId="{01A4D446-2CD0-4868-9677-CA267A4B8AFF}" type="presOf" srcId="{0043A5EC-D167-1E4F-B380-E55C2A066913}" destId="{BA555FB5-EFC2-504F-ACEA-9EC5ADA11E52}" srcOrd="0" destOrd="0" presId="urn:microsoft.com/office/officeart/2005/8/layout/vList5"/>
    <dgm:cxn modelId="{5B0DAA6B-0FAF-4814-BF31-7B899FE6D2C6}" type="presOf" srcId="{63A5312C-090F-6149-8370-B1248BCE4489}" destId="{2648799D-A5E0-5446-B474-07DBC3804194}" srcOrd="0" destOrd="0" presId="urn:microsoft.com/office/officeart/2005/8/layout/vList5"/>
    <dgm:cxn modelId="{46F6B14E-AD95-A144-B48B-FA2FBC7FA3C8}" srcId="{5FDCF38B-2E9B-4349-9E68-E983B92640D8}" destId="{FFB3E1CB-4530-D64A-8E69-99E1C1BF52BC}" srcOrd="0" destOrd="0" parTransId="{B5E39274-296A-7943-BE2E-AD85E1ED0808}" sibTransId="{5BD82531-B07E-4F49-8165-A727F43BDD33}"/>
    <dgm:cxn modelId="{362DCF85-DCDC-BB40-A34F-582B731FAC07}" srcId="{3175AB08-F050-3F44-9119-8467CB317994}" destId="{D9FBC2ED-B968-164E-A0E4-89E70F95DD66}" srcOrd="0" destOrd="0" parTransId="{72081606-A5C6-944E-A1E2-09463F094099}" sibTransId="{44E5FE4C-9A11-7A40-AFB8-2B5CE241D5EE}"/>
    <dgm:cxn modelId="{5BF27186-E41C-4D42-AC27-2D0391C8EEEB}" type="presOf" srcId="{5FDCF38B-2E9B-4349-9E68-E983B92640D8}" destId="{0AEB2887-977C-A24F-B012-91FB6A92BBBD}" srcOrd="0" destOrd="0" presId="urn:microsoft.com/office/officeart/2005/8/layout/vList5"/>
    <dgm:cxn modelId="{020A8288-A7E1-4705-A064-9ECADCB9DC54}" type="presOf" srcId="{C8E7937B-C53A-C140-9ECA-5F00D29B2FFA}" destId="{5CE2230D-AEE8-7043-B498-2D31DE4304CC}" srcOrd="0" destOrd="0" presId="urn:microsoft.com/office/officeart/2005/8/layout/vList5"/>
    <dgm:cxn modelId="{41BB9898-FEEC-47ED-A0B5-69D1ADABFC09}" type="presOf" srcId="{3175AB08-F050-3F44-9119-8467CB317994}" destId="{591738E3-B113-FE4B-A60D-0449DC6A36E2}" srcOrd="0" destOrd="0" presId="urn:microsoft.com/office/officeart/2005/8/layout/vList5"/>
    <dgm:cxn modelId="{F497539B-CE76-4C5F-A3AF-5E55A6094F63}" type="presOf" srcId="{8BEDE91D-90D3-D14E-9CFE-080FBD2EB0C2}" destId="{A1318531-37FC-5646-85E1-C590C8C2A751}" srcOrd="0" destOrd="0" presId="urn:microsoft.com/office/officeart/2005/8/layout/vList5"/>
    <dgm:cxn modelId="{46C2C3A3-7EB5-964D-8924-710C890D3629}" srcId="{63A5312C-090F-6149-8370-B1248BCE4489}" destId="{0043A5EC-D167-1E4F-B380-E55C2A066913}" srcOrd="0" destOrd="0" parTransId="{87189306-AA6A-9348-9C17-CC2290CB0D60}" sibTransId="{8CE38A59-E2C6-A545-A8F5-810059F57668}"/>
    <dgm:cxn modelId="{D83ABDB0-1B38-46A1-A016-A780492F9D5F}" type="presOf" srcId="{FB588BF3-FB84-A349-9CE4-12388A380D65}" destId="{9DF5F02C-4E09-664B-8115-68079BCA36CC}" srcOrd="0" destOrd="0" presId="urn:microsoft.com/office/officeart/2005/8/layout/vList5"/>
    <dgm:cxn modelId="{1F3252CB-EBFD-6C45-B70A-A5E63F0C89C6}" srcId="{8BEDE91D-90D3-D14E-9CFE-080FBD2EB0C2}" destId="{3175AB08-F050-3F44-9119-8467CB317994}" srcOrd="5" destOrd="0" parTransId="{1A88970A-CD57-684C-9F7D-9DAA7AD787E9}" sibTransId="{9DDAFD0D-997C-8C4E-A38A-502738DB82A5}"/>
    <dgm:cxn modelId="{F747EFCB-AFF2-4A95-9E45-838078F68011}" type="presOf" srcId="{16ED7BE2-A657-4348-8E5F-08603B184CFE}" destId="{D15DE7DE-F7F9-8F47-BA1E-8435C661122D}" srcOrd="0" destOrd="0" presId="urn:microsoft.com/office/officeart/2005/8/layout/vList5"/>
    <dgm:cxn modelId="{933EADDA-7FF6-4511-8C56-2B5465D60707}" type="presOf" srcId="{A9EA3162-5C3A-1444-9CD8-18EFDCEF39F3}" destId="{386220B4-CB30-A04D-8C90-EC46C269C951}" srcOrd="0" destOrd="0" presId="urn:microsoft.com/office/officeart/2005/8/layout/vList5"/>
    <dgm:cxn modelId="{262E09DD-1814-4858-B779-F49023B5349C}" type="presOf" srcId="{FFB3E1CB-4530-D64A-8E69-99E1C1BF52BC}" destId="{AC2FA484-2D19-A843-9E87-EBA1F58AC47D}" srcOrd="0" destOrd="0" presId="urn:microsoft.com/office/officeart/2005/8/layout/vList5"/>
    <dgm:cxn modelId="{74ABE6F2-4818-4851-92A6-83562D614CFD}" type="presOf" srcId="{684E2A55-13C5-034D-9781-6730F84CAECB}" destId="{BC8B22B3-548C-2445-A33F-2E0A9EE93A91}" srcOrd="0" destOrd="0" presId="urn:microsoft.com/office/officeart/2005/8/layout/vList5"/>
    <dgm:cxn modelId="{128583FF-CA39-4192-855F-87313D61F6B8}" type="presOf" srcId="{D9FBC2ED-B968-164E-A0E4-89E70F95DD66}" destId="{2C860763-321D-314E-9D8A-8480AF4F07C4}" srcOrd="0" destOrd="0" presId="urn:microsoft.com/office/officeart/2005/8/layout/vList5"/>
    <dgm:cxn modelId="{2B6FD4B8-9C2A-4975-8308-964C5AFDF4AC}" type="presParOf" srcId="{A1318531-37FC-5646-85E1-C590C8C2A751}" destId="{577E62EA-96F8-5449-818C-537274BDA852}" srcOrd="0" destOrd="0" presId="urn:microsoft.com/office/officeart/2005/8/layout/vList5"/>
    <dgm:cxn modelId="{E93AEE00-967C-4124-A7E1-06DF0F825A58}" type="presParOf" srcId="{577E62EA-96F8-5449-818C-537274BDA852}" destId="{386220B4-CB30-A04D-8C90-EC46C269C951}" srcOrd="0" destOrd="0" presId="urn:microsoft.com/office/officeart/2005/8/layout/vList5"/>
    <dgm:cxn modelId="{843E71DB-1DEB-46FA-94F0-A6DBE3607744}" type="presParOf" srcId="{577E62EA-96F8-5449-818C-537274BDA852}" destId="{9DF5F02C-4E09-664B-8115-68079BCA36CC}" srcOrd="1" destOrd="0" presId="urn:microsoft.com/office/officeart/2005/8/layout/vList5"/>
    <dgm:cxn modelId="{F4AD32DA-9CE0-44AE-9B27-F3C933B10EB7}" type="presParOf" srcId="{A1318531-37FC-5646-85E1-C590C8C2A751}" destId="{C584E7FB-B4E7-B847-8C27-7720B6B02C6E}" srcOrd="1" destOrd="0" presId="urn:microsoft.com/office/officeart/2005/8/layout/vList5"/>
    <dgm:cxn modelId="{ABC61D9B-2F92-4DB0-8C38-5497DEF64ECB}" type="presParOf" srcId="{A1318531-37FC-5646-85E1-C590C8C2A751}" destId="{2AC85901-B82D-C143-9547-44FD002965EA}" srcOrd="2" destOrd="0" presId="urn:microsoft.com/office/officeart/2005/8/layout/vList5"/>
    <dgm:cxn modelId="{A4A696D8-2B26-4ADB-ADB4-C2F4C88F1CC5}" type="presParOf" srcId="{2AC85901-B82D-C143-9547-44FD002965EA}" destId="{D15DE7DE-F7F9-8F47-BA1E-8435C661122D}" srcOrd="0" destOrd="0" presId="urn:microsoft.com/office/officeart/2005/8/layout/vList5"/>
    <dgm:cxn modelId="{2AD9060D-DFB9-4DF5-B0F8-98331E052ADC}" type="presParOf" srcId="{2AC85901-B82D-C143-9547-44FD002965EA}" destId="{BC8B22B3-548C-2445-A33F-2E0A9EE93A91}" srcOrd="1" destOrd="0" presId="urn:microsoft.com/office/officeart/2005/8/layout/vList5"/>
    <dgm:cxn modelId="{4F925B52-5242-4FC1-A197-F33F32D9B481}" type="presParOf" srcId="{A1318531-37FC-5646-85E1-C590C8C2A751}" destId="{A5B5AFCA-AB38-9342-A8B1-044E26C433B0}" srcOrd="3" destOrd="0" presId="urn:microsoft.com/office/officeart/2005/8/layout/vList5"/>
    <dgm:cxn modelId="{49B21D95-0135-4012-8340-4280C86F025C}" type="presParOf" srcId="{A1318531-37FC-5646-85E1-C590C8C2A751}" destId="{1F6234C8-ACDE-BB4D-862D-9438E63D074A}" srcOrd="4" destOrd="0" presId="urn:microsoft.com/office/officeart/2005/8/layout/vList5"/>
    <dgm:cxn modelId="{9537DD99-23A6-4A65-A374-95A9C3C100E1}" type="presParOf" srcId="{1F6234C8-ACDE-BB4D-862D-9438E63D074A}" destId="{2648799D-A5E0-5446-B474-07DBC3804194}" srcOrd="0" destOrd="0" presId="urn:microsoft.com/office/officeart/2005/8/layout/vList5"/>
    <dgm:cxn modelId="{55484A7C-FE82-4E3B-8D9B-FC319DFC5ACA}" type="presParOf" srcId="{1F6234C8-ACDE-BB4D-862D-9438E63D074A}" destId="{BA555FB5-EFC2-504F-ACEA-9EC5ADA11E52}" srcOrd="1" destOrd="0" presId="urn:microsoft.com/office/officeart/2005/8/layout/vList5"/>
    <dgm:cxn modelId="{6124C10C-FD71-4B12-81F2-769DEF4DA8F0}" type="presParOf" srcId="{A1318531-37FC-5646-85E1-C590C8C2A751}" destId="{762875D9-08FA-C246-9748-B9279E75B17B}" srcOrd="5" destOrd="0" presId="urn:microsoft.com/office/officeart/2005/8/layout/vList5"/>
    <dgm:cxn modelId="{B8EEF9FD-93B7-4DB9-A983-4821211FE9C7}" type="presParOf" srcId="{A1318531-37FC-5646-85E1-C590C8C2A751}" destId="{2CCA3260-322E-2340-98AE-666236808200}" srcOrd="6" destOrd="0" presId="urn:microsoft.com/office/officeart/2005/8/layout/vList5"/>
    <dgm:cxn modelId="{C822E7CD-89E1-4FA0-81C9-F543E0B53E81}" type="presParOf" srcId="{2CCA3260-322E-2340-98AE-666236808200}" destId="{EDA64B33-B1AD-4A4F-83A9-73523CBEAB87}" srcOrd="0" destOrd="0" presId="urn:microsoft.com/office/officeart/2005/8/layout/vList5"/>
    <dgm:cxn modelId="{FD70A8FC-6319-4FD9-90A3-57C73ACE3E62}" type="presParOf" srcId="{2CCA3260-322E-2340-98AE-666236808200}" destId="{5CE2230D-AEE8-7043-B498-2D31DE4304CC}" srcOrd="1" destOrd="0" presId="urn:microsoft.com/office/officeart/2005/8/layout/vList5"/>
    <dgm:cxn modelId="{9F2CEC19-9698-4C17-852F-E66439D26208}" type="presParOf" srcId="{A1318531-37FC-5646-85E1-C590C8C2A751}" destId="{2F700BA4-AFC5-844B-98AE-ADE68C4EFC7A}" srcOrd="7" destOrd="0" presId="urn:microsoft.com/office/officeart/2005/8/layout/vList5"/>
    <dgm:cxn modelId="{37E699A8-AF36-4E15-98A8-B44232360450}" type="presParOf" srcId="{A1318531-37FC-5646-85E1-C590C8C2A751}" destId="{8B2AEC81-54DB-FF4B-95C8-848F50680121}" srcOrd="8" destOrd="0" presId="urn:microsoft.com/office/officeart/2005/8/layout/vList5"/>
    <dgm:cxn modelId="{92425227-A59B-4F25-AF44-FBFE46B5DF26}" type="presParOf" srcId="{8B2AEC81-54DB-FF4B-95C8-848F50680121}" destId="{0AEB2887-977C-A24F-B012-91FB6A92BBBD}" srcOrd="0" destOrd="0" presId="urn:microsoft.com/office/officeart/2005/8/layout/vList5"/>
    <dgm:cxn modelId="{6630A735-421C-4D8E-99AD-211E01E61F90}" type="presParOf" srcId="{8B2AEC81-54DB-FF4B-95C8-848F50680121}" destId="{AC2FA484-2D19-A843-9E87-EBA1F58AC47D}" srcOrd="1" destOrd="0" presId="urn:microsoft.com/office/officeart/2005/8/layout/vList5"/>
    <dgm:cxn modelId="{4724B9E3-9A93-44A0-8E4E-277BC4485002}" type="presParOf" srcId="{A1318531-37FC-5646-85E1-C590C8C2A751}" destId="{6BCCE4C7-3E5C-6F47-A6AD-B00E07A14E60}" srcOrd="9" destOrd="0" presId="urn:microsoft.com/office/officeart/2005/8/layout/vList5"/>
    <dgm:cxn modelId="{71984A17-D7E4-4C1C-84F2-934DB33156DF}" type="presParOf" srcId="{A1318531-37FC-5646-85E1-C590C8C2A751}" destId="{EF2EA09A-0147-9048-A9DE-5450C9010FF9}" srcOrd="10" destOrd="0" presId="urn:microsoft.com/office/officeart/2005/8/layout/vList5"/>
    <dgm:cxn modelId="{172CDA58-B273-4E45-AFF6-0F14C1729934}" type="presParOf" srcId="{EF2EA09A-0147-9048-A9DE-5450C9010FF9}" destId="{591738E3-B113-FE4B-A60D-0449DC6A36E2}" srcOrd="0" destOrd="0" presId="urn:microsoft.com/office/officeart/2005/8/layout/vList5"/>
    <dgm:cxn modelId="{035411D9-A65D-43D9-BDF8-C630B62A5F5F}" type="presParOf" srcId="{EF2EA09A-0147-9048-A9DE-5450C9010FF9}" destId="{2C860763-321D-314E-9D8A-8480AF4F07C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83C3D-9575-447E-A9BC-787059297417}">
      <dsp:nvSpPr>
        <dsp:cNvPr id="0" name=""/>
        <dsp:cNvSpPr/>
      </dsp:nvSpPr>
      <dsp:spPr>
        <a:xfrm>
          <a:off x="4886312" y="3201416"/>
          <a:ext cx="3199052" cy="209694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Alternatives to meetings and when to use</a:t>
          </a:r>
        </a:p>
      </dsp:txBody>
      <dsp:txXfrm>
        <a:off x="5892091" y="3771716"/>
        <a:ext cx="2147210" cy="1480584"/>
      </dsp:txXfrm>
    </dsp:sp>
    <dsp:sp modelId="{CBE08177-F550-4FB9-AD32-C42DEB43F037}">
      <dsp:nvSpPr>
        <dsp:cNvPr id="0" name=""/>
        <dsp:cNvSpPr/>
      </dsp:nvSpPr>
      <dsp:spPr>
        <a:xfrm>
          <a:off x="0" y="3401873"/>
          <a:ext cx="3580091" cy="164026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AFTER:</a:t>
          </a:r>
        </a:p>
        <a:p>
          <a:pPr marL="457200" lvl="2" indent="-228600" algn="l" defTabSz="1066800">
            <a:lnSpc>
              <a:spcPct val="90000"/>
            </a:lnSpc>
            <a:spcBef>
              <a:spcPct val="0"/>
            </a:spcBef>
            <a:spcAft>
              <a:spcPct val="15000"/>
            </a:spcAft>
            <a:buChar char="•"/>
          </a:pPr>
          <a:r>
            <a:rPr lang="en-US" sz="2400" b="1" kern="1200" dirty="0"/>
            <a:t>Key actions</a:t>
          </a:r>
        </a:p>
      </dsp:txBody>
      <dsp:txXfrm>
        <a:off x="36031" y="3847970"/>
        <a:ext cx="2434002" cy="1158136"/>
      </dsp:txXfrm>
    </dsp:sp>
    <dsp:sp modelId="{80E3D28D-91D6-43CD-814D-3EF8FECDE2E3}">
      <dsp:nvSpPr>
        <dsp:cNvPr id="0" name=""/>
        <dsp:cNvSpPr/>
      </dsp:nvSpPr>
      <dsp:spPr>
        <a:xfrm>
          <a:off x="4469481" y="-55803"/>
          <a:ext cx="3532512" cy="164026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a:lnSpc>
              <a:spcPct val="90000"/>
            </a:lnSpc>
            <a:spcBef>
              <a:spcPct val="0"/>
            </a:spcBef>
            <a:spcAft>
              <a:spcPct val="15000"/>
            </a:spcAft>
            <a:buChar char="•"/>
          </a:pPr>
          <a:r>
            <a:rPr lang="en-US" sz="2400" b="1" kern="1200" dirty="0"/>
            <a:t>DURING:</a:t>
          </a:r>
        </a:p>
        <a:p>
          <a:pPr marL="457200" lvl="2" indent="-228600" algn="r" defTabSz="1066800">
            <a:lnSpc>
              <a:spcPct val="90000"/>
            </a:lnSpc>
            <a:spcBef>
              <a:spcPct val="0"/>
            </a:spcBef>
            <a:spcAft>
              <a:spcPct val="15000"/>
            </a:spcAft>
            <a:buChar char="•"/>
          </a:pPr>
          <a:r>
            <a:rPr lang="en-US" sz="2400" b="1" kern="1200" dirty="0"/>
            <a:t>Key actions</a:t>
          </a:r>
        </a:p>
        <a:p>
          <a:pPr marL="457200" lvl="2" indent="-228600" algn="r" defTabSz="1066800">
            <a:lnSpc>
              <a:spcPct val="90000"/>
            </a:lnSpc>
            <a:spcBef>
              <a:spcPct val="0"/>
            </a:spcBef>
            <a:spcAft>
              <a:spcPct val="15000"/>
            </a:spcAft>
            <a:buChar char="•"/>
          </a:pPr>
          <a:r>
            <a:rPr lang="en-US" sz="2400" b="1" kern="1200" dirty="0"/>
            <a:t>Facilitation Skills</a:t>
          </a:r>
        </a:p>
      </dsp:txBody>
      <dsp:txXfrm>
        <a:off x="5565266" y="-19772"/>
        <a:ext cx="2400696" cy="1158136"/>
      </dsp:txXfrm>
    </dsp:sp>
    <dsp:sp modelId="{BC8540C1-8DB2-4F5D-A221-F9F977C66B61}">
      <dsp:nvSpPr>
        <dsp:cNvPr id="0" name=""/>
        <dsp:cNvSpPr/>
      </dsp:nvSpPr>
      <dsp:spPr>
        <a:xfrm>
          <a:off x="0" y="-55803"/>
          <a:ext cx="3758533" cy="164026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BEFORE:</a:t>
          </a:r>
        </a:p>
        <a:p>
          <a:pPr marL="457200" lvl="2" indent="-228600" algn="l" defTabSz="1066800">
            <a:lnSpc>
              <a:spcPct val="90000"/>
            </a:lnSpc>
            <a:spcBef>
              <a:spcPct val="0"/>
            </a:spcBef>
            <a:spcAft>
              <a:spcPct val="15000"/>
            </a:spcAft>
            <a:buChar char="•"/>
          </a:pPr>
          <a:r>
            <a:rPr lang="en-US" sz="2400" b="1" kern="1200" dirty="0"/>
            <a:t>Key actions</a:t>
          </a:r>
        </a:p>
      </dsp:txBody>
      <dsp:txXfrm>
        <a:off x="36031" y="-19772"/>
        <a:ext cx="2558911" cy="1158136"/>
      </dsp:txXfrm>
    </dsp:sp>
    <dsp:sp modelId="{601360A2-E11D-4B8F-A0D1-42BF915BB54C}">
      <dsp:nvSpPr>
        <dsp:cNvPr id="0" name=""/>
        <dsp:cNvSpPr/>
      </dsp:nvSpPr>
      <dsp:spPr>
        <a:xfrm>
          <a:off x="1842783" y="350538"/>
          <a:ext cx="2219482" cy="2219482"/>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Group 1</a:t>
          </a:r>
        </a:p>
      </dsp:txBody>
      <dsp:txXfrm>
        <a:off x="2492854" y="1000609"/>
        <a:ext cx="1569411" cy="1569411"/>
      </dsp:txXfrm>
    </dsp:sp>
    <dsp:sp modelId="{7E0E316C-1DEC-4DC6-939C-0C2ACBEE6E82}">
      <dsp:nvSpPr>
        <dsp:cNvPr id="0" name=""/>
        <dsp:cNvSpPr/>
      </dsp:nvSpPr>
      <dsp:spPr>
        <a:xfrm rot="5400000">
          <a:off x="4164782" y="350538"/>
          <a:ext cx="2219482" cy="2219482"/>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Group 2</a:t>
          </a:r>
        </a:p>
      </dsp:txBody>
      <dsp:txXfrm rot="-5400000">
        <a:off x="4164782" y="1000609"/>
        <a:ext cx="1569411" cy="1569411"/>
      </dsp:txXfrm>
    </dsp:sp>
    <dsp:sp modelId="{98C995C3-7900-45D8-9BF2-6DB17B1DDA6E}">
      <dsp:nvSpPr>
        <dsp:cNvPr id="0" name=""/>
        <dsp:cNvSpPr/>
      </dsp:nvSpPr>
      <dsp:spPr>
        <a:xfrm rot="10800000">
          <a:off x="4164782" y="2672538"/>
          <a:ext cx="2219482" cy="2219482"/>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Group 4</a:t>
          </a:r>
        </a:p>
      </dsp:txBody>
      <dsp:txXfrm rot="10800000">
        <a:off x="4164782" y="2672538"/>
        <a:ext cx="1569411" cy="1569411"/>
      </dsp:txXfrm>
    </dsp:sp>
    <dsp:sp modelId="{35CFEFE2-0124-4118-9035-BD0724087D6C}">
      <dsp:nvSpPr>
        <dsp:cNvPr id="0" name=""/>
        <dsp:cNvSpPr/>
      </dsp:nvSpPr>
      <dsp:spPr>
        <a:xfrm rot="16200000">
          <a:off x="1842783" y="2672538"/>
          <a:ext cx="2219482" cy="2219482"/>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Group 3</a:t>
          </a:r>
        </a:p>
      </dsp:txBody>
      <dsp:txXfrm rot="5400000">
        <a:off x="2492854" y="2672538"/>
        <a:ext cx="1569411" cy="1569411"/>
      </dsp:txXfrm>
    </dsp:sp>
    <dsp:sp modelId="{3920C5AB-4C78-4F83-9162-C604DF2750E9}">
      <dsp:nvSpPr>
        <dsp:cNvPr id="0" name=""/>
        <dsp:cNvSpPr/>
      </dsp:nvSpPr>
      <dsp:spPr>
        <a:xfrm>
          <a:off x="6929004" y="2348814"/>
          <a:ext cx="766311" cy="666357"/>
        </a:xfrm>
        <a:prstGeom prst="circularArrow">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3EA22-14CC-4006-98AD-8CB8C18610F1}">
      <dsp:nvSpPr>
        <dsp:cNvPr id="0" name=""/>
        <dsp:cNvSpPr/>
      </dsp:nvSpPr>
      <dsp:spPr>
        <a:xfrm rot="10800000" flipV="1">
          <a:off x="6394721" y="2862063"/>
          <a:ext cx="1834878" cy="152442"/>
        </a:xfrm>
        <a:prstGeom prst="circularArrow">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FF5AF-E090-4694-8378-BA89C3795561}">
      <dsp:nvSpPr>
        <dsp:cNvPr id="0" name=""/>
        <dsp:cNvSpPr/>
      </dsp:nvSpPr>
      <dsp:spPr>
        <a:xfrm>
          <a:off x="1872661" y="288432"/>
          <a:ext cx="1969514" cy="932438"/>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b="0" kern="1200" dirty="0"/>
            <a:t>Keeps to agenda</a:t>
          </a:r>
        </a:p>
      </dsp:txBody>
      <dsp:txXfrm>
        <a:off x="2187783" y="288432"/>
        <a:ext cx="1654392" cy="932438"/>
      </dsp:txXfrm>
    </dsp:sp>
    <dsp:sp modelId="{965C6036-6FC9-4BA2-936D-C40E065C8EB5}">
      <dsp:nvSpPr>
        <dsp:cNvPr id="0" name=""/>
        <dsp:cNvSpPr/>
      </dsp:nvSpPr>
      <dsp:spPr>
        <a:xfrm>
          <a:off x="1872661" y="1224367"/>
          <a:ext cx="1969514" cy="932438"/>
        </a:xfrm>
        <a:prstGeom prst="rect">
          <a:avLst/>
        </a:prstGeom>
        <a:solidFill>
          <a:schemeClr val="accent4">
            <a:tint val="40000"/>
            <a:alpha val="90000"/>
            <a:hueOff val="-438412"/>
            <a:satOff val="2462"/>
            <a:lumOff val="156"/>
            <a:alphaOff val="0"/>
          </a:schemeClr>
        </a:solidFill>
        <a:ln w="25400" cap="flat" cmpd="sng" algn="ctr">
          <a:solidFill>
            <a:schemeClr val="accent4">
              <a:tint val="40000"/>
              <a:alpha val="90000"/>
              <a:hueOff val="-438412"/>
              <a:satOff val="2462"/>
              <a:lumOff val="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b="0" kern="1200" dirty="0"/>
            <a:t>Maintains focus</a:t>
          </a:r>
        </a:p>
      </dsp:txBody>
      <dsp:txXfrm>
        <a:off x="2187783" y="1224367"/>
        <a:ext cx="1654392" cy="932438"/>
      </dsp:txXfrm>
    </dsp:sp>
    <dsp:sp modelId="{D3859B3F-7E7B-44B1-B617-4A2EE161957F}">
      <dsp:nvSpPr>
        <dsp:cNvPr id="0" name=""/>
        <dsp:cNvSpPr/>
      </dsp:nvSpPr>
      <dsp:spPr>
        <a:xfrm>
          <a:off x="1872661" y="2088309"/>
          <a:ext cx="1969514" cy="932438"/>
        </a:xfrm>
        <a:prstGeom prst="rect">
          <a:avLst/>
        </a:prstGeom>
        <a:solidFill>
          <a:schemeClr val="accent4">
            <a:tint val="40000"/>
            <a:alpha val="90000"/>
            <a:hueOff val="-876824"/>
            <a:satOff val="4924"/>
            <a:lumOff val="313"/>
            <a:alphaOff val="0"/>
          </a:schemeClr>
        </a:solidFill>
        <a:ln w="25400" cap="flat" cmpd="sng" algn="ctr">
          <a:solidFill>
            <a:schemeClr val="accent4">
              <a:tint val="40000"/>
              <a:alpha val="90000"/>
              <a:hueOff val="-876824"/>
              <a:satOff val="4924"/>
              <a:lumOff val="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Establishes common ground</a:t>
          </a:r>
        </a:p>
      </dsp:txBody>
      <dsp:txXfrm>
        <a:off x="2187783" y="2088309"/>
        <a:ext cx="1654392" cy="932438"/>
      </dsp:txXfrm>
    </dsp:sp>
    <dsp:sp modelId="{56B951AC-40AD-4F4D-B54A-DF6A46CDEA40}">
      <dsp:nvSpPr>
        <dsp:cNvPr id="0" name=""/>
        <dsp:cNvSpPr/>
      </dsp:nvSpPr>
      <dsp:spPr>
        <a:xfrm>
          <a:off x="1872661" y="3024244"/>
          <a:ext cx="1969514" cy="932438"/>
        </a:xfrm>
        <a:prstGeom prst="rect">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b="0" kern="1200"/>
            <a:t>Records decisions</a:t>
          </a:r>
          <a:endParaRPr lang="en-GB" sz="2000" b="0" kern="1200" dirty="0"/>
        </a:p>
      </dsp:txBody>
      <dsp:txXfrm>
        <a:off x="2187783" y="3024244"/>
        <a:ext cx="1654392" cy="932438"/>
      </dsp:txXfrm>
    </dsp:sp>
    <dsp:sp modelId="{58DAC03C-7876-4784-A71F-E175165899F4}">
      <dsp:nvSpPr>
        <dsp:cNvPr id="0" name=""/>
        <dsp:cNvSpPr/>
      </dsp:nvSpPr>
      <dsp:spPr>
        <a:xfrm>
          <a:off x="1872661" y="3888186"/>
          <a:ext cx="1969514" cy="932438"/>
        </a:xfrm>
        <a:prstGeom prst="rect">
          <a:avLst/>
        </a:prstGeom>
        <a:solidFill>
          <a:schemeClr val="accent4">
            <a:tint val="40000"/>
            <a:alpha val="90000"/>
            <a:hueOff val="-1753649"/>
            <a:satOff val="9848"/>
            <a:lumOff val="626"/>
            <a:alphaOff val="0"/>
          </a:schemeClr>
        </a:solidFill>
        <a:ln w="25400" cap="flat" cmpd="sng" algn="ctr">
          <a:solidFill>
            <a:schemeClr val="accent4">
              <a:tint val="40000"/>
              <a:alpha val="90000"/>
              <a:hueOff val="-1753649"/>
              <a:satOff val="9848"/>
              <a:lumOff val="6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b="0" kern="1200"/>
            <a:t>Remains neutral</a:t>
          </a:r>
          <a:endParaRPr lang="en-US" sz="2000" b="0" kern="1200" dirty="0"/>
        </a:p>
      </dsp:txBody>
      <dsp:txXfrm>
        <a:off x="2187783" y="3888186"/>
        <a:ext cx="1654392" cy="932438"/>
      </dsp:txXfrm>
    </dsp:sp>
    <dsp:sp modelId="{B638601E-F916-4F36-BD6D-C54A9CC0BABD}">
      <dsp:nvSpPr>
        <dsp:cNvPr id="0" name=""/>
        <dsp:cNvSpPr/>
      </dsp:nvSpPr>
      <dsp:spPr>
        <a:xfrm>
          <a:off x="0" y="449"/>
          <a:ext cx="2138784" cy="18019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Task</a:t>
          </a:r>
        </a:p>
      </dsp:txBody>
      <dsp:txXfrm>
        <a:off x="313218" y="264333"/>
        <a:ext cx="1512348" cy="1274145"/>
      </dsp:txXfrm>
    </dsp:sp>
    <dsp:sp modelId="{FE0A50D7-A7F7-4ED9-940B-C93AAA5A5861}">
      <dsp:nvSpPr>
        <dsp:cNvPr id="0" name=""/>
        <dsp:cNvSpPr/>
      </dsp:nvSpPr>
      <dsp:spPr>
        <a:xfrm>
          <a:off x="6480345" y="288432"/>
          <a:ext cx="1969514" cy="932438"/>
        </a:xfrm>
        <a:prstGeom prst="rect">
          <a:avLst/>
        </a:prstGeom>
        <a:solidFill>
          <a:schemeClr val="accent4">
            <a:tint val="40000"/>
            <a:alpha val="90000"/>
            <a:hueOff val="-2192061"/>
            <a:satOff val="12309"/>
            <a:lumOff val="782"/>
            <a:alphaOff val="0"/>
          </a:schemeClr>
        </a:solidFill>
        <a:ln w="25400" cap="flat" cmpd="sng" algn="ctr">
          <a:solidFill>
            <a:schemeClr val="accent4">
              <a:tint val="40000"/>
              <a:alpha val="90000"/>
              <a:hueOff val="-2192061"/>
              <a:satOff val="12309"/>
              <a:lumOff val="7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Listens and observes</a:t>
          </a:r>
        </a:p>
      </dsp:txBody>
      <dsp:txXfrm>
        <a:off x="6795467" y="288432"/>
        <a:ext cx="1654392" cy="932438"/>
      </dsp:txXfrm>
    </dsp:sp>
    <dsp:sp modelId="{84AF9EF4-A77F-4A46-A3A9-B48BD91296D2}">
      <dsp:nvSpPr>
        <dsp:cNvPr id="0" name=""/>
        <dsp:cNvSpPr/>
      </dsp:nvSpPr>
      <dsp:spPr>
        <a:xfrm>
          <a:off x="6480345" y="1152373"/>
          <a:ext cx="1969514" cy="932438"/>
        </a:xfrm>
        <a:prstGeom prst="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Resolves conflict</a:t>
          </a:r>
        </a:p>
      </dsp:txBody>
      <dsp:txXfrm>
        <a:off x="6795467" y="1152373"/>
        <a:ext cx="1654392" cy="932438"/>
      </dsp:txXfrm>
    </dsp:sp>
    <dsp:sp modelId="{51694FF7-E0D6-43A4-897F-8D12273550B9}">
      <dsp:nvSpPr>
        <dsp:cNvPr id="0" name=""/>
        <dsp:cNvSpPr/>
      </dsp:nvSpPr>
      <dsp:spPr>
        <a:xfrm>
          <a:off x="6480345" y="2088309"/>
          <a:ext cx="1969514" cy="932438"/>
        </a:xfrm>
        <a:prstGeom prst="rect">
          <a:avLst/>
        </a:prstGeom>
        <a:solidFill>
          <a:schemeClr val="accent4">
            <a:tint val="40000"/>
            <a:alpha val="90000"/>
            <a:hueOff val="-3068885"/>
            <a:satOff val="17233"/>
            <a:lumOff val="1095"/>
            <a:alphaOff val="0"/>
          </a:schemeClr>
        </a:solidFill>
        <a:ln w="25400" cap="flat" cmpd="sng" algn="ctr">
          <a:solidFill>
            <a:schemeClr val="accent4">
              <a:tint val="40000"/>
              <a:alpha val="90000"/>
              <a:hueOff val="-3068885"/>
              <a:satOff val="17233"/>
              <a:lumOff val="1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Manages pace</a:t>
          </a:r>
        </a:p>
      </dsp:txBody>
      <dsp:txXfrm>
        <a:off x="6795467" y="2088309"/>
        <a:ext cx="1654392" cy="932438"/>
      </dsp:txXfrm>
    </dsp:sp>
    <dsp:sp modelId="{F13907E0-288D-4F99-B6CD-95476FA7DE90}">
      <dsp:nvSpPr>
        <dsp:cNvPr id="0" name=""/>
        <dsp:cNvSpPr/>
      </dsp:nvSpPr>
      <dsp:spPr>
        <a:xfrm>
          <a:off x="6480345" y="3024244"/>
          <a:ext cx="1969514" cy="932438"/>
        </a:xfrm>
        <a:prstGeom prst="rect">
          <a:avLst/>
        </a:prstGeom>
        <a:solidFill>
          <a:schemeClr val="accent4">
            <a:tint val="40000"/>
            <a:alpha val="90000"/>
            <a:hueOff val="-3507297"/>
            <a:satOff val="19695"/>
            <a:lumOff val="1252"/>
            <a:alphaOff val="0"/>
          </a:schemeClr>
        </a:solidFill>
        <a:ln w="25400" cap="flat" cmpd="sng" algn="ctr">
          <a:solidFill>
            <a:schemeClr val="accent4">
              <a:tint val="40000"/>
              <a:alpha val="90000"/>
              <a:hueOff val="-3507297"/>
              <a:satOff val="19695"/>
              <a:lumOff val="12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Encourages all</a:t>
          </a:r>
        </a:p>
      </dsp:txBody>
      <dsp:txXfrm>
        <a:off x="6795467" y="3024244"/>
        <a:ext cx="1654392" cy="932438"/>
      </dsp:txXfrm>
    </dsp:sp>
    <dsp:sp modelId="{A7A3AFE9-E2F0-054C-81AD-BD59DF4EA3A4}">
      <dsp:nvSpPr>
        <dsp:cNvPr id="0" name=""/>
        <dsp:cNvSpPr/>
      </dsp:nvSpPr>
      <dsp:spPr>
        <a:xfrm>
          <a:off x="6480345" y="3960179"/>
          <a:ext cx="1969514" cy="932438"/>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Uses tact and diplomacy </a:t>
          </a:r>
        </a:p>
      </dsp:txBody>
      <dsp:txXfrm>
        <a:off x="6795467" y="3960179"/>
        <a:ext cx="1654392" cy="932438"/>
      </dsp:txXfrm>
    </dsp:sp>
    <dsp:sp modelId="{C391C3EF-9F7C-4168-9C39-7888BAD51FE6}">
      <dsp:nvSpPr>
        <dsp:cNvPr id="0" name=""/>
        <dsp:cNvSpPr/>
      </dsp:nvSpPr>
      <dsp:spPr>
        <a:xfrm>
          <a:off x="4032444" y="0"/>
          <a:ext cx="2517127" cy="2082977"/>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Process</a:t>
          </a:r>
        </a:p>
      </dsp:txBody>
      <dsp:txXfrm>
        <a:off x="4401069" y="305045"/>
        <a:ext cx="1779877" cy="1472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62095-EB72-4556-AAA8-6218D2D3DF0A}">
      <dsp:nvSpPr>
        <dsp:cNvPr id="0" name=""/>
        <dsp:cNvSpPr/>
      </dsp:nvSpPr>
      <dsp:spPr>
        <a:xfrm>
          <a:off x="2800701" y="-56162"/>
          <a:ext cx="2535223" cy="13319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Clear action notes on minutes</a:t>
          </a:r>
        </a:p>
        <a:p>
          <a:pPr marL="0" lvl="0" indent="0" algn="ctr" defTabSz="889000">
            <a:lnSpc>
              <a:spcPct val="90000"/>
            </a:lnSpc>
            <a:spcBef>
              <a:spcPct val="0"/>
            </a:spcBef>
            <a:spcAft>
              <a:spcPct val="35000"/>
            </a:spcAft>
            <a:buNone/>
          </a:pPr>
          <a:r>
            <a:rPr lang="en-US" sz="2000" b="1" i="1" kern="1200" dirty="0"/>
            <a:t>Who, what, when</a:t>
          </a:r>
        </a:p>
      </dsp:txBody>
      <dsp:txXfrm>
        <a:off x="2865724" y="8861"/>
        <a:ext cx="2405177" cy="1201950"/>
      </dsp:txXfrm>
    </dsp:sp>
    <dsp:sp modelId="{09747DAE-6638-4956-810F-015982BD85E7}">
      <dsp:nvSpPr>
        <dsp:cNvPr id="0" name=""/>
        <dsp:cNvSpPr/>
      </dsp:nvSpPr>
      <dsp:spPr>
        <a:xfrm>
          <a:off x="1889584" y="609835"/>
          <a:ext cx="4357458" cy="4357458"/>
        </a:xfrm>
        <a:custGeom>
          <a:avLst/>
          <a:gdLst/>
          <a:ahLst/>
          <a:cxnLst/>
          <a:rect l="0" t="0" r="0" b="0"/>
          <a:pathLst>
            <a:path>
              <a:moveTo>
                <a:pt x="3545858" y="482315"/>
              </a:moveTo>
              <a:arcTo wR="2178729" hR="2178729" stAng="18531907" swAng="59507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63093E3-0F13-4552-B763-22C39E2CBC6F}">
      <dsp:nvSpPr>
        <dsp:cNvPr id="0" name=""/>
        <dsp:cNvSpPr/>
      </dsp:nvSpPr>
      <dsp:spPr>
        <a:xfrm>
          <a:off x="4872930" y="1449302"/>
          <a:ext cx="2534955" cy="13319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Effective follow up</a:t>
          </a:r>
        </a:p>
        <a:p>
          <a:pPr marL="0" lvl="0" indent="0" algn="ctr" defTabSz="889000">
            <a:lnSpc>
              <a:spcPct val="90000"/>
            </a:lnSpc>
            <a:spcBef>
              <a:spcPct val="0"/>
            </a:spcBef>
            <a:spcAft>
              <a:spcPct val="35000"/>
            </a:spcAft>
            <a:buNone/>
          </a:pPr>
          <a:r>
            <a:rPr lang="en-US" sz="2000" b="1" i="1" kern="1200" dirty="0"/>
            <a:t>Actions, non-attendees</a:t>
          </a:r>
        </a:p>
      </dsp:txBody>
      <dsp:txXfrm>
        <a:off x="4937953" y="1514325"/>
        <a:ext cx="2404909" cy="1201950"/>
      </dsp:txXfrm>
    </dsp:sp>
    <dsp:sp modelId="{7203DC69-BBE7-49C3-8332-C4FD132C7E6D}">
      <dsp:nvSpPr>
        <dsp:cNvPr id="0" name=""/>
        <dsp:cNvSpPr/>
      </dsp:nvSpPr>
      <dsp:spPr>
        <a:xfrm>
          <a:off x="2091777" y="-314061"/>
          <a:ext cx="4357458" cy="4357458"/>
        </a:xfrm>
        <a:custGeom>
          <a:avLst/>
          <a:gdLst/>
          <a:ahLst/>
          <a:cxnLst/>
          <a:rect l="0" t="0" r="0" b="0"/>
          <a:pathLst>
            <a:path>
              <a:moveTo>
                <a:pt x="4098484" y="3208972"/>
              </a:moveTo>
              <a:arcTo wR="2178729" hR="2178729" stAng="1693224" swAng="604861"/>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4C8B530-F4BE-4A85-98B0-80F2222896FD}">
      <dsp:nvSpPr>
        <dsp:cNvPr id="0" name=""/>
        <dsp:cNvSpPr/>
      </dsp:nvSpPr>
      <dsp:spPr>
        <a:xfrm>
          <a:off x="4376278" y="3312372"/>
          <a:ext cx="2534401" cy="10911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Share minutes appropriately and quickly</a:t>
          </a:r>
        </a:p>
      </dsp:txBody>
      <dsp:txXfrm>
        <a:off x="4429542" y="3365636"/>
        <a:ext cx="2427873" cy="984583"/>
      </dsp:txXfrm>
    </dsp:sp>
    <dsp:sp modelId="{3AC0BEA7-2FB0-4B1A-802D-193AB3AB1723}">
      <dsp:nvSpPr>
        <dsp:cNvPr id="0" name=""/>
        <dsp:cNvSpPr/>
      </dsp:nvSpPr>
      <dsp:spPr>
        <a:xfrm>
          <a:off x="1946357" y="264803"/>
          <a:ext cx="4357458" cy="4357458"/>
        </a:xfrm>
        <a:custGeom>
          <a:avLst/>
          <a:gdLst/>
          <a:ahLst/>
          <a:cxnLst/>
          <a:rect l="0" t="0" r="0" b="0"/>
          <a:pathLst>
            <a:path>
              <a:moveTo>
                <a:pt x="2775151" y="4274234"/>
              </a:moveTo>
              <a:arcTo wR="2178729" hR="2178729" stAng="4446756" swAng="190635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839A92-24FF-4FEA-9BE2-57918E2BCD90}">
      <dsp:nvSpPr>
        <dsp:cNvPr id="0" name=""/>
        <dsp:cNvSpPr/>
      </dsp:nvSpPr>
      <dsp:spPr>
        <a:xfrm>
          <a:off x="1296133" y="3312409"/>
          <a:ext cx="2534401" cy="109111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Debrief meeting process</a:t>
          </a:r>
        </a:p>
      </dsp:txBody>
      <dsp:txXfrm>
        <a:off x="1349397" y="3365673"/>
        <a:ext cx="2427873" cy="984583"/>
      </dsp:txXfrm>
    </dsp:sp>
    <dsp:sp modelId="{EC733C6F-E0D4-472E-99AE-E72D3061DD42}">
      <dsp:nvSpPr>
        <dsp:cNvPr id="0" name=""/>
        <dsp:cNvSpPr/>
      </dsp:nvSpPr>
      <dsp:spPr>
        <a:xfrm>
          <a:off x="1718075" y="-346369"/>
          <a:ext cx="4357458" cy="4357458"/>
        </a:xfrm>
        <a:custGeom>
          <a:avLst/>
          <a:gdLst/>
          <a:ahLst/>
          <a:cxnLst/>
          <a:rect l="0" t="0" r="0" b="0"/>
          <a:pathLst>
            <a:path>
              <a:moveTo>
                <a:pt x="481408" y="3544731"/>
              </a:moveTo>
              <a:arcTo wR="2178729" hR="2178729" stAng="8470375" swAng="71939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7D31634-7438-47E5-8E64-652A5014BD9E}">
      <dsp:nvSpPr>
        <dsp:cNvPr id="0" name=""/>
        <dsp:cNvSpPr/>
      </dsp:nvSpPr>
      <dsp:spPr>
        <a:xfrm>
          <a:off x="720073" y="1588131"/>
          <a:ext cx="2534401" cy="109111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Collate attendance sheets</a:t>
          </a:r>
        </a:p>
      </dsp:txBody>
      <dsp:txXfrm>
        <a:off x="773337" y="1641395"/>
        <a:ext cx="2427873" cy="984583"/>
      </dsp:txXfrm>
    </dsp:sp>
    <dsp:sp modelId="{EEA43346-AD07-4EE3-9AF0-2B18D57E8FA2}">
      <dsp:nvSpPr>
        <dsp:cNvPr id="0" name=""/>
        <dsp:cNvSpPr/>
      </dsp:nvSpPr>
      <dsp:spPr>
        <a:xfrm>
          <a:off x="1882963" y="614553"/>
          <a:ext cx="4357458" cy="4357458"/>
        </a:xfrm>
        <a:custGeom>
          <a:avLst/>
          <a:gdLst/>
          <a:ahLst/>
          <a:cxnLst/>
          <a:rect l="0" t="0" r="0" b="0"/>
          <a:pathLst>
            <a:path>
              <a:moveTo>
                <a:pt x="456493" y="844275"/>
              </a:moveTo>
              <a:arcTo wR="2178729" hR="2178729" stAng="13066193" swAng="760734"/>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5F02C-4E09-664B-8115-68079BCA36CC}">
      <dsp:nvSpPr>
        <dsp:cNvPr id="0" name=""/>
        <dsp:cNvSpPr/>
      </dsp:nvSpPr>
      <dsp:spPr>
        <a:xfrm rot="5400000">
          <a:off x="5851193" y="-2466096"/>
          <a:ext cx="733453" cy="585216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Unequal access to resources, status and position</a:t>
          </a:r>
        </a:p>
      </dsp:txBody>
      <dsp:txXfrm rot="-5400000">
        <a:off x="3291840" y="129061"/>
        <a:ext cx="5816356" cy="661845"/>
      </dsp:txXfrm>
    </dsp:sp>
    <dsp:sp modelId="{386220B4-CB30-A04D-8C90-EC46C269C951}">
      <dsp:nvSpPr>
        <dsp:cNvPr id="0" name=""/>
        <dsp:cNvSpPr/>
      </dsp:nvSpPr>
      <dsp:spPr>
        <a:xfrm>
          <a:off x="0" y="1574"/>
          <a:ext cx="3291840" cy="916817"/>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Power</a:t>
          </a:r>
        </a:p>
      </dsp:txBody>
      <dsp:txXfrm>
        <a:off x="44755" y="46329"/>
        <a:ext cx="3202330" cy="827307"/>
      </dsp:txXfrm>
    </dsp:sp>
    <dsp:sp modelId="{BC8B22B3-548C-2445-A33F-2E0A9EE93A91}">
      <dsp:nvSpPr>
        <dsp:cNvPr id="0" name=""/>
        <dsp:cNvSpPr/>
      </dsp:nvSpPr>
      <dsp:spPr>
        <a:xfrm rot="5400000">
          <a:off x="5851193" y="-1503438"/>
          <a:ext cx="733453" cy="5852160"/>
        </a:xfrm>
        <a:prstGeom prst="round2SameRect">
          <a:avLst/>
        </a:prstGeom>
        <a:solidFill>
          <a:schemeClr val="accent3">
            <a:tint val="40000"/>
            <a:alpha val="90000"/>
            <a:hueOff val="2143371"/>
            <a:satOff val="-2759"/>
            <a:lumOff val="-215"/>
            <a:alphaOff val="0"/>
          </a:schemeClr>
        </a:solidFill>
        <a:ln w="9525" cap="flat" cmpd="sng" algn="ctr">
          <a:solidFill>
            <a:schemeClr val="accent3">
              <a:tint val="40000"/>
              <a:alpha val="90000"/>
              <a:hueOff val="2143371"/>
              <a:satOff val="-2759"/>
              <a:lumOff val="-2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Lack of agreement on objectives, best strategies</a:t>
          </a:r>
          <a:endParaRPr lang="en-US" sz="2400" kern="1200" dirty="0"/>
        </a:p>
      </dsp:txBody>
      <dsp:txXfrm rot="-5400000">
        <a:off x="3291840" y="1091719"/>
        <a:ext cx="5816356" cy="661845"/>
      </dsp:txXfrm>
    </dsp:sp>
    <dsp:sp modelId="{D15DE7DE-F7F9-8F47-BA1E-8435C661122D}">
      <dsp:nvSpPr>
        <dsp:cNvPr id="0" name=""/>
        <dsp:cNvSpPr/>
      </dsp:nvSpPr>
      <dsp:spPr>
        <a:xfrm>
          <a:off x="0" y="964232"/>
          <a:ext cx="3291840" cy="916817"/>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Strategy</a:t>
          </a:r>
        </a:p>
      </dsp:txBody>
      <dsp:txXfrm>
        <a:off x="44755" y="1008987"/>
        <a:ext cx="3202330" cy="827307"/>
      </dsp:txXfrm>
    </dsp:sp>
    <dsp:sp modelId="{BA555FB5-EFC2-504F-ACEA-9EC5ADA11E52}">
      <dsp:nvSpPr>
        <dsp:cNvPr id="0" name=""/>
        <dsp:cNvSpPr/>
      </dsp:nvSpPr>
      <dsp:spPr>
        <a:xfrm rot="5400000">
          <a:off x="5851193" y="-540780"/>
          <a:ext cx="733453" cy="5852160"/>
        </a:xfrm>
        <a:prstGeom prst="round2SameRect">
          <a:avLst/>
        </a:prstGeom>
        <a:solidFill>
          <a:schemeClr val="accent3">
            <a:tint val="40000"/>
            <a:alpha val="90000"/>
            <a:hueOff val="4286742"/>
            <a:satOff val="-5517"/>
            <a:lumOff val="-430"/>
            <a:alphaOff val="0"/>
          </a:schemeClr>
        </a:solidFill>
        <a:ln w="9525" cap="flat" cmpd="sng" algn="ctr">
          <a:solidFill>
            <a:schemeClr val="accent3">
              <a:tint val="40000"/>
              <a:alpha val="90000"/>
              <a:hueOff val="4286742"/>
              <a:satOff val="-5517"/>
              <a:lumOff val="-4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effectLst>
                <a:outerShdw blurRad="38100" dist="38100" dir="2700000" algn="tl">
                  <a:srgbClr val="DDDDDD"/>
                </a:outerShdw>
              </a:effectLst>
              <a:cs typeface="+mn-cs"/>
            </a:rPr>
            <a:t>Structures and systems that don’t facilitate collaboration</a:t>
          </a:r>
          <a:endParaRPr lang="en-US" sz="2400" kern="1200" dirty="0"/>
        </a:p>
      </dsp:txBody>
      <dsp:txXfrm rot="-5400000">
        <a:off x="3291840" y="2054377"/>
        <a:ext cx="5816356" cy="661845"/>
      </dsp:txXfrm>
    </dsp:sp>
    <dsp:sp modelId="{2648799D-A5E0-5446-B474-07DBC3804194}">
      <dsp:nvSpPr>
        <dsp:cNvPr id="0" name=""/>
        <dsp:cNvSpPr/>
      </dsp:nvSpPr>
      <dsp:spPr>
        <a:xfrm>
          <a:off x="0" y="1926890"/>
          <a:ext cx="3291840" cy="916817"/>
        </a:xfrm>
        <a:prstGeom prst="round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Structures and Systems</a:t>
          </a:r>
        </a:p>
      </dsp:txBody>
      <dsp:txXfrm>
        <a:off x="44755" y="1971645"/>
        <a:ext cx="3202330" cy="827307"/>
      </dsp:txXfrm>
    </dsp:sp>
    <dsp:sp modelId="{5CE2230D-AEE8-7043-B498-2D31DE4304CC}">
      <dsp:nvSpPr>
        <dsp:cNvPr id="0" name=""/>
        <dsp:cNvSpPr/>
      </dsp:nvSpPr>
      <dsp:spPr>
        <a:xfrm rot="5400000">
          <a:off x="5851193" y="421876"/>
          <a:ext cx="733453" cy="5852160"/>
        </a:xfrm>
        <a:prstGeom prst="round2SameRect">
          <a:avLst/>
        </a:prstGeom>
        <a:solidFill>
          <a:schemeClr val="accent3">
            <a:tint val="40000"/>
            <a:alpha val="90000"/>
            <a:hueOff val="6430112"/>
            <a:satOff val="-8276"/>
            <a:lumOff val="-645"/>
            <a:alphaOff val="0"/>
          </a:schemeClr>
        </a:solidFill>
        <a:ln w="9525" cap="flat" cmpd="sng" algn="ctr">
          <a:solidFill>
            <a:schemeClr val="accent3">
              <a:tint val="40000"/>
              <a:alpha val="90000"/>
              <a:hueOff val="6430112"/>
              <a:satOff val="-8276"/>
              <a:lumOff val="-6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Unequal access to information or conflicting data and analysis</a:t>
          </a:r>
        </a:p>
      </dsp:txBody>
      <dsp:txXfrm rot="-5400000">
        <a:off x="3291840" y="3017033"/>
        <a:ext cx="5816356" cy="661845"/>
      </dsp:txXfrm>
    </dsp:sp>
    <dsp:sp modelId="{EDA64B33-B1AD-4A4F-83A9-73523CBEAB87}">
      <dsp:nvSpPr>
        <dsp:cNvPr id="0" name=""/>
        <dsp:cNvSpPr/>
      </dsp:nvSpPr>
      <dsp:spPr>
        <a:xfrm>
          <a:off x="0" y="2889548"/>
          <a:ext cx="3291840" cy="916817"/>
        </a:xfrm>
        <a:prstGeom prst="roundRect">
          <a:avLst/>
        </a:prstGeom>
        <a:gradFill rotWithShape="0">
          <a:gsLst>
            <a:gs pos="0">
              <a:schemeClr val="accent3">
                <a:hueOff val="6750158"/>
                <a:satOff val="-10128"/>
                <a:lumOff val="-1647"/>
                <a:alphaOff val="0"/>
                <a:tint val="100000"/>
                <a:shade val="100000"/>
                <a:satMod val="130000"/>
              </a:schemeClr>
            </a:gs>
            <a:gs pos="0">
              <a:schemeClr val="accent5">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Access to Information</a:t>
          </a:r>
        </a:p>
      </dsp:txBody>
      <dsp:txXfrm>
        <a:off x="44755" y="2934303"/>
        <a:ext cx="3202330" cy="827307"/>
      </dsp:txXfrm>
    </dsp:sp>
    <dsp:sp modelId="{AC2FA484-2D19-A843-9E87-EBA1F58AC47D}">
      <dsp:nvSpPr>
        <dsp:cNvPr id="0" name=""/>
        <dsp:cNvSpPr/>
      </dsp:nvSpPr>
      <dsp:spPr>
        <a:xfrm rot="5400000">
          <a:off x="5851193" y="1384534"/>
          <a:ext cx="733453" cy="5852160"/>
        </a:xfrm>
        <a:prstGeom prst="round2SameRect">
          <a:avLst/>
        </a:prstGeom>
        <a:solidFill>
          <a:schemeClr val="accent3">
            <a:tint val="40000"/>
            <a:alpha val="90000"/>
            <a:hueOff val="8573483"/>
            <a:satOff val="-11034"/>
            <a:lumOff val="-860"/>
            <a:alphaOff val="0"/>
          </a:schemeClr>
        </a:solidFill>
        <a:ln w="9525" cap="flat" cmpd="sng" algn="ctr">
          <a:solidFill>
            <a:schemeClr val="accent3">
              <a:tint val="40000"/>
              <a:alpha val="90000"/>
              <a:hueOff val="8573483"/>
              <a:satOff val="-11034"/>
              <a:lumOff val="-8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Lack of shared values and beliefs, lack of cultural sensitivity and awareness</a:t>
          </a:r>
          <a:endParaRPr lang="en-US" sz="2400" kern="1200" dirty="0"/>
        </a:p>
      </dsp:txBody>
      <dsp:txXfrm rot="-5400000">
        <a:off x="3291840" y="3979691"/>
        <a:ext cx="5816356" cy="661845"/>
      </dsp:txXfrm>
    </dsp:sp>
    <dsp:sp modelId="{0AEB2887-977C-A24F-B012-91FB6A92BBBD}">
      <dsp:nvSpPr>
        <dsp:cNvPr id="0" name=""/>
        <dsp:cNvSpPr/>
      </dsp:nvSpPr>
      <dsp:spPr>
        <a:xfrm>
          <a:off x="0" y="3852206"/>
          <a:ext cx="3291840" cy="916817"/>
        </a:xfrm>
        <a:prstGeom prst="roundRect">
          <a:avLst/>
        </a:prstGeom>
        <a:gradFill rotWithShape="0">
          <a:gsLst>
            <a:gs pos="0">
              <a:schemeClr val="accent3">
                <a:hueOff val="9000211"/>
                <a:satOff val="-13504"/>
                <a:lumOff val="-2196"/>
                <a:alphaOff val="0"/>
                <a:tint val="100000"/>
                <a:shade val="100000"/>
                <a:satMod val="130000"/>
              </a:schemeClr>
            </a:gs>
            <a:gs pos="0">
              <a:schemeClr val="accent4">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Cultural difference</a:t>
          </a:r>
        </a:p>
      </dsp:txBody>
      <dsp:txXfrm>
        <a:off x="44755" y="3896961"/>
        <a:ext cx="3202330" cy="827307"/>
      </dsp:txXfrm>
    </dsp:sp>
    <dsp:sp modelId="{2C860763-321D-314E-9D8A-8480AF4F07C4}">
      <dsp:nvSpPr>
        <dsp:cNvPr id="0" name=""/>
        <dsp:cNvSpPr/>
      </dsp:nvSpPr>
      <dsp:spPr>
        <a:xfrm rot="5400000">
          <a:off x="5851193" y="2347192"/>
          <a:ext cx="733453" cy="5852160"/>
        </a:xfrm>
        <a:prstGeom prst="round2Same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Individual's’ communication styles, personalities and skills</a:t>
          </a:r>
          <a:endParaRPr lang="en-US" sz="2400" kern="1200" dirty="0"/>
        </a:p>
      </dsp:txBody>
      <dsp:txXfrm rot="-5400000">
        <a:off x="3291840" y="4942349"/>
        <a:ext cx="5816356" cy="661845"/>
      </dsp:txXfrm>
    </dsp:sp>
    <dsp:sp modelId="{591738E3-B113-FE4B-A60D-0449DC6A36E2}">
      <dsp:nvSpPr>
        <dsp:cNvPr id="0" name=""/>
        <dsp:cNvSpPr/>
      </dsp:nvSpPr>
      <dsp:spPr>
        <a:xfrm>
          <a:off x="0" y="4814864"/>
          <a:ext cx="3291840" cy="916817"/>
        </a:xfrm>
        <a:prstGeom prst="roundRect">
          <a:avLst/>
        </a:prstGeom>
        <a:gradFill rotWithShape="0">
          <a:gsLst>
            <a:gs pos="0">
              <a:schemeClr val="accent3">
                <a:hueOff val="11250264"/>
                <a:satOff val="-16880"/>
                <a:lumOff val="-2745"/>
                <a:alphaOff val="0"/>
                <a:tint val="100000"/>
                <a:shade val="100000"/>
                <a:satMod val="130000"/>
              </a:schemeClr>
            </a:gs>
            <a:gs pos="0">
              <a:schemeClr val="accent4">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Personalities</a:t>
          </a:r>
        </a:p>
      </dsp:txBody>
      <dsp:txXfrm>
        <a:off x="44755" y="4859619"/>
        <a:ext cx="3202330" cy="827307"/>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5FFFB-ED9E-4511-9EBE-3D160B516A83}" type="datetimeFigureOut">
              <a:rPr lang="en-US" smtClean="0"/>
              <a:t>10/15/2019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54512-297A-4877-928B-5ACA316637CB}" type="slidenum">
              <a:rPr lang="en-US" smtClean="0"/>
              <a:t>‹#›</a:t>
            </a:fld>
            <a:endParaRPr lang="en-US"/>
          </a:p>
        </p:txBody>
      </p:sp>
    </p:spTree>
    <p:extLst>
      <p:ext uri="{BB962C8B-B14F-4D97-AF65-F5344CB8AC3E}">
        <p14:creationId xmlns:p14="http://schemas.microsoft.com/office/powerpoint/2010/main" val="349807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03191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Builds on leadership skills; meetings skills and facilitation skills</a:t>
            </a:r>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20401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Discuss:</a:t>
            </a:r>
          </a:p>
          <a:p>
            <a:pPr eaLnBrk="1" hangingPunct="1">
              <a:buFontTx/>
              <a:buChar char="-"/>
            </a:pPr>
            <a:r>
              <a:rPr lang="en-GB" dirty="0"/>
              <a:t>How might this be useful to you?</a:t>
            </a:r>
          </a:p>
          <a:p>
            <a:pPr eaLnBrk="1" hangingPunct="1">
              <a:buFontTx/>
              <a:buChar char="-"/>
            </a:pPr>
            <a:r>
              <a:rPr lang="en-GB" dirty="0"/>
              <a:t>What particularly are you going to try out in meetings today?</a:t>
            </a:r>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25871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Need to be aware of the causes – and identify which are within your control but need to be managed to minimise the impact.</a:t>
            </a:r>
          </a:p>
          <a:p>
            <a:pPr eaLnBrk="1" hangingPunct="1"/>
            <a:endParaRPr lang="en-GB" dirty="0"/>
          </a:p>
          <a:p>
            <a:pPr eaLnBrk="1" hangingPunct="1"/>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49965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i="1" kern="1200" dirty="0">
                <a:solidFill>
                  <a:schemeClr val="tx1"/>
                </a:solidFill>
                <a:effectLst/>
                <a:latin typeface="+mn-lt"/>
                <a:ea typeface="+mn-ea"/>
                <a:cs typeface="+mn-cs"/>
              </a:rPr>
              <a:t>draw out their feedback and capture tips. </a:t>
            </a:r>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54869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 indent="-85725" eaLnBrk="1" hangingPunct="1">
              <a:lnSpc>
                <a:spcPct val="80000"/>
              </a:lnSpc>
            </a:pPr>
            <a:r>
              <a:rPr lang="en-US" sz="1200" dirty="0">
                <a:latin typeface="Trebuchet MS" charset="0"/>
              </a:rPr>
              <a:t>When facilitating consensus building, an impasse may be reached.  Either there is stark disagreement over the problem analysis, the cluster priorities  or the solution proposed.  Impasse occurs when the key stakeholders are unable to perceive effective solutions to their dispute or differences. People feel stuck, frustrated, angry, and disillusioned – all are ready to withdraw. As a result, they might either dig their heels in deeper, anchoring themselves in extreme and rigid positions, or they might decide to "take their marbles and go home," withdrawing from the cluster or sector group. Either way, impasse represents a turning point in our efforts to negotiate a solution to the conflict. As such, rather than avoiding or dreading it, impasse should be viewed with calm, patience, and respect.  Know that you are near a </a:t>
            </a:r>
            <a:r>
              <a:rPr lang="ja-JP" altLang="en-US" sz="1200" dirty="0">
                <a:latin typeface="Trebuchet MS" charset="0"/>
              </a:rPr>
              <a:t>“</a:t>
            </a:r>
            <a:r>
              <a:rPr lang="en-US" altLang="ja-JP" sz="1200" dirty="0">
                <a:latin typeface="Trebuchet MS" charset="0"/>
              </a:rPr>
              <a:t>breakthrough</a:t>
            </a:r>
            <a:r>
              <a:rPr lang="ja-JP" altLang="en-US" sz="1200" dirty="0">
                <a:latin typeface="Trebuchet MS" charset="0"/>
              </a:rPr>
              <a:t>”</a:t>
            </a:r>
            <a:endParaRPr lang="en-US" altLang="ja-JP" sz="1200" dirty="0">
              <a:latin typeface="Trebuchet MS" charset="0"/>
            </a:endParaRPr>
          </a:p>
          <a:p>
            <a:pPr marL="85725" indent="-85725" eaLnBrk="1" hangingPunct="1">
              <a:lnSpc>
                <a:spcPct val="80000"/>
              </a:lnSpc>
            </a:pPr>
            <a:endParaRPr lang="en-US" sz="1200" dirty="0">
              <a:latin typeface="Trebuchet MS" charset="0"/>
            </a:endParaRPr>
          </a:p>
          <a:p>
            <a:pPr marL="85725" indent="-85725" eaLnBrk="1" hangingPunct="1">
              <a:lnSpc>
                <a:spcPct val="80000"/>
              </a:lnSpc>
              <a:spcBef>
                <a:spcPct val="35000"/>
              </a:spcBef>
              <a:buFontTx/>
              <a:buChar char="•"/>
            </a:pPr>
            <a:r>
              <a:rPr lang="ja-JP" altLang="en-US" sz="1200" dirty="0">
                <a:latin typeface="Trebuchet MS" charset="0"/>
              </a:rPr>
              <a:t>“</a:t>
            </a:r>
            <a:r>
              <a:rPr lang="en-US" altLang="ja-JP" sz="1200" dirty="0">
                <a:latin typeface="Trebuchet MS" charset="0"/>
              </a:rPr>
              <a:t>Polling</a:t>
            </a:r>
            <a:r>
              <a:rPr lang="ja-JP" altLang="en-US" sz="1200" dirty="0">
                <a:latin typeface="Trebuchet MS" charset="0"/>
              </a:rPr>
              <a:t>”</a:t>
            </a:r>
            <a:r>
              <a:rPr lang="en-US" altLang="ja-JP" sz="1200" dirty="0">
                <a:latin typeface="Trebuchet MS" charset="0"/>
              </a:rPr>
              <a:t> – where do people stand?</a:t>
            </a:r>
          </a:p>
          <a:p>
            <a:pPr marL="85725" indent="-85725" eaLnBrk="1" hangingPunct="1">
              <a:lnSpc>
                <a:spcPct val="80000"/>
              </a:lnSpc>
              <a:spcBef>
                <a:spcPct val="35000"/>
              </a:spcBef>
              <a:buFontTx/>
              <a:buChar char="•"/>
            </a:pPr>
            <a:r>
              <a:rPr lang="en-US" sz="1200" dirty="0" err="1">
                <a:latin typeface="Trebuchet MS" charset="0"/>
              </a:rPr>
              <a:t>Sumamrize</a:t>
            </a:r>
            <a:r>
              <a:rPr lang="en-US" sz="1200" dirty="0">
                <a:latin typeface="Trebuchet MS" charset="0"/>
              </a:rPr>
              <a:t> areas of agreement and disagreement</a:t>
            </a:r>
          </a:p>
          <a:p>
            <a:pPr marL="85725" indent="-85725" eaLnBrk="1" hangingPunct="1">
              <a:lnSpc>
                <a:spcPct val="80000"/>
              </a:lnSpc>
              <a:spcBef>
                <a:spcPct val="35000"/>
              </a:spcBef>
              <a:buFontTx/>
              <a:buChar char="•"/>
            </a:pPr>
            <a:r>
              <a:rPr lang="en-US" sz="1200" dirty="0">
                <a:latin typeface="Trebuchet MS" charset="0"/>
              </a:rPr>
              <a:t>Take a break – diffuse tensions – withdraw temporarily but schedule follow up  (physiology of anger and stress – hormones and chemicals blocks our ability to see solutions, to listen to the other party, etc.   Taking a </a:t>
            </a:r>
            <a:r>
              <a:rPr lang="ja-JP" altLang="en-US" sz="1200" dirty="0">
                <a:latin typeface="Trebuchet MS" charset="0"/>
              </a:rPr>
              <a:t>“</a:t>
            </a:r>
            <a:r>
              <a:rPr lang="en-US" altLang="ja-JP" sz="1200" dirty="0">
                <a:latin typeface="Trebuchet MS" charset="0"/>
              </a:rPr>
              <a:t>time out</a:t>
            </a:r>
            <a:r>
              <a:rPr lang="ja-JP" altLang="en-US" sz="1200" dirty="0">
                <a:latin typeface="Trebuchet MS" charset="0"/>
              </a:rPr>
              <a:t>”</a:t>
            </a:r>
            <a:r>
              <a:rPr lang="en-US" altLang="ja-JP" sz="1200" dirty="0">
                <a:latin typeface="Trebuchet MS" charset="0"/>
              </a:rPr>
              <a:t> helps get rid of these to start afresh). Take a structured break...or CAUCUS (as appropriate). Be sure people go to the break with "homework" to do. </a:t>
            </a:r>
          </a:p>
          <a:p>
            <a:pPr marL="85725" indent="-85725" eaLnBrk="1" hangingPunct="1">
              <a:lnSpc>
                <a:spcPct val="80000"/>
              </a:lnSpc>
              <a:spcBef>
                <a:spcPct val="35000"/>
              </a:spcBef>
              <a:buFontTx/>
              <a:buChar char="•"/>
            </a:pPr>
            <a:r>
              <a:rPr lang="en-US" sz="1200" dirty="0">
                <a:latin typeface="Trebuchet MS" charset="0"/>
              </a:rPr>
              <a:t>Caucus with primary disputants during the break – Ask them, </a:t>
            </a:r>
            <a:r>
              <a:rPr lang="ja-JP" altLang="en-US" sz="1200" dirty="0">
                <a:latin typeface="Trebuchet MS" charset="0"/>
              </a:rPr>
              <a:t>“</a:t>
            </a:r>
            <a:r>
              <a:rPr lang="en-US" altLang="ja-JP" sz="1200" dirty="0">
                <a:latin typeface="Trebuchet MS" charset="0"/>
              </a:rPr>
              <a:t> What could be changed so that you can support it ?</a:t>
            </a:r>
            <a:r>
              <a:rPr lang="ja-JP" altLang="en-US" sz="1200" dirty="0">
                <a:latin typeface="Trebuchet MS" charset="0"/>
              </a:rPr>
              <a:t>”</a:t>
            </a:r>
            <a:endParaRPr lang="en-US" altLang="ja-JP" sz="1200" dirty="0">
              <a:latin typeface="Trebuchet MS" charset="0"/>
            </a:endParaRPr>
          </a:p>
          <a:p>
            <a:pPr marL="85725" indent="-85725" eaLnBrk="1" hangingPunct="1">
              <a:lnSpc>
                <a:spcPct val="80000"/>
              </a:lnSpc>
              <a:spcBef>
                <a:spcPct val="35000"/>
              </a:spcBef>
              <a:buFontTx/>
              <a:buChar char="•"/>
            </a:pPr>
            <a:r>
              <a:rPr lang="en-US" sz="1200" dirty="0">
                <a:latin typeface="Trebuchet MS" charset="0"/>
              </a:rPr>
              <a:t>Bring disputing parties together – during break - facilitate conflict resolution and problem solving. Ask the parties for a way to break the impasse. Brainstorm about a way. </a:t>
            </a:r>
          </a:p>
          <a:p>
            <a:pPr marL="85725" indent="-85725" eaLnBrk="1" hangingPunct="1">
              <a:lnSpc>
                <a:spcPct val="80000"/>
              </a:lnSpc>
              <a:spcBef>
                <a:spcPct val="35000"/>
              </a:spcBef>
              <a:buFontTx/>
              <a:buChar char="•"/>
            </a:pPr>
            <a:r>
              <a:rPr lang="en-US" sz="1200" dirty="0">
                <a:latin typeface="Trebuchet MS" charset="0"/>
              </a:rPr>
              <a:t>Get more information or facts</a:t>
            </a:r>
          </a:p>
          <a:p>
            <a:pPr marL="85725" indent="-85725" eaLnBrk="1" hangingPunct="1">
              <a:lnSpc>
                <a:spcPct val="80000"/>
              </a:lnSpc>
              <a:spcBef>
                <a:spcPct val="35000"/>
              </a:spcBef>
              <a:buFontTx/>
              <a:buChar char="•"/>
            </a:pPr>
            <a:r>
              <a:rPr lang="en-US" sz="1200" dirty="0">
                <a:latin typeface="Trebuchet MS" charset="0"/>
              </a:rPr>
              <a:t>Build consensus in mixed small groups, then send representatives to cluster steering group</a:t>
            </a:r>
          </a:p>
          <a:p>
            <a:pPr marL="85725" indent="-85725" eaLnBrk="1" hangingPunct="1">
              <a:lnSpc>
                <a:spcPct val="80000"/>
              </a:lnSpc>
              <a:spcBef>
                <a:spcPct val="35000"/>
              </a:spcBef>
              <a:buFontTx/>
              <a:buChar char="•"/>
            </a:pPr>
            <a:r>
              <a:rPr lang="en-US" sz="1200" dirty="0">
                <a:latin typeface="Trebuchet MS" charset="0"/>
              </a:rPr>
              <a:t>Mix up the small groups = new dynamics</a:t>
            </a:r>
          </a:p>
          <a:p>
            <a:pPr marL="85725" indent="-85725" eaLnBrk="1" hangingPunct="1">
              <a:lnSpc>
                <a:spcPct val="80000"/>
              </a:lnSpc>
              <a:spcBef>
                <a:spcPct val="35000"/>
              </a:spcBef>
              <a:buFontTx/>
              <a:buChar char="•"/>
            </a:pPr>
            <a:r>
              <a:rPr lang="en-US" sz="1200" dirty="0">
                <a:latin typeface="Trebuchet MS" charset="0"/>
              </a:rPr>
              <a:t>Ask for suggestions, help from others – ask the disputants : How do you suggest we proceed? Brainstorm ways to break the impasse.  </a:t>
            </a:r>
            <a:r>
              <a:rPr lang="en-US" altLang="ja-JP" sz="1200" dirty="0">
                <a:latin typeface="Trebuchet MS" charset="0"/>
              </a:rPr>
              <a:t>Or propose a way forward by using a question?  I believe we want to move forward, but we seem to be stuck - . How about if we take a break and in 10 minutes I caucus with John and Ali.</a:t>
            </a:r>
            <a:r>
              <a:rPr lang="ja-JP" altLang="en-US" sz="1200" dirty="0">
                <a:latin typeface="Trebuchet MS" charset="0"/>
              </a:rPr>
              <a:t>”</a:t>
            </a:r>
            <a:r>
              <a:rPr lang="en-US" altLang="ja-JP" sz="1200" dirty="0">
                <a:latin typeface="Trebuchet MS" charset="0"/>
              </a:rPr>
              <a:t>  or </a:t>
            </a:r>
            <a:r>
              <a:rPr lang="ja-JP" altLang="en-US" sz="1200" dirty="0">
                <a:latin typeface="Trebuchet MS" charset="0"/>
              </a:rPr>
              <a:t>“</a:t>
            </a:r>
            <a:r>
              <a:rPr lang="en-US" altLang="ja-JP" sz="1200" dirty="0">
                <a:latin typeface="Trebuchet MS" charset="0"/>
              </a:rPr>
              <a:t>We seem to be stuck, there are a lot of viewpoints out there, (ask people to stand next to their viewpoint), then ask each group to appoint one representative to caucus with facilitator and others to work on a solution [small group easier than large group] – promise to report back to the larger group.</a:t>
            </a:r>
          </a:p>
          <a:p>
            <a:pPr marL="85725" indent="-85725" eaLnBrk="1" hangingPunct="1">
              <a:lnSpc>
                <a:spcPct val="80000"/>
              </a:lnSpc>
              <a:spcBef>
                <a:spcPct val="35000"/>
              </a:spcBef>
              <a:buFontTx/>
              <a:buChar char="•"/>
            </a:pPr>
            <a:r>
              <a:rPr lang="en-US" sz="1200" dirty="0">
                <a:latin typeface="Trebuchet MS" charset="0"/>
              </a:rPr>
              <a:t>Remind all of humanitarian consequences – alternative to an agreement must be worse than the effort to reach agreement.  Focus on how agreement will benefit the populations you are all there to serve.  Also remind them that the longer-term relationship and cooperation is at stake.</a:t>
            </a:r>
          </a:p>
          <a:p>
            <a:pPr marL="85725" indent="-85725" eaLnBrk="1" hangingPunct="1">
              <a:lnSpc>
                <a:spcPct val="80000"/>
              </a:lnSpc>
              <a:spcBef>
                <a:spcPct val="35000"/>
              </a:spcBef>
              <a:buFontTx/>
              <a:buChar char="•"/>
            </a:pPr>
            <a:r>
              <a:rPr lang="en-US" sz="1200" dirty="0">
                <a:latin typeface="Trebuchet MS" charset="0"/>
              </a:rPr>
              <a:t>Set a time limit – and then suggest that after 2 hours, you will put it to a majority vote.</a:t>
            </a:r>
          </a:p>
          <a:p>
            <a:pPr marL="85725" indent="-85725" eaLnBrk="1" hangingPunct="1">
              <a:lnSpc>
                <a:spcPct val="80000"/>
              </a:lnSpc>
              <a:spcBef>
                <a:spcPct val="35000"/>
              </a:spcBef>
            </a:pPr>
            <a:endParaRPr lang="en-US" sz="1200" dirty="0">
              <a:latin typeface="Trebuchet MS" charset="0"/>
            </a:endParaRPr>
          </a:p>
          <a:p>
            <a:endParaRPr lang="en-GB" dirty="0"/>
          </a:p>
        </p:txBody>
      </p:sp>
      <p:sp>
        <p:nvSpPr>
          <p:cNvPr id="4" name="Slide Number Placeholder 3"/>
          <p:cNvSpPr>
            <a:spLocks noGrp="1"/>
          </p:cNvSpPr>
          <p:nvPr>
            <p:ph type="sldNum" sz="quarter" idx="10"/>
          </p:nvPr>
        </p:nvSpPr>
        <p:spPr/>
        <p:txBody>
          <a:bodyPr/>
          <a:lstStyle/>
          <a:p>
            <a:fld id="{3F24AEED-364A-40AD-BE3A-E8F5E04A35C5}"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62243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a:t>Use</a:t>
            </a:r>
            <a:r>
              <a:rPr lang="en-US" baseline="0" dirty="0"/>
              <a:t> guidance from NCC Handbook Chapter</a:t>
            </a:r>
            <a:endParaRPr lang="en-US"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53753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22998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them on the internet if possible:  http://nutritioncluster.net/topics/im-toolkit-admin/  </a:t>
            </a:r>
          </a:p>
        </p:txBody>
      </p:sp>
      <p:sp>
        <p:nvSpPr>
          <p:cNvPr id="4" name="Slide Number Placeholder 3"/>
          <p:cNvSpPr>
            <a:spLocks noGrp="1"/>
          </p:cNvSpPr>
          <p:nvPr>
            <p:ph type="sldNum" sz="quarter" idx="5"/>
          </p:nvPr>
        </p:nvSpPr>
        <p:spPr/>
        <p:txBody>
          <a:bodyPr/>
          <a:lstStyle/>
          <a:p>
            <a:fld id="{70E54512-297A-4877-928B-5ACA316637CB}" type="slidenum">
              <a:rPr lang="en-US" smtClean="0"/>
              <a:t>6</a:t>
            </a:fld>
            <a:endParaRPr lang="en-US"/>
          </a:p>
        </p:txBody>
      </p:sp>
    </p:spTree>
    <p:extLst>
      <p:ext uri="{BB962C8B-B14F-4D97-AF65-F5344CB8AC3E}">
        <p14:creationId xmlns:p14="http://schemas.microsoft.com/office/powerpoint/2010/main" val="231922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GB" dirty="0"/>
              <a:t>You can encourage participating DURING a meeting with effective facilitation. – go through the role and importance of balancing both TASK and PROCESS.  See NCC Handbook 2.2.4 for more information.</a:t>
            </a:r>
            <a:endParaRPr lang="en-US"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76838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Calibri" pitchFamily="34" charset="0"/>
                <a:ea typeface="ＭＳ Ｐゴシック" pitchFamily="34" charset="-128"/>
              </a:rPr>
              <a:t>Facilitator could hand out an example</a:t>
            </a:r>
            <a:r>
              <a:rPr lang="en-US" b="1" baseline="0" dirty="0">
                <a:latin typeface="Calibri" pitchFamily="34" charset="0"/>
                <a:ea typeface="ＭＳ Ｐゴシック" pitchFamily="34" charset="-128"/>
              </a:rPr>
              <a:t> of the template for the NC meeting minutes from the IM toolkit.</a:t>
            </a:r>
            <a:endParaRPr lang="en-US" b="1" dirty="0">
              <a:latin typeface="Calibri" pitchFamily="34" charset="0"/>
              <a:ea typeface="ＭＳ Ｐゴシック" pitchFamily="34" charset="-128"/>
            </a:endParaRPr>
          </a:p>
          <a:p>
            <a:pPr eaLnBrk="1" hangingPunct="1"/>
            <a:endParaRPr lang="en-US" b="1" dirty="0">
              <a:latin typeface="Calibri" pitchFamily="34" charset="0"/>
              <a:ea typeface="ＭＳ Ｐゴシック" pitchFamily="34" charset="-128"/>
            </a:endParaRPr>
          </a:p>
          <a:p>
            <a:pPr eaLnBrk="1" hangingPunct="1"/>
            <a:r>
              <a:rPr lang="en-US" b="1" dirty="0">
                <a:latin typeface="Calibri" pitchFamily="34" charset="0"/>
                <a:ea typeface="ＭＳ Ｐゴシック" pitchFamily="34" charset="-128"/>
              </a:rPr>
              <a:t>Publish meeting minutes</a:t>
            </a:r>
          </a:p>
          <a:p>
            <a:pPr eaLnBrk="1" hangingPunct="1"/>
            <a:r>
              <a:rPr lang="en-US" dirty="0">
                <a:latin typeface="Calibri" pitchFamily="34" charset="0"/>
                <a:ea typeface="ＭＳ Ｐゴシック" pitchFamily="34" charset="-128"/>
              </a:rPr>
              <a:t>Begin by publishing your minutes and action plan within 24 hours. People will most effectively contribute to results if they get started on action items right away. They still have a fresh memory of the meeting, the discussion and the rationale for the chosen direction. They remain enthusiastic and ready to get started. A delay in the distribution of minutes will hurt your results since most people wait for the minutes to arrive before they begin to tackle their commitments.</a:t>
            </a:r>
          </a:p>
          <a:p>
            <a:pPr eaLnBrk="1" hangingPunct="1"/>
            <a:endParaRPr lang="en-US" dirty="0">
              <a:latin typeface="Calibri" pitchFamily="34" charset="0"/>
              <a:ea typeface="ＭＳ Ｐゴシック" pitchFamily="34" charset="-128"/>
            </a:endParaRPr>
          </a:p>
          <a:p>
            <a:r>
              <a:rPr lang="en-US" b="1" dirty="0">
                <a:latin typeface="Calibri" pitchFamily="34" charset="0"/>
                <a:ea typeface="ＭＳ Ｐゴシック" pitchFamily="34" charset="-128"/>
              </a:rPr>
              <a:t>Effective Meeting Follow-up</a:t>
            </a:r>
            <a:endParaRPr lang="en-US" dirty="0">
              <a:latin typeface="Calibri" pitchFamily="34" charset="0"/>
              <a:ea typeface="ＭＳ Ｐゴシック" pitchFamily="34" charset="-128"/>
            </a:endParaRPr>
          </a:p>
          <a:p>
            <a:r>
              <a:rPr lang="en-US" dirty="0">
                <a:latin typeface="Calibri" pitchFamily="34" charset="0"/>
                <a:ea typeface="ＭＳ Ｐゴシック" pitchFamily="34" charset="-128"/>
              </a:rPr>
              <a:t>Respecting and observing deadlines and follow-up will help you achieve results from your meetings. The deadline was established during the meeting. Following the meeting, each person with an action item should also make a plan for their personal accomplishment of their commitment. Whether they write the steps in their planner, delegate the tasks to another staff person, or just complete the task, the individual is responsible for follow-up.</a:t>
            </a:r>
          </a:p>
          <a:p>
            <a:r>
              <a:rPr lang="en-US" dirty="0">
                <a:latin typeface="Calibri" pitchFamily="34" charset="0"/>
                <a:ea typeface="ＭＳ Ｐゴシック" pitchFamily="34" charset="-128"/>
              </a:rPr>
              <a:t>So is the meeting planner. You can improve meeting results by following up with each person who has an action item mid-way between meetings. Your goal is to check progress and ensure that tasks are underway. Remember that what you ask about gets accomplished.</a:t>
            </a:r>
          </a:p>
          <a:p>
            <a:endParaRPr lang="en-US" dirty="0">
              <a:latin typeface="Calibri" pitchFamily="34" charset="0"/>
              <a:ea typeface="ＭＳ Ｐゴシック" pitchFamily="34" charset="-128"/>
            </a:endParaRPr>
          </a:p>
          <a:p>
            <a:r>
              <a:rPr lang="en-US" b="1" dirty="0">
                <a:latin typeface="Calibri" pitchFamily="34" charset="0"/>
                <a:ea typeface="ＭＳ Ｐゴシック" pitchFamily="34" charset="-128"/>
              </a:rPr>
              <a:t>Accountability for Follow-up during the Next Meeting</a:t>
            </a:r>
            <a:endParaRPr lang="en-US" dirty="0">
              <a:latin typeface="Calibri" pitchFamily="34" charset="0"/>
              <a:ea typeface="ＭＳ Ｐゴシック" pitchFamily="34" charset="-128"/>
            </a:endParaRPr>
          </a:p>
          <a:p>
            <a:r>
              <a:rPr lang="en-US" dirty="0">
                <a:latin typeface="Calibri" pitchFamily="34" charset="0"/>
                <a:ea typeface="ＭＳ Ｐゴシック" pitchFamily="34" charset="-128"/>
              </a:rPr>
              <a:t>Have you ever sat in a follow-up meeting that consisted of each participant telling the group why they were unable to accomplish their commitment? I have, and the result is deplorable. Establishing the norm or custom of accountability for results begins early in your meeting cycle.</a:t>
            </a:r>
          </a:p>
          <a:p>
            <a:r>
              <a:rPr lang="en-US" dirty="0">
                <a:latin typeface="Calibri" pitchFamily="34" charset="0"/>
                <a:ea typeface="ＭＳ Ｐゴシック" pitchFamily="34" charset="-128"/>
              </a:rPr>
              <a:t>Follow-up by the facilitator mid-way between meetings helps, but the group must make failure to keep commitments unacceptable. Report on progress and outcomes at the next meeting and expect that all will have been accomplished. Alternatively, check progress at the next meeting and if there is a real roadblock to progress, determine how to proceed.</a:t>
            </a:r>
          </a:p>
          <a:p>
            <a:endParaRPr lang="en-US" dirty="0">
              <a:latin typeface="Calibri" pitchFamily="34" charset="0"/>
              <a:ea typeface="ＭＳ Ｐゴシック" pitchFamily="34" charset="-128"/>
            </a:endParaRPr>
          </a:p>
          <a:p>
            <a:r>
              <a:rPr lang="en-US" b="1" dirty="0">
                <a:latin typeface="Calibri" pitchFamily="34" charset="0"/>
                <a:ea typeface="ＭＳ Ｐゴシック" pitchFamily="34" charset="-128"/>
              </a:rPr>
              <a:t>Debrief the Meeting Process for Continuous Improvement</a:t>
            </a:r>
            <a:endParaRPr lang="en-US" dirty="0">
              <a:latin typeface="Calibri" pitchFamily="34" charset="0"/>
              <a:ea typeface="ＭＳ Ｐゴシック" pitchFamily="34" charset="-128"/>
            </a:endParaRPr>
          </a:p>
          <a:p>
            <a:r>
              <a:rPr lang="en-US" dirty="0">
                <a:latin typeface="Calibri" pitchFamily="34" charset="0"/>
                <a:ea typeface="ＭＳ Ｐゴシック" pitchFamily="34" charset="-128"/>
              </a:rPr>
              <a:t>The practice of debriefing each meeting is a powerful tool for continuous improvement. Participants take turns discussing what was effective or ineffective about the current meeting process. They also discuss the progress they feel the group is making on the topic of the meeting.</a:t>
            </a:r>
          </a:p>
          <a:p>
            <a:r>
              <a:rPr lang="en-US" dirty="0">
                <a:latin typeface="Calibri" pitchFamily="34" charset="0"/>
                <a:ea typeface="ＭＳ Ｐゴシック" pitchFamily="34" charset="-128"/>
              </a:rPr>
              <a:t>Taking continuous improvement to another level, successful teams debrief their entire project as well as the process to determine how effectively they managed to create results. Future meetings reflect the evaluation. Meetings evolve as an even more effective tool for creating organization results.</a:t>
            </a:r>
          </a:p>
          <a:p>
            <a:pPr eaLnBrk="1" hangingPunct="1"/>
            <a:endParaRPr lang="en-US" dirty="0">
              <a:latin typeface="Calibri" pitchFamily="34" charset="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57202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 them on the internet if possible:  http://nutritioncluster.net/topics/im-toolkit-admin/  </a:t>
            </a:r>
          </a:p>
          <a:p>
            <a:endParaRPr lang="en-GB" dirty="0"/>
          </a:p>
        </p:txBody>
      </p:sp>
      <p:sp>
        <p:nvSpPr>
          <p:cNvPr id="4" name="Slide Number Placeholder 3"/>
          <p:cNvSpPr>
            <a:spLocks noGrp="1"/>
          </p:cNvSpPr>
          <p:nvPr>
            <p:ph type="sldNum" sz="quarter" idx="5"/>
          </p:nvPr>
        </p:nvSpPr>
        <p:spPr/>
        <p:txBody>
          <a:bodyPr/>
          <a:lstStyle/>
          <a:p>
            <a:fld id="{70E54512-297A-4877-928B-5ACA316637CB}" type="slidenum">
              <a:rPr lang="en-US" smtClean="0"/>
              <a:t>10</a:t>
            </a:fld>
            <a:endParaRPr lang="en-US"/>
          </a:p>
        </p:txBody>
      </p:sp>
    </p:spTree>
    <p:extLst>
      <p:ext uri="{BB962C8B-B14F-4D97-AF65-F5344CB8AC3E}">
        <p14:creationId xmlns:p14="http://schemas.microsoft.com/office/powerpoint/2010/main" val="241804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Show them on the internet if possible:  http://nutritioncluster.net/topics/im-toolkit-admin/  </a:t>
            </a:r>
          </a:p>
          <a:p>
            <a:endParaRPr lang="en-GB"/>
          </a:p>
        </p:txBody>
      </p:sp>
      <p:sp>
        <p:nvSpPr>
          <p:cNvPr id="4" name="Slide Number Placeholder 3"/>
          <p:cNvSpPr>
            <a:spLocks noGrp="1"/>
          </p:cNvSpPr>
          <p:nvPr>
            <p:ph type="sldNum" sz="quarter" idx="5"/>
          </p:nvPr>
        </p:nvSpPr>
        <p:spPr/>
        <p:txBody>
          <a:bodyPr/>
          <a:lstStyle/>
          <a:p>
            <a:fld id="{70E54512-297A-4877-928B-5ACA316637CB}" type="slidenum">
              <a:rPr lang="en-US" smtClean="0"/>
              <a:t>13</a:t>
            </a:fld>
            <a:endParaRPr lang="en-US"/>
          </a:p>
        </p:txBody>
      </p:sp>
    </p:spTree>
    <p:extLst>
      <p:ext uri="{BB962C8B-B14F-4D97-AF65-F5344CB8AC3E}">
        <p14:creationId xmlns:p14="http://schemas.microsoft.com/office/powerpoint/2010/main" val="20548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solidFill>
                  <a:prstClr val="black"/>
                </a:solidFill>
              </a:rPr>
              <a:pPr/>
              <a:t>14</a:t>
            </a:fld>
            <a:endParaRPr lang="en-GB">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05421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96270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8355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56632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7126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3293079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83416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67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
        <p:nvSpPr>
          <p:cNvPr id="9"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
        <p:nvSpPr>
          <p:cNvPr id="10" name="Title 1"/>
          <p:cNvSpPr>
            <a:spLocks noGrp="1"/>
          </p:cNvSpPr>
          <p:nvPr>
            <p:ph type="title"/>
          </p:nvPr>
        </p:nvSpPr>
        <p:spPr>
          <a:xfrm>
            <a:off x="444511" y="0"/>
            <a:ext cx="8229600" cy="1143000"/>
          </a:xfrm>
        </p:spPr>
        <p:txBody>
          <a:bodyPr>
            <a:normAutofit/>
          </a:bodyPr>
          <a:lstStyle>
            <a:lvl1pPr>
              <a:defRPr>
                <a:solidFill>
                  <a:schemeClr val="bg1"/>
                </a:solidFill>
              </a:defRPr>
            </a:lvl1pPr>
          </a:lstStyle>
          <a:p>
            <a:r>
              <a:rPr lang="en-GB" b="1" dirty="0">
                <a:solidFill>
                  <a:schemeClr val="bg1"/>
                </a:solidFill>
              </a:rPr>
              <a:t>Meeting Debrief</a:t>
            </a:r>
          </a:p>
        </p:txBody>
      </p:sp>
    </p:spTree>
    <p:extLst>
      <p:ext uri="{BB962C8B-B14F-4D97-AF65-F5344CB8AC3E}">
        <p14:creationId xmlns:p14="http://schemas.microsoft.com/office/powerpoint/2010/main" val="429424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826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134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72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2899690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3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343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026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112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669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862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70619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9432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13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4909367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8786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2775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9433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5811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6">
            <a:extLst>
              <a:ext uri="{FF2B5EF4-FFF2-40B4-BE49-F238E27FC236}">
                <a16:creationId xmlns:a16="http://schemas.microsoft.com/office/drawing/2014/main" id="{9E5F855A-D479-4561-A37B-AF210997ECCB}"/>
              </a:ext>
            </a:extLst>
          </p:cNvPr>
          <p:cNvPicPr/>
          <p:nvPr userDrawn="1"/>
        </p:nvPicPr>
        <p:blipFill>
          <a:blip r:embed="rId16">
            <a:extLst>
              <a:ext uri="{28A0092B-C50C-407E-A947-70E740481C1C}">
                <a14:useLocalDpi xmlns:a14="http://schemas.microsoft.com/office/drawing/2010/main" val="0"/>
              </a:ext>
            </a:extLst>
          </a:blip>
          <a:stretch>
            <a:fillRect/>
          </a:stretch>
        </p:blipFill>
        <p:spPr>
          <a:xfrm>
            <a:off x="457200" y="6308725"/>
            <a:ext cx="1019175" cy="358775"/>
          </a:xfrm>
          <a:prstGeom prst="rect">
            <a:avLst/>
          </a:prstGeom>
        </p:spPr>
      </p:pic>
    </p:spTree>
    <p:extLst>
      <p:ext uri="{BB962C8B-B14F-4D97-AF65-F5344CB8AC3E}">
        <p14:creationId xmlns:p14="http://schemas.microsoft.com/office/powerpoint/2010/main" val="2681080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470D0F-AB9B-6E40-85DF-1FCCFCF0FCD5}"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5A80B159-CE83-49E8-AD4A-993F8A62DBA4}"/>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457200" y="6308725"/>
            <a:ext cx="1019175" cy="358775"/>
          </a:xfrm>
          <a:prstGeom prst="rect">
            <a:avLst/>
          </a:prstGeom>
        </p:spPr>
      </p:pic>
    </p:spTree>
    <p:extLst>
      <p:ext uri="{BB962C8B-B14F-4D97-AF65-F5344CB8AC3E}">
        <p14:creationId xmlns:p14="http://schemas.microsoft.com/office/powerpoint/2010/main" val="1056503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1.6 Soft Skills for Coordination</a:t>
            </a:r>
          </a:p>
        </p:txBody>
      </p:sp>
    </p:spTree>
    <p:extLst>
      <p:ext uri="{BB962C8B-B14F-4D97-AF65-F5344CB8AC3E}">
        <p14:creationId xmlns:p14="http://schemas.microsoft.com/office/powerpoint/2010/main" val="336127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6977DA-8026-485B-AA12-4096E911C1AA}"/>
              </a:ext>
            </a:extLst>
          </p:cNvPr>
          <p:cNvPicPr>
            <a:picLocks noChangeAspect="1"/>
          </p:cNvPicPr>
          <p:nvPr/>
        </p:nvPicPr>
        <p:blipFill>
          <a:blip r:embed="rId3"/>
          <a:stretch>
            <a:fillRect/>
          </a:stretch>
        </p:blipFill>
        <p:spPr>
          <a:xfrm>
            <a:off x="6170959" y="2546952"/>
            <a:ext cx="2828925" cy="4105275"/>
          </a:xfrm>
          <a:prstGeom prst="rect">
            <a:avLst/>
          </a:prstGeom>
          <a:ln>
            <a:solidFill>
              <a:schemeClr val="tx1"/>
            </a:solidFill>
          </a:ln>
        </p:spPr>
      </p:pic>
      <p:sp>
        <p:nvSpPr>
          <p:cNvPr id="2" name="Content Placeholder 1">
            <a:extLst>
              <a:ext uri="{FF2B5EF4-FFF2-40B4-BE49-F238E27FC236}">
                <a16:creationId xmlns:a16="http://schemas.microsoft.com/office/drawing/2014/main" id="{3BEEC377-44F9-4F34-8B1C-F9335B9E3B9E}"/>
              </a:ext>
            </a:extLst>
          </p:cNvPr>
          <p:cNvSpPr>
            <a:spLocks noGrp="1"/>
          </p:cNvSpPr>
          <p:nvPr>
            <p:ph idx="1"/>
          </p:nvPr>
        </p:nvSpPr>
        <p:spPr>
          <a:xfrm>
            <a:off x="246881" y="3159429"/>
            <a:ext cx="3394720" cy="1440160"/>
          </a:xfrm>
        </p:spPr>
        <p:txBody>
          <a:bodyPr>
            <a:normAutofit fontScale="85000" lnSpcReduction="10000"/>
          </a:bodyPr>
          <a:lstStyle/>
          <a:p>
            <a:pPr marL="0" indent="0" algn="ctr">
              <a:buNone/>
            </a:pPr>
            <a:r>
              <a:rPr lang="en-US" sz="4000" b="1" dirty="0"/>
              <a:t>Meeting Minutes Template</a:t>
            </a:r>
          </a:p>
        </p:txBody>
      </p:sp>
      <p:sp>
        <p:nvSpPr>
          <p:cNvPr id="3" name="Title 2">
            <a:extLst>
              <a:ext uri="{FF2B5EF4-FFF2-40B4-BE49-F238E27FC236}">
                <a16:creationId xmlns:a16="http://schemas.microsoft.com/office/drawing/2014/main" id="{62611DC9-94BE-4C5C-88AD-6E7B2D84C74A}"/>
              </a:ext>
            </a:extLst>
          </p:cNvPr>
          <p:cNvSpPr>
            <a:spLocks noGrp="1"/>
          </p:cNvSpPr>
          <p:nvPr>
            <p:ph type="title"/>
          </p:nvPr>
        </p:nvSpPr>
        <p:spPr/>
        <p:txBody>
          <a:bodyPr>
            <a:normAutofit fontScale="90000"/>
          </a:bodyPr>
          <a:lstStyle/>
          <a:p>
            <a:r>
              <a:rPr lang="en-US" dirty="0"/>
              <a:t>Meeting Management Resources</a:t>
            </a:r>
            <a:br>
              <a:rPr lang="en-US" dirty="0"/>
            </a:br>
            <a:r>
              <a:rPr lang="en-US" dirty="0"/>
              <a:t>GNC IM Toolkit</a:t>
            </a:r>
          </a:p>
        </p:txBody>
      </p:sp>
      <p:pic>
        <p:nvPicPr>
          <p:cNvPr id="5" name="Picture 4">
            <a:extLst>
              <a:ext uri="{FF2B5EF4-FFF2-40B4-BE49-F238E27FC236}">
                <a16:creationId xmlns:a16="http://schemas.microsoft.com/office/drawing/2014/main" id="{B444136F-44EE-40D1-B187-A5960C16C764}"/>
              </a:ext>
            </a:extLst>
          </p:cNvPr>
          <p:cNvPicPr>
            <a:picLocks noChangeAspect="1"/>
          </p:cNvPicPr>
          <p:nvPr/>
        </p:nvPicPr>
        <p:blipFill>
          <a:blip r:embed="rId4"/>
          <a:stretch>
            <a:fillRect/>
          </a:stretch>
        </p:blipFill>
        <p:spPr>
          <a:xfrm>
            <a:off x="4427984" y="1874497"/>
            <a:ext cx="2771775" cy="4010025"/>
          </a:xfrm>
          <a:prstGeom prst="rect">
            <a:avLst/>
          </a:prstGeom>
          <a:ln>
            <a:solidFill>
              <a:schemeClr val="tx1"/>
            </a:solidFill>
          </a:ln>
        </p:spPr>
      </p:pic>
    </p:spTree>
    <p:extLst>
      <p:ext uri="{BB962C8B-B14F-4D97-AF65-F5344CB8AC3E}">
        <p14:creationId xmlns:p14="http://schemas.microsoft.com/office/powerpoint/2010/main" val="156129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Scroll 8"/>
          <p:cNvSpPr/>
          <p:nvPr/>
        </p:nvSpPr>
        <p:spPr>
          <a:xfrm>
            <a:off x="1835696" y="1916832"/>
            <a:ext cx="5472608" cy="3807296"/>
          </a:xfrm>
          <a:prstGeom prst="vertic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prstClr val="white"/>
                </a:solidFill>
                <a:cs typeface="Aharoni" panose="02010803020104030203" pitchFamily="2" charset="-79"/>
              </a:rPr>
              <a:t>Nowhere is it written that you have to hold meetings!</a:t>
            </a:r>
          </a:p>
        </p:txBody>
      </p:sp>
      <p:sp>
        <p:nvSpPr>
          <p:cNvPr id="6" name="Title 1"/>
          <p:cNvSpPr>
            <a:spLocks noGrp="1"/>
          </p:cNvSpPr>
          <p:nvPr>
            <p:ph type="title"/>
          </p:nvPr>
        </p:nvSpPr>
        <p:spPr>
          <a:xfrm>
            <a:off x="0" y="0"/>
            <a:ext cx="9144000" cy="1143000"/>
          </a:xfrm>
        </p:spPr>
        <p:txBody>
          <a:bodyPr>
            <a:normAutofit/>
          </a:bodyPr>
          <a:lstStyle/>
          <a:p>
            <a:r>
              <a:rPr lang="en-GB" b="1" dirty="0">
                <a:solidFill>
                  <a:schemeClr val="bg1"/>
                </a:solidFill>
              </a:rPr>
              <a:t>Alternatives to Meeting?</a:t>
            </a:r>
          </a:p>
        </p:txBody>
      </p:sp>
    </p:spTree>
    <p:extLst>
      <p:ext uri="{BB962C8B-B14F-4D97-AF65-F5344CB8AC3E}">
        <p14:creationId xmlns:p14="http://schemas.microsoft.com/office/powerpoint/2010/main" val="419968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2517" y="1268760"/>
            <a:ext cx="8964488" cy="443592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prstClr val="black"/>
                </a:solidFill>
              </a:rPr>
              <a:t>Circulation of written memos/reports</a:t>
            </a:r>
          </a:p>
          <a:p>
            <a:pPr>
              <a:spcBef>
                <a:spcPts val="0"/>
              </a:spcBef>
            </a:pPr>
            <a:r>
              <a:rPr lang="en-US" sz="2800" dirty="0">
                <a:solidFill>
                  <a:prstClr val="black"/>
                </a:solidFill>
              </a:rPr>
              <a:t>Email messages</a:t>
            </a:r>
            <a:endParaRPr lang="en-GB" sz="2800" dirty="0">
              <a:solidFill>
                <a:prstClr val="black"/>
              </a:solidFill>
            </a:endParaRPr>
          </a:p>
          <a:p>
            <a:pPr>
              <a:spcBef>
                <a:spcPts val="0"/>
              </a:spcBef>
            </a:pPr>
            <a:r>
              <a:rPr lang="en-US" sz="2800" dirty="0">
                <a:solidFill>
                  <a:prstClr val="black"/>
                </a:solidFill>
              </a:rPr>
              <a:t>Phone calls</a:t>
            </a:r>
            <a:endParaRPr lang="en-GB" sz="2800" dirty="0">
              <a:solidFill>
                <a:prstClr val="black"/>
              </a:solidFill>
            </a:endParaRPr>
          </a:p>
          <a:p>
            <a:pPr>
              <a:spcBef>
                <a:spcPts val="0"/>
              </a:spcBef>
            </a:pPr>
            <a:r>
              <a:rPr lang="en-US" sz="2800" dirty="0">
                <a:solidFill>
                  <a:prstClr val="black"/>
                </a:solidFill>
              </a:rPr>
              <a:t>Instant messaging </a:t>
            </a:r>
            <a:endParaRPr lang="en-GB" sz="2800" dirty="0">
              <a:solidFill>
                <a:prstClr val="black"/>
              </a:solidFill>
            </a:endParaRPr>
          </a:p>
          <a:p>
            <a:pPr>
              <a:spcBef>
                <a:spcPts val="0"/>
              </a:spcBef>
            </a:pPr>
            <a:r>
              <a:rPr lang="en-US" sz="2800" dirty="0">
                <a:solidFill>
                  <a:prstClr val="black"/>
                </a:solidFill>
              </a:rPr>
              <a:t>Teleconferencing/videoconferencing</a:t>
            </a:r>
          </a:p>
          <a:p>
            <a:pPr>
              <a:spcBef>
                <a:spcPts val="0"/>
              </a:spcBef>
            </a:pPr>
            <a:r>
              <a:rPr lang="en-US" sz="2800" dirty="0">
                <a:solidFill>
                  <a:prstClr val="black"/>
                </a:solidFill>
              </a:rPr>
              <a:t>Questionnaires/surveys </a:t>
            </a:r>
          </a:p>
          <a:p>
            <a:pPr>
              <a:spcBef>
                <a:spcPts val="0"/>
              </a:spcBef>
            </a:pPr>
            <a:r>
              <a:rPr lang="en-US" sz="2800" dirty="0">
                <a:solidFill>
                  <a:prstClr val="black"/>
                </a:solidFill>
              </a:rPr>
              <a:t>(Joint) field visits</a:t>
            </a:r>
            <a:endParaRPr lang="en-GB" sz="2800" dirty="0">
              <a:solidFill>
                <a:prstClr val="black"/>
              </a:solidFill>
            </a:endParaRPr>
          </a:p>
          <a:p>
            <a:pPr>
              <a:spcBef>
                <a:spcPts val="0"/>
              </a:spcBef>
            </a:pPr>
            <a:r>
              <a:rPr lang="en-US" sz="2800" dirty="0">
                <a:solidFill>
                  <a:prstClr val="black"/>
                </a:solidFill>
              </a:rPr>
              <a:t>Online options, e.g. Google Groups, Nutrition Cluster website</a:t>
            </a:r>
          </a:p>
          <a:p>
            <a:pPr>
              <a:spcBef>
                <a:spcPts val="0"/>
              </a:spcBef>
            </a:pPr>
            <a:r>
              <a:rPr lang="en-US" sz="2800" dirty="0">
                <a:solidFill>
                  <a:prstClr val="black"/>
                </a:solidFill>
              </a:rPr>
              <a:t>Social gathering and/or networking</a:t>
            </a:r>
          </a:p>
          <a:p>
            <a:pPr>
              <a:spcBef>
                <a:spcPts val="0"/>
              </a:spcBef>
            </a:pPr>
            <a:r>
              <a:rPr lang="en-US" sz="2800" dirty="0">
                <a:solidFill>
                  <a:prstClr val="black"/>
                </a:solidFill>
              </a:rPr>
              <a:t>Others?</a:t>
            </a:r>
            <a:endParaRPr lang="en-GB" sz="2800" dirty="0">
              <a:solidFill>
                <a:prstClr val="black"/>
              </a:solidFill>
            </a:endParaRPr>
          </a:p>
          <a:p>
            <a:pPr marL="0" indent="0">
              <a:spcBef>
                <a:spcPts val="0"/>
              </a:spcBef>
              <a:buFont typeface="Arial" pitchFamily="34" charset="0"/>
              <a:buNone/>
            </a:pPr>
            <a:endParaRPr lang="en-GB" sz="2800" dirty="0">
              <a:solidFill>
                <a:prstClr val="black"/>
              </a:solidFill>
            </a:endParaRPr>
          </a:p>
          <a:p>
            <a:pPr>
              <a:spcBef>
                <a:spcPts val="0"/>
              </a:spcBef>
            </a:pPr>
            <a:endParaRPr lang="en-GB" sz="2400" dirty="0">
              <a:solidFill>
                <a:prstClr val="black"/>
              </a:solidFill>
            </a:endParaRPr>
          </a:p>
          <a:p>
            <a:pPr>
              <a:spcBef>
                <a:spcPts val="0"/>
              </a:spcBef>
            </a:pPr>
            <a:endParaRPr lang="en-GB" sz="2800" dirty="0">
              <a:solidFill>
                <a:prstClr val="black"/>
              </a:solidFill>
            </a:endParaRPr>
          </a:p>
        </p:txBody>
      </p:sp>
      <p:sp>
        <p:nvSpPr>
          <p:cNvPr id="9" name="Title 1"/>
          <p:cNvSpPr>
            <a:spLocks noGrp="1"/>
          </p:cNvSpPr>
          <p:nvPr>
            <p:ph type="title"/>
          </p:nvPr>
        </p:nvSpPr>
        <p:spPr>
          <a:xfrm>
            <a:off x="0" y="0"/>
            <a:ext cx="9144000" cy="1143000"/>
          </a:xfrm>
        </p:spPr>
        <p:txBody>
          <a:bodyPr>
            <a:normAutofit/>
          </a:bodyPr>
          <a:lstStyle/>
          <a:p>
            <a:r>
              <a:rPr lang="en-GB" b="1" dirty="0">
                <a:solidFill>
                  <a:schemeClr val="bg1"/>
                </a:solidFill>
              </a:rPr>
              <a:t>Possible Alternative</a:t>
            </a:r>
          </a:p>
        </p:txBody>
      </p:sp>
    </p:spTree>
    <p:extLst>
      <p:ext uri="{BB962C8B-B14F-4D97-AF65-F5344CB8AC3E}">
        <p14:creationId xmlns:p14="http://schemas.microsoft.com/office/powerpoint/2010/main" val="63202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611DC9-94BE-4C5C-88AD-6E7B2D84C74A}"/>
              </a:ext>
            </a:extLst>
          </p:cNvPr>
          <p:cNvSpPr>
            <a:spLocks noGrp="1"/>
          </p:cNvSpPr>
          <p:nvPr>
            <p:ph type="title"/>
          </p:nvPr>
        </p:nvSpPr>
        <p:spPr/>
        <p:txBody>
          <a:bodyPr>
            <a:normAutofit fontScale="90000"/>
          </a:bodyPr>
          <a:lstStyle/>
          <a:p>
            <a:r>
              <a:rPr lang="en-US" dirty="0"/>
              <a:t>Meeting Management Resources</a:t>
            </a:r>
            <a:br>
              <a:rPr lang="en-US" dirty="0"/>
            </a:br>
            <a:r>
              <a:rPr lang="en-US" dirty="0"/>
              <a:t>GNC IM Toolkit</a:t>
            </a:r>
          </a:p>
        </p:txBody>
      </p:sp>
      <p:pic>
        <p:nvPicPr>
          <p:cNvPr id="5" name="Picture 4">
            <a:extLst>
              <a:ext uri="{FF2B5EF4-FFF2-40B4-BE49-F238E27FC236}">
                <a16:creationId xmlns:a16="http://schemas.microsoft.com/office/drawing/2014/main" id="{55467A68-3A3C-4DE6-8B3B-2ED1E55B7F5E}"/>
              </a:ext>
            </a:extLst>
          </p:cNvPr>
          <p:cNvPicPr>
            <a:picLocks noChangeAspect="1"/>
          </p:cNvPicPr>
          <p:nvPr/>
        </p:nvPicPr>
        <p:blipFill>
          <a:blip r:embed="rId3"/>
          <a:stretch>
            <a:fillRect/>
          </a:stretch>
        </p:blipFill>
        <p:spPr>
          <a:xfrm>
            <a:off x="899592" y="2457727"/>
            <a:ext cx="7505886" cy="3672408"/>
          </a:xfrm>
          <a:prstGeom prst="rect">
            <a:avLst/>
          </a:prstGeom>
          <a:ln>
            <a:solidFill>
              <a:schemeClr val="tx1"/>
            </a:solidFill>
          </a:ln>
        </p:spPr>
      </p:pic>
      <p:sp>
        <p:nvSpPr>
          <p:cNvPr id="6" name="Content Placeholder 1">
            <a:extLst>
              <a:ext uri="{FF2B5EF4-FFF2-40B4-BE49-F238E27FC236}">
                <a16:creationId xmlns:a16="http://schemas.microsoft.com/office/drawing/2014/main" id="{C8FA4E22-51A3-4D72-867F-D1B3DA8E6DBB}"/>
              </a:ext>
            </a:extLst>
          </p:cNvPr>
          <p:cNvSpPr txBox="1">
            <a:spLocks/>
          </p:cNvSpPr>
          <p:nvPr/>
        </p:nvSpPr>
        <p:spPr>
          <a:xfrm>
            <a:off x="528187" y="1196752"/>
            <a:ext cx="8229599" cy="1975123"/>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b="1" dirty="0"/>
              <a:t>A contact list helps all cluster members stay connected</a:t>
            </a:r>
          </a:p>
          <a:p>
            <a:pPr marL="0" indent="0" algn="ctr">
              <a:buFont typeface="Arial"/>
              <a:buNone/>
            </a:pPr>
            <a:endParaRPr lang="en-US" sz="4000" b="1" dirty="0"/>
          </a:p>
          <a:p>
            <a:pPr marL="0" indent="0" algn="ctr">
              <a:buFont typeface="Arial"/>
              <a:buNone/>
            </a:pPr>
            <a:r>
              <a:rPr lang="en-US" sz="4000" b="1" dirty="0"/>
              <a:t>Store it on-line so it can be updated and available to all! </a:t>
            </a:r>
          </a:p>
        </p:txBody>
      </p:sp>
    </p:spTree>
    <p:extLst>
      <p:ext uri="{BB962C8B-B14F-4D97-AF65-F5344CB8AC3E}">
        <p14:creationId xmlns:p14="http://schemas.microsoft.com/office/powerpoint/2010/main" val="264022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4499" y="3047764"/>
            <a:ext cx="380185" cy="549548"/>
          </a:xfrm>
          <a:prstGeom prst="rect">
            <a:avLst/>
          </a:prstGeom>
        </p:spPr>
      </p:pic>
      <p:sp>
        <p:nvSpPr>
          <p:cNvPr id="4" name="Rectangle 3"/>
          <p:cNvSpPr/>
          <p:nvPr/>
        </p:nvSpPr>
        <p:spPr>
          <a:xfrm>
            <a:off x="1208008" y="2769449"/>
            <a:ext cx="7540456" cy="954107"/>
          </a:xfrm>
          <a:prstGeom prst="rect">
            <a:avLst/>
          </a:prstGeom>
        </p:spPr>
        <p:txBody>
          <a:bodyPr wrap="square">
            <a:spAutoFit/>
          </a:bodyPr>
          <a:lstStyle/>
          <a:p>
            <a:r>
              <a:rPr lang="en-GB" sz="2800" dirty="0">
                <a:solidFill>
                  <a:prstClr val="black"/>
                </a:solidFill>
                <a:ea typeface="Calibri" charset="0"/>
                <a:cs typeface="Calibri" charset="0"/>
              </a:rPr>
              <a:t>Preparing for, conducting, and wrapping up after a meeting are equally important.</a:t>
            </a:r>
          </a:p>
        </p:txBody>
      </p:sp>
      <p:pic>
        <p:nvPicPr>
          <p:cNvPr id="16" name="Picture 15"/>
          <p:cNvPicPr>
            <a:picLocks noChangeAspect="1"/>
          </p:cNvPicPr>
          <p:nvPr/>
        </p:nvPicPr>
        <p:blipFill>
          <a:blip r:embed="rId3"/>
          <a:stretch>
            <a:fillRect/>
          </a:stretch>
        </p:blipFill>
        <p:spPr>
          <a:xfrm>
            <a:off x="578222" y="4482781"/>
            <a:ext cx="380185" cy="549548"/>
          </a:xfrm>
          <a:prstGeom prst="rect">
            <a:avLst/>
          </a:prstGeom>
        </p:spPr>
      </p:pic>
      <p:sp>
        <p:nvSpPr>
          <p:cNvPr id="17" name="Rectangle 16"/>
          <p:cNvSpPr/>
          <p:nvPr/>
        </p:nvSpPr>
        <p:spPr>
          <a:xfrm>
            <a:off x="1236608" y="4280501"/>
            <a:ext cx="7511856" cy="523220"/>
          </a:xfrm>
          <a:prstGeom prst="rect">
            <a:avLst/>
          </a:prstGeom>
        </p:spPr>
        <p:txBody>
          <a:bodyPr wrap="square">
            <a:spAutoFit/>
          </a:bodyPr>
          <a:lstStyle/>
          <a:p>
            <a:r>
              <a:rPr lang="en-GB" sz="2800" dirty="0">
                <a:solidFill>
                  <a:prstClr val="black"/>
                </a:solidFill>
                <a:ea typeface="Calibri" charset="0"/>
                <a:cs typeface="Calibri" charset="0"/>
              </a:rPr>
              <a:t>Effective facilitation is a key coordination skill.</a:t>
            </a:r>
          </a:p>
        </p:txBody>
      </p:sp>
      <p:pic>
        <p:nvPicPr>
          <p:cNvPr id="19" name="Picture 18"/>
          <p:cNvPicPr>
            <a:picLocks noChangeAspect="1"/>
          </p:cNvPicPr>
          <p:nvPr/>
        </p:nvPicPr>
        <p:blipFill>
          <a:blip r:embed="rId3"/>
          <a:stretch>
            <a:fillRect/>
          </a:stretch>
        </p:blipFill>
        <p:spPr>
          <a:xfrm>
            <a:off x="583689" y="5562901"/>
            <a:ext cx="380185" cy="549548"/>
          </a:xfrm>
          <a:prstGeom prst="rect">
            <a:avLst/>
          </a:prstGeom>
        </p:spPr>
      </p:pic>
      <p:sp>
        <p:nvSpPr>
          <p:cNvPr id="20" name="Rectangle 19"/>
          <p:cNvSpPr/>
          <p:nvPr/>
        </p:nvSpPr>
        <p:spPr>
          <a:xfrm>
            <a:off x="1236608" y="5404684"/>
            <a:ext cx="7511856" cy="523220"/>
          </a:xfrm>
          <a:prstGeom prst="rect">
            <a:avLst/>
          </a:prstGeom>
        </p:spPr>
        <p:txBody>
          <a:bodyPr wrap="square">
            <a:spAutoFit/>
          </a:bodyPr>
          <a:lstStyle/>
          <a:p>
            <a:r>
              <a:rPr lang="en-US" sz="2800" dirty="0">
                <a:solidFill>
                  <a:prstClr val="black"/>
                </a:solidFill>
              </a:rPr>
              <a:t>There are numerous alternatives for meetings.</a:t>
            </a:r>
            <a:endParaRPr lang="en-US" sz="2800" b="1" dirty="0">
              <a:solidFill>
                <a:prstClr val="black"/>
              </a:solidFill>
            </a:endParaRPr>
          </a:p>
        </p:txBody>
      </p:sp>
      <p:pic>
        <p:nvPicPr>
          <p:cNvPr id="25" name="Picture 24"/>
          <p:cNvPicPr>
            <a:picLocks noChangeAspect="1"/>
          </p:cNvPicPr>
          <p:nvPr/>
        </p:nvPicPr>
        <p:blipFill>
          <a:blip r:embed="rId3"/>
          <a:stretch>
            <a:fillRect/>
          </a:stretch>
        </p:blipFill>
        <p:spPr>
          <a:xfrm>
            <a:off x="539552" y="1628800"/>
            <a:ext cx="380185" cy="549548"/>
          </a:xfrm>
          <a:prstGeom prst="rect">
            <a:avLst/>
          </a:prstGeom>
        </p:spPr>
      </p:pic>
      <p:sp>
        <p:nvSpPr>
          <p:cNvPr id="26" name="Rectangle 25"/>
          <p:cNvSpPr/>
          <p:nvPr/>
        </p:nvSpPr>
        <p:spPr>
          <a:xfrm>
            <a:off x="1236608" y="1394954"/>
            <a:ext cx="7367840" cy="954107"/>
          </a:xfrm>
          <a:prstGeom prst="rect">
            <a:avLst/>
          </a:prstGeom>
        </p:spPr>
        <p:txBody>
          <a:bodyPr wrap="square">
            <a:spAutoFit/>
          </a:bodyPr>
          <a:lstStyle/>
          <a:p>
            <a:r>
              <a:rPr lang="en-GB" sz="2800" dirty="0">
                <a:solidFill>
                  <a:prstClr val="black"/>
                </a:solidFill>
                <a:ea typeface="Calibri" charset="0"/>
                <a:cs typeface="Calibri" charset="0"/>
              </a:rPr>
              <a:t>A meeting is only part of the Cluster coordination process.</a:t>
            </a:r>
          </a:p>
        </p:txBody>
      </p:sp>
      <p:sp>
        <p:nvSpPr>
          <p:cNvPr id="14" name="Title 1"/>
          <p:cNvSpPr>
            <a:spLocks noGrp="1"/>
          </p:cNvSpPr>
          <p:nvPr>
            <p:ph type="title"/>
          </p:nvPr>
        </p:nvSpPr>
        <p:spPr>
          <a:xfrm>
            <a:off x="0" y="0"/>
            <a:ext cx="9144000" cy="1143000"/>
          </a:xfrm>
        </p:spPr>
        <p:txBody>
          <a:bodyPr>
            <a:normAutofit/>
          </a:bodyPr>
          <a:lstStyle/>
          <a:p>
            <a:r>
              <a:rPr lang="en-GB" sz="6000" b="1" dirty="0">
                <a:solidFill>
                  <a:schemeClr val="bg1"/>
                </a:solidFill>
              </a:rPr>
              <a:t>Key Messages</a:t>
            </a:r>
          </a:p>
        </p:txBody>
      </p:sp>
    </p:spTree>
    <p:extLst>
      <p:ext uri="{BB962C8B-B14F-4D97-AF65-F5344CB8AC3E}">
        <p14:creationId xmlns:p14="http://schemas.microsoft.com/office/powerpoint/2010/main" val="24614781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left)">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0"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457200" y="1600200"/>
            <a:ext cx="8229600" cy="4525963"/>
          </a:xfrm>
          <a:prstGeom prst="rect">
            <a:avLst/>
          </a:prstGeom>
        </p:spPr>
        <p:txBody>
          <a:bodyPr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endParaRPr lang="en-GB" sz="1100" dirty="0">
              <a:solidFill>
                <a:prstClr val="black"/>
              </a:solidFill>
            </a:endParaRPr>
          </a:p>
          <a:p>
            <a:pPr>
              <a:lnSpc>
                <a:spcPct val="120000"/>
              </a:lnSpc>
              <a:defRPr/>
            </a:pPr>
            <a:r>
              <a:rPr lang="en-GB" sz="3600" dirty="0">
                <a:solidFill>
                  <a:prstClr val="black"/>
                </a:solidFill>
              </a:rPr>
              <a:t>Time </a:t>
            </a:r>
          </a:p>
          <a:p>
            <a:pPr>
              <a:lnSpc>
                <a:spcPct val="120000"/>
              </a:lnSpc>
              <a:defRPr/>
            </a:pPr>
            <a:r>
              <a:rPr lang="en-GB" sz="3600" dirty="0">
                <a:solidFill>
                  <a:prstClr val="black"/>
                </a:solidFill>
              </a:rPr>
              <a:t>Willingness to contribute </a:t>
            </a:r>
          </a:p>
          <a:p>
            <a:pPr>
              <a:lnSpc>
                <a:spcPct val="120000"/>
              </a:lnSpc>
              <a:defRPr/>
            </a:pPr>
            <a:r>
              <a:rPr lang="en-GB" sz="3600" dirty="0">
                <a:solidFill>
                  <a:prstClr val="black"/>
                </a:solidFill>
              </a:rPr>
              <a:t>Openness and honesty</a:t>
            </a:r>
          </a:p>
          <a:p>
            <a:pPr>
              <a:lnSpc>
                <a:spcPct val="120000"/>
              </a:lnSpc>
              <a:defRPr/>
            </a:pPr>
            <a:r>
              <a:rPr lang="en-GB" sz="3600" dirty="0">
                <a:solidFill>
                  <a:prstClr val="black"/>
                </a:solidFill>
              </a:rPr>
              <a:t>Willingness to confront and resolve conflicts and differences of opinion</a:t>
            </a:r>
          </a:p>
          <a:p>
            <a:pPr>
              <a:lnSpc>
                <a:spcPct val="120000"/>
              </a:lnSpc>
              <a:defRPr/>
            </a:pPr>
            <a:r>
              <a:rPr lang="en-GB" sz="3600" dirty="0">
                <a:solidFill>
                  <a:prstClr val="black"/>
                </a:solidFill>
              </a:rPr>
              <a:t>No right answers</a:t>
            </a:r>
          </a:p>
          <a:p>
            <a:pPr>
              <a:lnSpc>
                <a:spcPct val="120000"/>
              </a:lnSpc>
              <a:defRPr/>
            </a:pPr>
            <a:r>
              <a:rPr lang="en-GB" sz="3600" dirty="0">
                <a:solidFill>
                  <a:prstClr val="black"/>
                </a:solidFill>
              </a:rPr>
              <a:t>Facilitation skills.</a:t>
            </a:r>
          </a:p>
        </p:txBody>
      </p:sp>
      <p:sp>
        <p:nvSpPr>
          <p:cNvPr id="5" name="Title 1"/>
          <p:cNvSpPr>
            <a:spLocks noGrp="1"/>
          </p:cNvSpPr>
          <p:nvPr>
            <p:ph type="title"/>
          </p:nvPr>
        </p:nvSpPr>
        <p:spPr>
          <a:xfrm>
            <a:off x="444511" y="0"/>
            <a:ext cx="8229600" cy="1143000"/>
          </a:xfrm>
        </p:spPr>
        <p:txBody>
          <a:bodyPr>
            <a:normAutofit/>
          </a:bodyPr>
          <a:lstStyle/>
          <a:p>
            <a:r>
              <a:rPr lang="en-GB" b="1" dirty="0">
                <a:solidFill>
                  <a:schemeClr val="bg1"/>
                </a:solidFill>
              </a:rPr>
              <a:t>Consensus Building Requirements</a:t>
            </a:r>
          </a:p>
        </p:txBody>
      </p:sp>
    </p:spTree>
    <p:extLst>
      <p:ext uri="{BB962C8B-B14F-4D97-AF65-F5344CB8AC3E}">
        <p14:creationId xmlns:p14="http://schemas.microsoft.com/office/powerpoint/2010/main" val="84665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ox(in)">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ox(in)">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ox(in)">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ox(in)">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ox(in)">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ox(in)">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539552" y="1556792"/>
            <a:ext cx="8229600" cy="4525963"/>
          </a:xfrm>
          <a:prstGeom prst="rect">
            <a:avLst/>
          </a:prstGeom>
        </p:spPr>
        <p:txBody>
          <a:bodyPr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endParaRPr lang="en-GB" sz="1100" dirty="0">
              <a:solidFill>
                <a:prstClr val="black"/>
              </a:solidFill>
            </a:endParaRPr>
          </a:p>
          <a:p>
            <a:pPr>
              <a:lnSpc>
                <a:spcPct val="95000"/>
              </a:lnSpc>
            </a:pPr>
            <a:r>
              <a:rPr lang="en-GB" sz="3600" dirty="0">
                <a:solidFill>
                  <a:prstClr val="black"/>
                </a:solidFill>
              </a:rPr>
              <a:t>Listen</a:t>
            </a:r>
          </a:p>
          <a:p>
            <a:pPr>
              <a:lnSpc>
                <a:spcPct val="95000"/>
              </a:lnSpc>
            </a:pPr>
            <a:r>
              <a:rPr lang="en-GB" sz="3600" dirty="0">
                <a:solidFill>
                  <a:prstClr val="black"/>
                </a:solidFill>
              </a:rPr>
              <a:t>Limit own ideas</a:t>
            </a:r>
          </a:p>
          <a:p>
            <a:pPr>
              <a:lnSpc>
                <a:spcPct val="95000"/>
              </a:lnSpc>
            </a:pPr>
            <a:r>
              <a:rPr lang="en-GB" sz="3600" dirty="0">
                <a:solidFill>
                  <a:prstClr val="black"/>
                </a:solidFill>
              </a:rPr>
              <a:t>Link others’ ideas</a:t>
            </a:r>
          </a:p>
          <a:p>
            <a:pPr>
              <a:lnSpc>
                <a:spcPct val="95000"/>
              </a:lnSpc>
            </a:pPr>
            <a:r>
              <a:rPr lang="en-GB" sz="3600" dirty="0">
                <a:solidFill>
                  <a:prstClr val="black"/>
                </a:solidFill>
              </a:rPr>
              <a:t>Encourage reactions </a:t>
            </a:r>
          </a:p>
          <a:p>
            <a:pPr>
              <a:lnSpc>
                <a:spcPct val="95000"/>
              </a:lnSpc>
            </a:pPr>
            <a:r>
              <a:rPr lang="en-GB" sz="3600" dirty="0">
                <a:solidFill>
                  <a:prstClr val="black"/>
                </a:solidFill>
              </a:rPr>
              <a:t>Ask questions</a:t>
            </a:r>
          </a:p>
          <a:p>
            <a:pPr>
              <a:lnSpc>
                <a:spcPct val="95000"/>
              </a:lnSpc>
            </a:pPr>
            <a:r>
              <a:rPr lang="en-GB" sz="3600" dirty="0">
                <a:solidFill>
                  <a:prstClr val="black"/>
                </a:solidFill>
              </a:rPr>
              <a:t>Check understanding</a:t>
            </a:r>
          </a:p>
          <a:p>
            <a:pPr>
              <a:lnSpc>
                <a:spcPct val="95000"/>
              </a:lnSpc>
            </a:pPr>
            <a:r>
              <a:rPr lang="en-GB" sz="3600" dirty="0">
                <a:solidFill>
                  <a:prstClr val="black"/>
                </a:solidFill>
              </a:rPr>
              <a:t>Summarise regularly</a:t>
            </a:r>
          </a:p>
          <a:p>
            <a:pPr>
              <a:lnSpc>
                <a:spcPct val="95000"/>
              </a:lnSpc>
            </a:pPr>
            <a:r>
              <a:rPr lang="en-GB" sz="3600" dirty="0">
                <a:solidFill>
                  <a:prstClr val="black"/>
                </a:solidFill>
              </a:rPr>
              <a:t>Balance contributions</a:t>
            </a:r>
          </a:p>
        </p:txBody>
      </p:sp>
      <p:sp>
        <p:nvSpPr>
          <p:cNvPr id="7" name="Title 1"/>
          <p:cNvSpPr>
            <a:spLocks noGrp="1"/>
          </p:cNvSpPr>
          <p:nvPr>
            <p:ph type="title"/>
          </p:nvPr>
        </p:nvSpPr>
        <p:spPr>
          <a:xfrm>
            <a:off x="444511" y="0"/>
            <a:ext cx="8229600" cy="1143000"/>
          </a:xfrm>
        </p:spPr>
        <p:txBody>
          <a:bodyPr>
            <a:normAutofit/>
          </a:bodyPr>
          <a:lstStyle/>
          <a:p>
            <a:r>
              <a:rPr lang="en-GB" b="1" dirty="0">
                <a:solidFill>
                  <a:schemeClr val="bg1"/>
                </a:solidFill>
              </a:rPr>
              <a:t>Facilitating Consensus</a:t>
            </a:r>
          </a:p>
        </p:txBody>
      </p:sp>
    </p:spTree>
    <p:extLst>
      <p:ext uri="{BB962C8B-B14F-4D97-AF65-F5344CB8AC3E}">
        <p14:creationId xmlns:p14="http://schemas.microsoft.com/office/powerpoint/2010/main" val="181658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3203848" y="1844824"/>
            <a:ext cx="29459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2800" dirty="0">
                <a:solidFill>
                  <a:prstClr val="black"/>
                </a:solidFill>
              </a:rPr>
              <a:t>-</a:t>
            </a:r>
          </a:p>
        </p:txBody>
      </p:sp>
      <p:sp>
        <p:nvSpPr>
          <p:cNvPr id="16" name="Title 1"/>
          <p:cNvSpPr>
            <a:spLocks noGrp="1"/>
          </p:cNvSpPr>
          <p:nvPr>
            <p:ph type="title"/>
          </p:nvPr>
        </p:nvSpPr>
        <p:spPr>
          <a:xfrm>
            <a:off x="444511" y="0"/>
            <a:ext cx="8229600" cy="1143000"/>
          </a:xfrm>
        </p:spPr>
        <p:txBody>
          <a:bodyPr>
            <a:normAutofit/>
          </a:bodyPr>
          <a:lstStyle/>
          <a:p>
            <a:r>
              <a:rPr lang="en-GB" b="1" dirty="0">
                <a:solidFill>
                  <a:schemeClr val="bg1"/>
                </a:solidFill>
              </a:rPr>
              <a:t>Causes of Conflict</a:t>
            </a:r>
          </a:p>
        </p:txBody>
      </p:sp>
      <p:graphicFrame>
        <p:nvGraphicFramePr>
          <p:cNvPr id="3" name="Diagram 2"/>
          <p:cNvGraphicFramePr/>
          <p:nvPr>
            <p:extLst/>
          </p:nvPr>
        </p:nvGraphicFramePr>
        <p:xfrm>
          <a:off x="36857" y="1198001"/>
          <a:ext cx="9144000"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79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sz="3600" dirty="0"/>
              <a:t>If you’re stuck….</a:t>
            </a:r>
            <a:endParaRPr lang="en-GB" sz="36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553845"/>
            <a:ext cx="6136822" cy="3827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3329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4977" y="1138943"/>
            <a:ext cx="4397024" cy="4566882"/>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ct val="35000"/>
              </a:spcBef>
            </a:pPr>
            <a:r>
              <a:rPr lang="en-GB" dirty="0">
                <a:solidFill>
                  <a:prstClr val="black"/>
                </a:solidFill>
              </a:rPr>
              <a:t>Mix up small groups = new dynamic</a:t>
            </a:r>
          </a:p>
          <a:p>
            <a:pPr>
              <a:lnSpc>
                <a:spcPct val="110000"/>
              </a:lnSpc>
              <a:spcBef>
                <a:spcPct val="35000"/>
              </a:spcBef>
            </a:pPr>
            <a:r>
              <a:rPr lang="en-GB" dirty="0">
                <a:solidFill>
                  <a:prstClr val="black"/>
                </a:solidFill>
              </a:rPr>
              <a:t>Use small groups, then meet reps.</a:t>
            </a:r>
          </a:p>
          <a:p>
            <a:pPr>
              <a:lnSpc>
                <a:spcPct val="110000"/>
              </a:lnSpc>
              <a:spcBef>
                <a:spcPct val="35000"/>
              </a:spcBef>
            </a:pPr>
            <a:r>
              <a:rPr lang="en-GB" dirty="0">
                <a:solidFill>
                  <a:prstClr val="black"/>
                </a:solidFill>
              </a:rPr>
              <a:t>Summarise agreement and disagreements</a:t>
            </a:r>
          </a:p>
          <a:p>
            <a:pPr>
              <a:lnSpc>
                <a:spcPct val="110000"/>
              </a:lnSpc>
              <a:spcBef>
                <a:spcPct val="35000"/>
              </a:spcBef>
            </a:pPr>
            <a:r>
              <a:rPr lang="en-GB" dirty="0">
                <a:solidFill>
                  <a:prstClr val="black"/>
                </a:solidFill>
              </a:rPr>
              <a:t>Ask for suggestions</a:t>
            </a:r>
          </a:p>
          <a:p>
            <a:pPr>
              <a:lnSpc>
                <a:spcPct val="110000"/>
              </a:lnSpc>
              <a:spcBef>
                <a:spcPct val="35000"/>
              </a:spcBef>
            </a:pPr>
            <a:r>
              <a:rPr lang="en-GB" dirty="0">
                <a:solidFill>
                  <a:prstClr val="black"/>
                </a:solidFill>
              </a:rPr>
              <a:t>Take a break</a:t>
            </a:r>
          </a:p>
        </p:txBody>
      </p:sp>
      <p:pic>
        <p:nvPicPr>
          <p:cNvPr id="5" name="Picture 5" descr="dilbert_out_to_lunch_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5301208"/>
            <a:ext cx="2283413" cy="144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44511" y="0"/>
            <a:ext cx="8229600" cy="1143000"/>
          </a:xfrm>
        </p:spPr>
        <p:txBody>
          <a:bodyPr>
            <a:normAutofit/>
          </a:bodyPr>
          <a:lstStyle/>
          <a:p>
            <a:r>
              <a:rPr lang="en-GB" b="1" dirty="0">
                <a:solidFill>
                  <a:schemeClr val="bg1"/>
                </a:solidFill>
              </a:rPr>
              <a:t>Dealing with Impasse</a:t>
            </a:r>
          </a:p>
        </p:txBody>
      </p:sp>
      <p:sp>
        <p:nvSpPr>
          <p:cNvPr id="7" name="Rectangle 3">
            <a:extLst>
              <a:ext uri="{FF2B5EF4-FFF2-40B4-BE49-F238E27FC236}">
                <a16:creationId xmlns:a16="http://schemas.microsoft.com/office/drawing/2014/main" id="{9F6444D4-06C8-40D7-93F7-30FEEB58CD72}"/>
              </a:ext>
            </a:extLst>
          </p:cNvPr>
          <p:cNvSpPr txBox="1">
            <a:spLocks noChangeArrowheads="1"/>
          </p:cNvSpPr>
          <p:nvPr/>
        </p:nvSpPr>
        <p:spPr>
          <a:xfrm>
            <a:off x="4392605" y="1164141"/>
            <a:ext cx="4397024" cy="4566882"/>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ct val="35000"/>
              </a:spcBef>
            </a:pPr>
            <a:r>
              <a:rPr lang="en-GB" dirty="0">
                <a:solidFill>
                  <a:prstClr val="black"/>
                </a:solidFill>
              </a:rPr>
              <a:t>Meet separately with primary disputants</a:t>
            </a:r>
          </a:p>
          <a:p>
            <a:pPr>
              <a:lnSpc>
                <a:spcPct val="110000"/>
              </a:lnSpc>
              <a:spcBef>
                <a:spcPct val="35000"/>
              </a:spcBef>
            </a:pPr>
            <a:r>
              <a:rPr lang="en-GB" dirty="0">
                <a:solidFill>
                  <a:prstClr val="black"/>
                </a:solidFill>
              </a:rPr>
              <a:t>Bring disputing parties together </a:t>
            </a:r>
          </a:p>
          <a:p>
            <a:pPr>
              <a:lnSpc>
                <a:spcPct val="110000"/>
              </a:lnSpc>
              <a:spcBef>
                <a:spcPct val="35000"/>
              </a:spcBef>
            </a:pPr>
            <a:r>
              <a:rPr lang="en-GB" dirty="0">
                <a:solidFill>
                  <a:prstClr val="black"/>
                </a:solidFill>
              </a:rPr>
              <a:t>Remind all of humanitarian consequences</a:t>
            </a:r>
          </a:p>
        </p:txBody>
      </p:sp>
    </p:spTree>
    <p:extLst>
      <p:ext uri="{BB962C8B-B14F-4D97-AF65-F5344CB8AC3E}">
        <p14:creationId xmlns:p14="http://schemas.microsoft.com/office/powerpoint/2010/main" val="63852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11" y="0"/>
            <a:ext cx="8229600" cy="1143000"/>
          </a:xfrm>
        </p:spPr>
        <p:txBody>
          <a:bodyPr>
            <a:normAutofit/>
          </a:bodyPr>
          <a:lstStyle/>
          <a:p>
            <a:r>
              <a:rPr lang="en-GB" sz="4800" b="1" dirty="0">
                <a:solidFill>
                  <a:schemeClr val="bg1"/>
                </a:solidFill>
              </a:rPr>
              <a:t>Objectives of the Session</a:t>
            </a:r>
          </a:p>
        </p:txBody>
      </p:sp>
      <p:pic>
        <p:nvPicPr>
          <p:cNvPr id="5"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2313145"/>
            <a:ext cx="622569" cy="52336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547664" y="2444306"/>
            <a:ext cx="6806484" cy="400110"/>
          </a:xfrm>
          <a:prstGeom prst="rect">
            <a:avLst/>
          </a:prstGeom>
          <a:noFill/>
        </p:spPr>
        <p:txBody>
          <a:bodyPr wrap="square" rtlCol="0">
            <a:spAutoFit/>
          </a:bodyPr>
          <a:lstStyle/>
          <a:p>
            <a:r>
              <a:rPr lang="en-GB" sz="2000" dirty="0">
                <a:solidFill>
                  <a:prstClr val="black"/>
                </a:solidFill>
              </a:rPr>
              <a:t>Identify common cluster coordination meeting challenges</a:t>
            </a:r>
            <a:endParaRPr lang="en-US" sz="2000" dirty="0">
              <a:solidFill>
                <a:prstClr val="black"/>
              </a:solidFill>
            </a:endParaRPr>
          </a:p>
        </p:txBody>
      </p:sp>
      <p:pic>
        <p:nvPicPr>
          <p:cNvPr id="7"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2791360"/>
            <a:ext cx="622569" cy="52336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547664" y="2865109"/>
            <a:ext cx="6806484" cy="646331"/>
          </a:xfrm>
          <a:prstGeom prst="rect">
            <a:avLst/>
          </a:prstGeom>
          <a:noFill/>
        </p:spPr>
        <p:txBody>
          <a:bodyPr wrap="square" rtlCol="0">
            <a:spAutoFit/>
          </a:bodyPr>
          <a:lstStyle/>
          <a:p>
            <a:r>
              <a:rPr lang="en-GB" dirty="0">
                <a:solidFill>
                  <a:prstClr val="black"/>
                </a:solidFill>
              </a:rPr>
              <a:t>Identify tips and tools for improving coordination meeting management and facilitation</a:t>
            </a:r>
            <a:endParaRPr lang="en-US" b="1" dirty="0">
              <a:solidFill>
                <a:prstClr val="black"/>
              </a:solidFill>
            </a:endParaRPr>
          </a:p>
        </p:txBody>
      </p:sp>
      <p:pic>
        <p:nvPicPr>
          <p:cNvPr id="9"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3633178"/>
            <a:ext cx="622569" cy="52336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547664" y="3634919"/>
            <a:ext cx="6148068" cy="646331"/>
          </a:xfrm>
          <a:prstGeom prst="rect">
            <a:avLst/>
          </a:prstGeom>
          <a:noFill/>
        </p:spPr>
        <p:txBody>
          <a:bodyPr wrap="square" rtlCol="0">
            <a:spAutoFit/>
          </a:bodyPr>
          <a:lstStyle/>
          <a:p>
            <a:r>
              <a:rPr lang="en-GB" dirty="0">
                <a:solidFill>
                  <a:prstClr val="black"/>
                </a:solidFill>
              </a:rPr>
              <a:t>Describe actions to take before, during and after cluster meetings to ensure their effectiveness</a:t>
            </a:r>
            <a:endParaRPr lang="en-US" b="1" dirty="0">
              <a:solidFill>
                <a:prstClr val="black"/>
              </a:solidFill>
            </a:endParaRPr>
          </a:p>
        </p:txBody>
      </p:sp>
      <p:sp>
        <p:nvSpPr>
          <p:cNvPr id="11" name="TextBox 10"/>
          <p:cNvSpPr txBox="1"/>
          <p:nvPr/>
        </p:nvSpPr>
        <p:spPr>
          <a:xfrm>
            <a:off x="539552" y="1411485"/>
            <a:ext cx="6806484" cy="954107"/>
          </a:xfrm>
          <a:prstGeom prst="rect">
            <a:avLst/>
          </a:prstGeom>
          <a:noFill/>
        </p:spPr>
        <p:txBody>
          <a:bodyPr wrap="square" rtlCol="0">
            <a:spAutoFit/>
          </a:bodyPr>
          <a:lstStyle/>
          <a:p>
            <a:r>
              <a:rPr lang="en-GB" sz="2800" dirty="0">
                <a:solidFill>
                  <a:prstClr val="black"/>
                </a:solidFill>
              </a:rPr>
              <a:t>By the end of the session, participants will be able to:</a:t>
            </a:r>
            <a:endParaRPr lang="en-US" sz="2800" b="1" dirty="0">
              <a:solidFill>
                <a:prstClr val="black"/>
              </a:solidFill>
            </a:endParaRPr>
          </a:p>
        </p:txBody>
      </p:sp>
      <p:pic>
        <p:nvPicPr>
          <p:cNvPr id="12"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4330980"/>
            <a:ext cx="622569" cy="52336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1619672" y="4330980"/>
            <a:ext cx="6148068" cy="646331"/>
          </a:xfrm>
          <a:prstGeom prst="rect">
            <a:avLst/>
          </a:prstGeom>
          <a:noFill/>
        </p:spPr>
        <p:txBody>
          <a:bodyPr wrap="square" rtlCol="0">
            <a:spAutoFit/>
          </a:bodyPr>
          <a:lstStyle/>
          <a:p>
            <a:r>
              <a:rPr lang="en-GB" dirty="0">
                <a:solidFill>
                  <a:prstClr val="black"/>
                </a:solidFill>
              </a:rPr>
              <a:t>List three alternatives to meetings and when it would be appropriate to use them</a:t>
            </a:r>
            <a:endParaRPr lang="en-US" b="1" dirty="0">
              <a:solidFill>
                <a:prstClr val="black"/>
              </a:solidFill>
            </a:endParaRPr>
          </a:p>
        </p:txBody>
      </p:sp>
      <p:sp>
        <p:nvSpPr>
          <p:cNvPr id="15" name="TextBox 14">
            <a:extLst>
              <a:ext uri="{FF2B5EF4-FFF2-40B4-BE49-F238E27FC236}">
                <a16:creationId xmlns:a16="http://schemas.microsoft.com/office/drawing/2014/main" id="{34ACEB9B-C1BF-4402-8B26-E8EEDF6140A6}"/>
              </a:ext>
            </a:extLst>
          </p:cNvPr>
          <p:cNvSpPr txBox="1"/>
          <p:nvPr/>
        </p:nvSpPr>
        <p:spPr>
          <a:xfrm>
            <a:off x="1653948" y="4923376"/>
            <a:ext cx="6806484" cy="707886"/>
          </a:xfrm>
          <a:prstGeom prst="rect">
            <a:avLst/>
          </a:prstGeom>
          <a:noFill/>
        </p:spPr>
        <p:txBody>
          <a:bodyPr wrap="square" rtlCol="0">
            <a:spAutoFit/>
          </a:bodyPr>
          <a:lstStyle/>
          <a:p>
            <a:r>
              <a:rPr lang="en-GB" sz="2000" dirty="0">
                <a:solidFill>
                  <a:prstClr val="black"/>
                </a:solidFill>
              </a:rPr>
              <a:t>Describe how to build consensus in the context of cluster coordination.</a:t>
            </a:r>
            <a:endParaRPr lang="en-US" sz="2000" b="1" dirty="0">
              <a:solidFill>
                <a:prstClr val="black"/>
              </a:solidFill>
            </a:endParaRPr>
          </a:p>
        </p:txBody>
      </p:sp>
      <p:sp>
        <p:nvSpPr>
          <p:cNvPr id="19" name="TextBox 18">
            <a:extLst>
              <a:ext uri="{FF2B5EF4-FFF2-40B4-BE49-F238E27FC236}">
                <a16:creationId xmlns:a16="http://schemas.microsoft.com/office/drawing/2014/main" id="{FA4A3484-5209-40FF-B77E-CABBA5D74CA7}"/>
              </a:ext>
            </a:extLst>
          </p:cNvPr>
          <p:cNvSpPr txBox="1"/>
          <p:nvPr/>
        </p:nvSpPr>
        <p:spPr>
          <a:xfrm>
            <a:off x="1628445" y="5621178"/>
            <a:ext cx="6148068" cy="400110"/>
          </a:xfrm>
          <a:prstGeom prst="rect">
            <a:avLst/>
          </a:prstGeom>
          <a:noFill/>
        </p:spPr>
        <p:txBody>
          <a:bodyPr wrap="square" rtlCol="0">
            <a:spAutoFit/>
          </a:bodyPr>
          <a:lstStyle/>
          <a:p>
            <a:r>
              <a:rPr lang="en-GB" sz="2000" dirty="0">
                <a:solidFill>
                  <a:prstClr val="black"/>
                </a:solidFill>
              </a:rPr>
              <a:t>To list key tips for resolving conflict and handling impasse.</a:t>
            </a:r>
            <a:endParaRPr lang="en-US" sz="2000" b="1" dirty="0">
              <a:solidFill>
                <a:prstClr val="black"/>
              </a:solidFill>
            </a:endParaRPr>
          </a:p>
        </p:txBody>
      </p:sp>
      <p:pic>
        <p:nvPicPr>
          <p:cNvPr id="20" name="Picture 2" descr="Image result for tick">
            <a:extLst>
              <a:ext uri="{FF2B5EF4-FFF2-40B4-BE49-F238E27FC236}">
                <a16:creationId xmlns:a16="http://schemas.microsoft.com/office/drawing/2014/main" id="{AA273D69-6633-4E73-8EEF-08E7A4DC66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884766"/>
            <a:ext cx="622569" cy="523361"/>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Image result for tick">
            <a:extLst>
              <a:ext uri="{FF2B5EF4-FFF2-40B4-BE49-F238E27FC236}">
                <a16:creationId xmlns:a16="http://schemas.microsoft.com/office/drawing/2014/main" id="{AF71B3C1-D3DA-4610-97E6-F1905B24DF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457857"/>
            <a:ext cx="622569" cy="5233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175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1FFFFF-5A71-4B32-B926-C3F586B7B0EF}"/>
              </a:ext>
            </a:extLst>
          </p:cNvPr>
          <p:cNvSpPr>
            <a:spLocks noGrp="1"/>
          </p:cNvSpPr>
          <p:nvPr>
            <p:ph idx="1"/>
          </p:nvPr>
        </p:nvSpPr>
        <p:spPr/>
        <p:txBody>
          <a:bodyPr>
            <a:normAutofit fontScale="92500" lnSpcReduction="10000"/>
          </a:bodyPr>
          <a:lstStyle/>
          <a:p>
            <a:pPr lvl="0"/>
            <a:r>
              <a:rPr lang="en-US" dirty="0"/>
              <a:t>Consensus building is a key decision-making method in the coordination context.</a:t>
            </a:r>
            <a:endParaRPr lang="en-GB" dirty="0"/>
          </a:p>
          <a:p>
            <a:pPr lvl="0"/>
            <a:r>
              <a:rPr lang="en-US" dirty="0"/>
              <a:t>Achieving maximum agreement amongst a diverse set of stakeholders takes effective facilitation and active listening skills.</a:t>
            </a:r>
            <a:endParaRPr lang="en-GB" dirty="0"/>
          </a:p>
          <a:p>
            <a:pPr lvl="0"/>
            <a:r>
              <a:rPr lang="en-US" dirty="0"/>
              <a:t>Conflict is not always a bad thing, but coordinators need to tackle it early.</a:t>
            </a:r>
            <a:endParaRPr lang="en-GB" dirty="0"/>
          </a:p>
          <a:p>
            <a:pPr lvl="0"/>
            <a:r>
              <a:rPr lang="en-US" dirty="0"/>
              <a:t>Focusing on the needs, rights and perspectives of affected people is a good guide to finding appropriate solutions to conflict.</a:t>
            </a:r>
            <a:endParaRPr lang="en-GB" dirty="0"/>
          </a:p>
          <a:p>
            <a:endParaRPr lang="en-GB" dirty="0"/>
          </a:p>
        </p:txBody>
      </p:sp>
      <p:sp>
        <p:nvSpPr>
          <p:cNvPr id="3" name="Title 2">
            <a:extLst>
              <a:ext uri="{FF2B5EF4-FFF2-40B4-BE49-F238E27FC236}">
                <a16:creationId xmlns:a16="http://schemas.microsoft.com/office/drawing/2014/main" id="{D572702D-EF95-4DE8-9565-3E8C8D6B6081}"/>
              </a:ext>
            </a:extLst>
          </p:cNvPr>
          <p:cNvSpPr>
            <a:spLocks noGrp="1"/>
          </p:cNvSpPr>
          <p:nvPr>
            <p:ph type="title"/>
          </p:nvPr>
        </p:nvSpPr>
        <p:spPr/>
        <p:txBody>
          <a:bodyPr/>
          <a:lstStyle/>
          <a:p>
            <a:r>
              <a:rPr lang="en-GB" b="1" dirty="0"/>
              <a:t>Key Messages</a:t>
            </a:r>
          </a:p>
        </p:txBody>
      </p:sp>
    </p:spTree>
    <p:extLst>
      <p:ext uri="{BB962C8B-B14F-4D97-AF65-F5344CB8AC3E}">
        <p14:creationId xmlns:p14="http://schemas.microsoft.com/office/powerpoint/2010/main" val="267071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idx="1"/>
          </p:nvPr>
        </p:nvSpPr>
        <p:spPr>
          <a:xfrm>
            <a:off x="457200" y="1600201"/>
            <a:ext cx="8229600" cy="1180728"/>
          </a:xfrm>
        </p:spPr>
        <p:txBody>
          <a:bodyPr>
            <a:normAutofit/>
          </a:bodyPr>
          <a:lstStyle/>
          <a:p>
            <a:pPr marL="0" indent="0" algn="ctr" eaLnBrk="1" hangingPunct="1">
              <a:buFontTx/>
              <a:buNone/>
              <a:defRPr/>
            </a:pPr>
            <a:r>
              <a:rPr lang="en-US" dirty="0">
                <a:latin typeface="Calibri" panose="020F0502020204030204" pitchFamily="34" charset="0"/>
              </a:rPr>
              <a:t>Participation in clusters has come to mean</a:t>
            </a:r>
          </a:p>
          <a:p>
            <a:pPr marL="0" indent="0" algn="ctr" eaLnBrk="1" hangingPunct="1">
              <a:buFontTx/>
              <a:buNone/>
              <a:defRPr/>
            </a:pPr>
            <a:r>
              <a:rPr lang="en-US" b="1" dirty="0">
                <a:solidFill>
                  <a:srgbClr val="3333CC"/>
                </a:solidFill>
                <a:latin typeface="Calibri" panose="020F0502020204030204" pitchFamily="34" charset="0"/>
              </a:rPr>
              <a:t> </a:t>
            </a:r>
            <a:r>
              <a:rPr lang="en-US" b="1" dirty="0">
                <a:solidFill>
                  <a:srgbClr val="0099CC"/>
                </a:solidFill>
                <a:latin typeface="Calibri" panose="020F0502020204030204" pitchFamily="34" charset="0"/>
              </a:rPr>
              <a:t>attending </a:t>
            </a:r>
            <a:r>
              <a:rPr lang="en-US" dirty="0">
                <a:solidFill>
                  <a:srgbClr val="0099CC"/>
                </a:solidFill>
                <a:latin typeface="Calibri" panose="020F0502020204030204" pitchFamily="34" charset="0"/>
              </a:rPr>
              <a:t>(often poorly managed)</a:t>
            </a:r>
            <a:r>
              <a:rPr lang="en-US" b="1" dirty="0">
                <a:solidFill>
                  <a:srgbClr val="0099CC"/>
                </a:solidFill>
                <a:latin typeface="Calibri" panose="020F0502020204030204" pitchFamily="34" charset="0"/>
              </a:rPr>
              <a:t> meetings</a:t>
            </a:r>
          </a:p>
        </p:txBody>
      </p:sp>
      <p:sp>
        <p:nvSpPr>
          <p:cNvPr id="6" name="Title 1"/>
          <p:cNvSpPr>
            <a:spLocks noGrp="1"/>
          </p:cNvSpPr>
          <p:nvPr>
            <p:ph type="title"/>
          </p:nvPr>
        </p:nvSpPr>
        <p:spPr>
          <a:xfrm>
            <a:off x="444511" y="0"/>
            <a:ext cx="8229600" cy="1143000"/>
          </a:xfrm>
        </p:spPr>
        <p:txBody>
          <a:bodyPr>
            <a:normAutofit/>
          </a:bodyPr>
          <a:lstStyle/>
          <a:p>
            <a:r>
              <a:rPr lang="en-GB" sz="4800" b="1" dirty="0">
                <a:solidFill>
                  <a:schemeClr val="bg1"/>
                </a:solidFill>
              </a:rPr>
              <a:t>Challenges</a:t>
            </a:r>
          </a:p>
        </p:txBody>
      </p:sp>
      <p:sp>
        <p:nvSpPr>
          <p:cNvPr id="7" name="Rectangle 3"/>
          <p:cNvSpPr txBox="1">
            <a:spLocks noChangeArrowheads="1"/>
          </p:cNvSpPr>
          <p:nvPr/>
        </p:nvSpPr>
        <p:spPr>
          <a:xfrm>
            <a:off x="444511" y="3378696"/>
            <a:ext cx="8229600" cy="11807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defRPr/>
            </a:pPr>
            <a:r>
              <a:rPr lang="en-US" dirty="0">
                <a:solidFill>
                  <a:prstClr val="black"/>
                </a:solidFill>
              </a:rPr>
              <a:t>But meetings should be thought of as a </a:t>
            </a:r>
          </a:p>
          <a:p>
            <a:pPr marL="0" indent="0" algn="ctr">
              <a:buFontTx/>
              <a:buNone/>
              <a:defRPr/>
            </a:pPr>
            <a:r>
              <a:rPr lang="en-US" b="1" dirty="0">
                <a:solidFill>
                  <a:srgbClr val="0099CC"/>
                </a:solidFill>
              </a:rPr>
              <a:t>part of a process</a:t>
            </a:r>
            <a:r>
              <a:rPr lang="mr-IN" b="1" dirty="0">
                <a:solidFill>
                  <a:srgbClr val="0099CC"/>
                </a:solidFill>
              </a:rPr>
              <a:t>…</a:t>
            </a:r>
            <a:endParaRPr lang="en-US" b="1" dirty="0">
              <a:solidFill>
                <a:srgbClr val="0099CC"/>
              </a:solidFill>
              <a:effectLst>
                <a:outerShdw blurRad="38100" dist="38100" dir="2700000" algn="tl">
                  <a:srgbClr val="C0C0C0"/>
                </a:outerShdw>
              </a:effectLst>
            </a:endParaRPr>
          </a:p>
        </p:txBody>
      </p:sp>
      <p:sp>
        <p:nvSpPr>
          <p:cNvPr id="5" name="Rectangle 3"/>
          <p:cNvSpPr txBox="1">
            <a:spLocks noChangeArrowheads="1"/>
          </p:cNvSpPr>
          <p:nvPr/>
        </p:nvSpPr>
        <p:spPr>
          <a:xfrm>
            <a:off x="611560" y="5157192"/>
            <a:ext cx="8229600" cy="11807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defRPr/>
            </a:pPr>
            <a:r>
              <a:rPr lang="en-US" dirty="0">
                <a:solidFill>
                  <a:prstClr val="black"/>
                </a:solidFill>
              </a:rPr>
              <a:t>That leads to more and better outcomes for </a:t>
            </a:r>
          </a:p>
          <a:p>
            <a:pPr marL="0" indent="0" algn="ctr">
              <a:buFontTx/>
              <a:buNone/>
              <a:defRPr/>
            </a:pPr>
            <a:r>
              <a:rPr lang="en-US" b="1" dirty="0">
                <a:solidFill>
                  <a:srgbClr val="0099CC"/>
                </a:solidFill>
              </a:rPr>
              <a:t>affected people</a:t>
            </a:r>
            <a:endParaRPr lang="en-US" b="1" dirty="0">
              <a:solidFill>
                <a:srgbClr val="0099CC"/>
              </a:solidFill>
              <a:effectLst>
                <a:outerShdw blurRad="38100" dist="38100" dir="2700000" algn="tl">
                  <a:srgbClr val="C0C0C0"/>
                </a:outerShdw>
              </a:effectLst>
            </a:endParaRPr>
          </a:p>
        </p:txBody>
      </p:sp>
    </p:spTree>
    <p:extLst>
      <p:ext uri="{BB962C8B-B14F-4D97-AF65-F5344CB8AC3E}">
        <p14:creationId xmlns:p14="http://schemas.microsoft.com/office/powerpoint/2010/main" val="353188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4511" y="0"/>
            <a:ext cx="8229600" cy="1143000"/>
          </a:xfrm>
        </p:spPr>
        <p:txBody>
          <a:bodyPr>
            <a:noAutofit/>
          </a:bodyPr>
          <a:lstStyle/>
          <a:p>
            <a:r>
              <a:rPr lang="en-GB" sz="3600" b="1" dirty="0">
                <a:solidFill>
                  <a:schemeClr val="bg1"/>
                </a:solidFill>
              </a:rPr>
              <a:t>Group work:  Key tips for effective and participatory meetings</a:t>
            </a:r>
          </a:p>
        </p:txBody>
      </p:sp>
      <p:graphicFrame>
        <p:nvGraphicFramePr>
          <p:cNvPr id="4" name="Diagram 3"/>
          <p:cNvGraphicFramePr/>
          <p:nvPr>
            <p:extLst>
              <p:ext uri="{D42A27DB-BD31-4B8C-83A1-F6EECF244321}">
                <p14:modId xmlns:p14="http://schemas.microsoft.com/office/powerpoint/2010/main" val="1480081589"/>
              </p:ext>
            </p:extLst>
          </p:nvPr>
        </p:nvGraphicFramePr>
        <p:xfrm>
          <a:off x="611560" y="1203920"/>
          <a:ext cx="8227049" cy="5242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95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90872" y="1700808"/>
            <a:ext cx="8229600" cy="4525963"/>
          </a:xfrm>
          <a:prstGeom prst="rect">
            <a:avLst/>
          </a:prstGeom>
          <a:noFill/>
        </p:spPr>
        <p:txBody>
          <a:bodyPr lIns="90488" tIns="44450" rIns="90488" bIns="4445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GB" sz="3600" b="1" dirty="0">
                <a:solidFill>
                  <a:srgbClr val="1F497D"/>
                </a:solidFill>
              </a:rPr>
              <a:t>Why:	</a:t>
            </a:r>
            <a:r>
              <a:rPr lang="en-GB" dirty="0">
                <a:solidFill>
                  <a:prstClr val="black"/>
                </a:solidFill>
              </a:rPr>
              <a:t>Clear objectives</a:t>
            </a:r>
          </a:p>
          <a:p>
            <a:pPr>
              <a:buFontTx/>
              <a:buNone/>
            </a:pPr>
            <a:r>
              <a:rPr lang="en-GB" sz="3600" b="1" dirty="0">
                <a:solidFill>
                  <a:srgbClr val="1F497D"/>
                </a:solidFill>
              </a:rPr>
              <a:t>What:	</a:t>
            </a:r>
            <a:r>
              <a:rPr lang="en-GB" dirty="0">
                <a:solidFill>
                  <a:prstClr val="black"/>
                </a:solidFill>
              </a:rPr>
              <a:t>Clear agenda</a:t>
            </a:r>
          </a:p>
          <a:p>
            <a:pPr>
              <a:buFontTx/>
              <a:buNone/>
            </a:pPr>
            <a:r>
              <a:rPr lang="en-GB" sz="3600" b="1" dirty="0">
                <a:solidFill>
                  <a:srgbClr val="1F497D"/>
                </a:solidFill>
              </a:rPr>
              <a:t>Who</a:t>
            </a:r>
            <a:r>
              <a:rPr lang="en-GB" sz="2400" dirty="0">
                <a:solidFill>
                  <a:prstClr val="black"/>
                </a:solidFill>
              </a:rPr>
              <a:t>:	</a:t>
            </a:r>
            <a:r>
              <a:rPr lang="en-GB" dirty="0">
                <a:solidFill>
                  <a:prstClr val="black"/>
                </a:solidFill>
              </a:rPr>
              <a:t>Right people? Anticipate issues?</a:t>
            </a:r>
          </a:p>
          <a:p>
            <a:pPr>
              <a:buFontTx/>
              <a:buNone/>
            </a:pPr>
            <a:r>
              <a:rPr lang="en-GB" sz="3600" b="1" dirty="0">
                <a:solidFill>
                  <a:srgbClr val="1F497D"/>
                </a:solidFill>
              </a:rPr>
              <a:t>Where:	</a:t>
            </a:r>
            <a:r>
              <a:rPr lang="en-GB" dirty="0">
                <a:solidFill>
                  <a:prstClr val="black"/>
                </a:solidFill>
              </a:rPr>
              <a:t>Choice? Layout? Seating?</a:t>
            </a:r>
          </a:p>
          <a:p>
            <a:pPr>
              <a:buFontTx/>
              <a:buNone/>
            </a:pPr>
            <a:r>
              <a:rPr lang="en-GB" sz="3600" b="1" dirty="0">
                <a:solidFill>
                  <a:srgbClr val="1F497D"/>
                </a:solidFill>
              </a:rPr>
              <a:t>When:	</a:t>
            </a:r>
            <a:r>
              <a:rPr lang="en-GB" dirty="0">
                <a:solidFill>
                  <a:prstClr val="black"/>
                </a:solidFill>
              </a:rPr>
              <a:t>Best time? Enough time?</a:t>
            </a:r>
          </a:p>
          <a:p>
            <a:pPr>
              <a:buFontTx/>
              <a:buNone/>
            </a:pPr>
            <a:r>
              <a:rPr lang="en-GB" sz="3600" b="1" dirty="0">
                <a:solidFill>
                  <a:srgbClr val="1F497D"/>
                </a:solidFill>
              </a:rPr>
              <a:t>How</a:t>
            </a:r>
            <a:r>
              <a:rPr lang="en-GB" sz="2400" dirty="0">
                <a:solidFill>
                  <a:prstClr val="black"/>
                </a:solidFill>
              </a:rPr>
              <a:t>:	</a:t>
            </a:r>
            <a:r>
              <a:rPr lang="en-GB" dirty="0">
                <a:solidFill>
                  <a:prstClr val="black"/>
                </a:solidFill>
              </a:rPr>
              <a:t>Engage all? Translation? Clarify?</a:t>
            </a:r>
            <a:endParaRPr lang="en-GB" b="1" dirty="0">
              <a:solidFill>
                <a:prstClr val="black"/>
              </a:solidFill>
            </a:endParaRPr>
          </a:p>
        </p:txBody>
      </p:sp>
      <p:sp>
        <p:nvSpPr>
          <p:cNvPr id="7" name="Title 1"/>
          <p:cNvSpPr>
            <a:spLocks noGrp="1"/>
          </p:cNvSpPr>
          <p:nvPr>
            <p:ph type="title"/>
          </p:nvPr>
        </p:nvSpPr>
        <p:spPr>
          <a:xfrm>
            <a:off x="444511" y="0"/>
            <a:ext cx="8229600" cy="1143000"/>
          </a:xfrm>
        </p:spPr>
        <p:txBody>
          <a:bodyPr>
            <a:normAutofit/>
          </a:bodyPr>
          <a:lstStyle/>
          <a:p>
            <a:r>
              <a:rPr lang="en-GB" b="1" dirty="0">
                <a:solidFill>
                  <a:srgbClr val="5F5BAE"/>
                </a:solidFill>
              </a:rPr>
              <a:t>Before: </a:t>
            </a:r>
            <a:r>
              <a:rPr lang="en-GB" b="1" dirty="0">
                <a:solidFill>
                  <a:schemeClr val="bg1"/>
                </a:solidFill>
              </a:rPr>
              <a:t>Preparation</a:t>
            </a:r>
          </a:p>
        </p:txBody>
      </p:sp>
    </p:spTree>
    <p:extLst>
      <p:ext uri="{BB962C8B-B14F-4D97-AF65-F5344CB8AC3E}">
        <p14:creationId xmlns:p14="http://schemas.microsoft.com/office/powerpoint/2010/main" val="35552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EEC377-44F9-4F34-8B1C-F9335B9E3B9E}"/>
              </a:ext>
            </a:extLst>
          </p:cNvPr>
          <p:cNvSpPr>
            <a:spLocks noGrp="1"/>
          </p:cNvSpPr>
          <p:nvPr>
            <p:ph idx="1"/>
          </p:nvPr>
        </p:nvSpPr>
        <p:spPr>
          <a:xfrm>
            <a:off x="638724" y="2924944"/>
            <a:ext cx="3898774" cy="1440160"/>
          </a:xfrm>
        </p:spPr>
        <p:txBody>
          <a:bodyPr>
            <a:normAutofit/>
          </a:bodyPr>
          <a:lstStyle/>
          <a:p>
            <a:pPr marL="0" indent="0" algn="ctr">
              <a:buNone/>
            </a:pPr>
            <a:r>
              <a:rPr lang="en-US" sz="4000" b="1" dirty="0"/>
              <a:t>Meeting Agenda Template</a:t>
            </a:r>
          </a:p>
        </p:txBody>
      </p:sp>
      <p:sp>
        <p:nvSpPr>
          <p:cNvPr id="3" name="Title 2">
            <a:extLst>
              <a:ext uri="{FF2B5EF4-FFF2-40B4-BE49-F238E27FC236}">
                <a16:creationId xmlns:a16="http://schemas.microsoft.com/office/drawing/2014/main" id="{62611DC9-94BE-4C5C-88AD-6E7B2D84C74A}"/>
              </a:ext>
            </a:extLst>
          </p:cNvPr>
          <p:cNvSpPr>
            <a:spLocks noGrp="1"/>
          </p:cNvSpPr>
          <p:nvPr>
            <p:ph type="title"/>
          </p:nvPr>
        </p:nvSpPr>
        <p:spPr/>
        <p:txBody>
          <a:bodyPr>
            <a:normAutofit fontScale="90000"/>
          </a:bodyPr>
          <a:lstStyle/>
          <a:p>
            <a:r>
              <a:rPr lang="en-US" dirty="0"/>
              <a:t>Meeting Management Resources</a:t>
            </a:r>
            <a:br>
              <a:rPr lang="en-US" dirty="0"/>
            </a:br>
            <a:r>
              <a:rPr lang="en-US" dirty="0"/>
              <a:t>GNC IM Toolkit</a:t>
            </a:r>
          </a:p>
        </p:txBody>
      </p:sp>
      <p:pic>
        <p:nvPicPr>
          <p:cNvPr id="4" name="Picture 3">
            <a:extLst>
              <a:ext uri="{FF2B5EF4-FFF2-40B4-BE49-F238E27FC236}">
                <a16:creationId xmlns:a16="http://schemas.microsoft.com/office/drawing/2014/main" id="{39F74DD7-3C95-4938-9BF5-5BCBF3213510}"/>
              </a:ext>
            </a:extLst>
          </p:cNvPr>
          <p:cNvPicPr>
            <a:picLocks noChangeAspect="1"/>
          </p:cNvPicPr>
          <p:nvPr/>
        </p:nvPicPr>
        <p:blipFill>
          <a:blip r:embed="rId3"/>
          <a:stretch>
            <a:fillRect/>
          </a:stretch>
        </p:blipFill>
        <p:spPr>
          <a:xfrm>
            <a:off x="4788024" y="1412776"/>
            <a:ext cx="3528392" cy="5133279"/>
          </a:xfrm>
          <a:prstGeom prst="rect">
            <a:avLst/>
          </a:prstGeom>
          <a:ln w="3175">
            <a:solidFill>
              <a:schemeClr val="tx1"/>
            </a:solidFill>
          </a:ln>
        </p:spPr>
      </p:pic>
    </p:spTree>
    <p:extLst>
      <p:ext uri="{BB962C8B-B14F-4D97-AF65-F5344CB8AC3E}">
        <p14:creationId xmlns:p14="http://schemas.microsoft.com/office/powerpoint/2010/main" val="230196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44511" y="0"/>
            <a:ext cx="8229600" cy="1143000"/>
          </a:xfrm>
        </p:spPr>
        <p:txBody>
          <a:bodyPr>
            <a:normAutofit/>
          </a:bodyPr>
          <a:lstStyle/>
          <a:p>
            <a:r>
              <a:rPr lang="en-GB" b="1" dirty="0">
                <a:solidFill>
                  <a:srgbClr val="5F5BAE"/>
                </a:solidFill>
              </a:rPr>
              <a:t>During: </a:t>
            </a:r>
            <a:r>
              <a:rPr lang="en-GB" b="1" dirty="0">
                <a:solidFill>
                  <a:schemeClr val="bg1"/>
                </a:solidFill>
              </a:rPr>
              <a:t>Creating a Positive Start</a:t>
            </a:r>
          </a:p>
        </p:txBody>
      </p:sp>
      <p:pic>
        <p:nvPicPr>
          <p:cNvPr id="9"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2136419"/>
            <a:ext cx="926250" cy="77864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867627" y="2341077"/>
            <a:ext cx="6806484" cy="523220"/>
          </a:xfrm>
          <a:prstGeom prst="rect">
            <a:avLst/>
          </a:prstGeom>
          <a:noFill/>
        </p:spPr>
        <p:txBody>
          <a:bodyPr wrap="square" rtlCol="0">
            <a:spAutoFit/>
          </a:bodyPr>
          <a:lstStyle/>
          <a:p>
            <a:r>
              <a:rPr lang="en-GB" sz="2800" dirty="0">
                <a:solidFill>
                  <a:prstClr val="black"/>
                </a:solidFill>
              </a:rPr>
              <a:t>Relax and reassure</a:t>
            </a:r>
            <a:endParaRPr lang="en-US" sz="2800" dirty="0">
              <a:solidFill>
                <a:prstClr val="black"/>
              </a:solidFill>
            </a:endParaRPr>
          </a:p>
        </p:txBody>
      </p:sp>
      <p:pic>
        <p:nvPicPr>
          <p:cNvPr id="11"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3165121"/>
            <a:ext cx="926250" cy="77864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867627" y="3354390"/>
            <a:ext cx="6806484" cy="523220"/>
          </a:xfrm>
          <a:prstGeom prst="rect">
            <a:avLst/>
          </a:prstGeom>
          <a:noFill/>
        </p:spPr>
        <p:txBody>
          <a:bodyPr wrap="square" rtlCol="0">
            <a:spAutoFit/>
          </a:bodyPr>
          <a:lstStyle/>
          <a:p>
            <a:r>
              <a:rPr lang="en-GB" sz="2800" dirty="0">
                <a:solidFill>
                  <a:prstClr val="black"/>
                </a:solidFill>
              </a:rPr>
              <a:t>Set the tone</a:t>
            </a:r>
            <a:endParaRPr lang="en-US" sz="2800" dirty="0">
              <a:solidFill>
                <a:prstClr val="black"/>
              </a:solidFill>
            </a:endParaRPr>
          </a:p>
        </p:txBody>
      </p:sp>
      <p:pic>
        <p:nvPicPr>
          <p:cNvPr id="13"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4188326"/>
            <a:ext cx="926250" cy="77864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1867627" y="4382584"/>
            <a:ext cx="6148068" cy="523220"/>
          </a:xfrm>
          <a:prstGeom prst="rect">
            <a:avLst/>
          </a:prstGeom>
          <a:noFill/>
        </p:spPr>
        <p:txBody>
          <a:bodyPr wrap="square" rtlCol="0">
            <a:spAutoFit/>
          </a:bodyPr>
          <a:lstStyle/>
          <a:p>
            <a:r>
              <a:rPr lang="en-GB" sz="2800" dirty="0">
                <a:solidFill>
                  <a:prstClr val="black"/>
                </a:solidFill>
              </a:rPr>
              <a:t>Encourage involvement</a:t>
            </a:r>
            <a:endParaRPr lang="en-US" sz="2800" b="1" dirty="0">
              <a:solidFill>
                <a:prstClr val="black"/>
              </a:solidFill>
            </a:endParaRPr>
          </a:p>
        </p:txBody>
      </p:sp>
      <p:sp>
        <p:nvSpPr>
          <p:cNvPr id="15" name="TextBox 14"/>
          <p:cNvSpPr txBox="1"/>
          <p:nvPr/>
        </p:nvSpPr>
        <p:spPr>
          <a:xfrm>
            <a:off x="387738" y="1171477"/>
            <a:ext cx="7856669" cy="584775"/>
          </a:xfrm>
          <a:prstGeom prst="rect">
            <a:avLst/>
          </a:prstGeom>
          <a:noFill/>
        </p:spPr>
        <p:txBody>
          <a:bodyPr wrap="square" rtlCol="0">
            <a:spAutoFit/>
          </a:bodyPr>
          <a:lstStyle/>
          <a:p>
            <a:r>
              <a:rPr lang="en-GB" sz="3200" dirty="0">
                <a:solidFill>
                  <a:prstClr val="black"/>
                </a:solidFill>
              </a:rPr>
              <a:t>The beginning of each meeting needs to:</a:t>
            </a:r>
            <a:endParaRPr lang="en-US" sz="3200" b="1" dirty="0">
              <a:solidFill>
                <a:prstClr val="black"/>
              </a:solidFill>
            </a:endParaRPr>
          </a:p>
        </p:txBody>
      </p:sp>
      <p:pic>
        <p:nvPicPr>
          <p:cNvPr id="16"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333" y="5210870"/>
            <a:ext cx="926250" cy="778649"/>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1867627" y="5415528"/>
            <a:ext cx="6148068" cy="523220"/>
          </a:xfrm>
          <a:prstGeom prst="rect">
            <a:avLst/>
          </a:prstGeom>
          <a:noFill/>
        </p:spPr>
        <p:txBody>
          <a:bodyPr wrap="square" rtlCol="0">
            <a:spAutoFit/>
          </a:bodyPr>
          <a:lstStyle/>
          <a:p>
            <a:r>
              <a:rPr lang="en-GB" sz="2800" dirty="0">
                <a:solidFill>
                  <a:prstClr val="black"/>
                </a:solidFill>
              </a:rPr>
              <a:t>Focus attention on purpose</a:t>
            </a:r>
            <a:endParaRPr lang="en-US" sz="2800" b="1" dirty="0">
              <a:solidFill>
                <a:prstClr val="black"/>
              </a:solidFill>
            </a:endParaRPr>
          </a:p>
        </p:txBody>
      </p:sp>
      <p:sp>
        <p:nvSpPr>
          <p:cNvPr id="19" name="TextBox 18"/>
          <p:cNvSpPr txBox="1"/>
          <p:nvPr/>
        </p:nvSpPr>
        <p:spPr>
          <a:xfrm>
            <a:off x="5868144" y="3400654"/>
            <a:ext cx="3096344" cy="1323439"/>
          </a:xfrm>
          <a:prstGeom prst="rect">
            <a:avLst/>
          </a:prstGeom>
          <a:solidFill>
            <a:srgbClr val="FFFF00"/>
          </a:solidFill>
        </p:spPr>
        <p:txBody>
          <a:bodyPr wrap="square" rtlCol="0">
            <a:spAutoFit/>
          </a:bodyPr>
          <a:lstStyle/>
          <a:p>
            <a:pPr algn="ctr"/>
            <a:r>
              <a:rPr lang="en-US" sz="4000" dirty="0">
                <a:solidFill>
                  <a:prstClr val="black"/>
                </a:solidFill>
              </a:rPr>
              <a:t>Important to </a:t>
            </a:r>
            <a:r>
              <a:rPr lang="en-US" sz="4000" b="1" dirty="0">
                <a:solidFill>
                  <a:prstClr val="black"/>
                </a:solidFill>
              </a:rPr>
              <a:t>build trust!</a:t>
            </a:r>
          </a:p>
        </p:txBody>
      </p:sp>
    </p:spTree>
    <p:extLst>
      <p:ext uri="{BB962C8B-B14F-4D97-AF65-F5344CB8AC3E}">
        <p14:creationId xmlns:p14="http://schemas.microsoft.com/office/powerpoint/2010/main" val="336190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44511" y="0"/>
            <a:ext cx="8229600" cy="1143000"/>
          </a:xfrm>
        </p:spPr>
        <p:txBody>
          <a:bodyPr>
            <a:normAutofit/>
          </a:bodyPr>
          <a:lstStyle/>
          <a:p>
            <a:r>
              <a:rPr lang="en-GB" b="1" dirty="0">
                <a:solidFill>
                  <a:srgbClr val="5F5BAE"/>
                </a:solidFill>
              </a:rPr>
              <a:t>During: </a:t>
            </a:r>
            <a:r>
              <a:rPr lang="en-GB" b="1" dirty="0">
                <a:solidFill>
                  <a:schemeClr val="bg1"/>
                </a:solidFill>
              </a:rPr>
              <a:t>An Effective Facilitator</a:t>
            </a:r>
          </a:p>
        </p:txBody>
      </p:sp>
      <p:graphicFrame>
        <p:nvGraphicFramePr>
          <p:cNvPr id="5" name="Diagram 4"/>
          <p:cNvGraphicFramePr/>
          <p:nvPr>
            <p:extLst>
              <p:ext uri="{D42A27DB-BD31-4B8C-83A1-F6EECF244321}">
                <p14:modId xmlns:p14="http://schemas.microsoft.com/office/powerpoint/2010/main" val="1205925579"/>
              </p:ext>
            </p:extLst>
          </p:nvPr>
        </p:nvGraphicFramePr>
        <p:xfrm>
          <a:off x="179512" y="1556792"/>
          <a:ext cx="885698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17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1143000"/>
          </a:xfrm>
        </p:spPr>
        <p:txBody>
          <a:bodyPr>
            <a:normAutofit/>
          </a:bodyPr>
          <a:lstStyle/>
          <a:p>
            <a:r>
              <a:rPr lang="en-GB" b="1" dirty="0">
                <a:solidFill>
                  <a:srgbClr val="5F5BAE"/>
                </a:solidFill>
              </a:rPr>
              <a:t>After </a:t>
            </a:r>
            <a:r>
              <a:rPr lang="en-GB" b="1" dirty="0">
                <a:solidFill>
                  <a:schemeClr val="bg1"/>
                </a:solidFill>
              </a:rPr>
              <a:t>the Meeting</a:t>
            </a:r>
          </a:p>
        </p:txBody>
      </p:sp>
      <p:graphicFrame>
        <p:nvGraphicFramePr>
          <p:cNvPr id="6" name="Diagram 5"/>
          <p:cNvGraphicFramePr/>
          <p:nvPr>
            <p:extLst>
              <p:ext uri="{D42A27DB-BD31-4B8C-83A1-F6EECF244321}">
                <p14:modId xmlns:p14="http://schemas.microsoft.com/office/powerpoint/2010/main" val="296957172"/>
              </p:ext>
            </p:extLst>
          </p:nvPr>
        </p:nvGraphicFramePr>
        <p:xfrm>
          <a:off x="467544" y="1484784"/>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1143000"/>
            <a:ext cx="2699792" cy="1938992"/>
          </a:xfrm>
          <a:prstGeom prst="rect">
            <a:avLst/>
          </a:prstGeom>
          <a:noFill/>
        </p:spPr>
        <p:txBody>
          <a:bodyPr wrap="square" rtlCol="0">
            <a:spAutoFit/>
          </a:bodyPr>
          <a:lstStyle/>
          <a:p>
            <a:r>
              <a:rPr lang="en-US" sz="2400" dirty="0">
                <a:solidFill>
                  <a:prstClr val="black"/>
                </a:solidFill>
              </a:rPr>
              <a:t>Also: Remember to share any important issues or decisions with the national cluster or OCHA</a:t>
            </a:r>
          </a:p>
        </p:txBody>
      </p:sp>
    </p:spTree>
    <p:extLst>
      <p:ext uri="{BB962C8B-B14F-4D97-AF65-F5344CB8AC3E}">
        <p14:creationId xmlns:p14="http://schemas.microsoft.com/office/powerpoint/2010/main" val="2391033154"/>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12</Value>
      <Value>10</Value>
      <Value>196</Value>
      <Value>163</Value>
      <Value>146</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emergency response</TermName>
          <TermId xmlns="http://schemas.microsoft.com/office/infopath/2007/PartnerControls">e7eac636-aa3d-4db8-92d9-399d6677a2bf</TermId>
        </TermInfo>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Subnational</TermName>
          <TermId xmlns="http://schemas.microsoft.com/office/infopath/2007/PartnerControls">32144de7-b842-4aa8-aa89-dcda5227d104</TermId>
        </TermInfo>
      </Terms>
    </TaxKeywordTaxHTField>
    <CategoryDescription xmlns="http://schemas.microsoft.com/sharepoint.v3">Master GNC packages.
2019 Subnational NCC.
1.6. Soft skills for coordination.</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EMOPSGCCU-1435067120-18757</_dlc_DocId>
    <_dlc_DocIdUrl xmlns="5858627f-d058-4b92-9b52-677b5fd7d454">
      <Url>https://unicef.sharepoint.com/teams/EMOPS-GCCU/_layouts/15/DocIdRedir.aspx?ID=EMOPSGCCU-1435067120-18757</Url>
      <Description>EMOPSGCCU-1435067120-18757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haredContentType xmlns="Microsoft.SharePoint.Taxonomy.ContentTypeSync" SourceId="73f51738-d318-4883-9d64-4f0bd0ccc55e" ContentTypeId="0x0101009BA85F8052A6DA4FA3E31FF9F74C6970" PreviousValue="false"/>
</file>

<file path=customXml/itemProps1.xml><?xml version="1.0" encoding="utf-8"?>
<ds:datastoreItem xmlns:ds="http://schemas.openxmlformats.org/officeDocument/2006/customXml" ds:itemID="{43916EF7-BECC-41D2-BB30-A0630C5BD67E}">
  <ds:schemaRefs>
    <ds:schemaRef ds:uri="http://purl.org/dc/dcmitype/"/>
    <ds:schemaRef ds:uri="http://purl.org/dc/elements/1.1/"/>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a438dd15-07ca-4cdc-82a3-f2206b92025e"/>
    <ds:schemaRef ds:uri="http://purl.org/dc/terms/"/>
    <ds:schemaRef ds:uri="http://www.w3.org/XML/1998/namespace"/>
    <ds:schemaRef ds:uri="ca283e0b-db31-4043-a2ef-b80661bf084a"/>
    <ds:schemaRef ds:uri="http://schemas.microsoft.com/sharepoint.v3"/>
    <ds:schemaRef ds:uri="5858627f-d058-4b92-9b52-677b5fd7d454"/>
    <ds:schemaRef ds:uri="http://schemas.microsoft.com/sharepoint/v4"/>
    <ds:schemaRef ds:uri="http://schemas.microsoft.com/office/2006/metadata/properties"/>
  </ds:schemaRefs>
</ds:datastoreItem>
</file>

<file path=customXml/itemProps2.xml><?xml version="1.0" encoding="utf-8"?>
<ds:datastoreItem xmlns:ds="http://schemas.openxmlformats.org/officeDocument/2006/customXml" ds:itemID="{44CDA4B7-D77C-4E0E-AFA2-6FED9405FC3E}"/>
</file>

<file path=customXml/itemProps3.xml><?xml version="1.0" encoding="utf-8"?>
<ds:datastoreItem xmlns:ds="http://schemas.openxmlformats.org/officeDocument/2006/customXml" ds:itemID="{AB3B9DF9-8B84-47F1-8D1D-D9F75E1FF2BD}">
  <ds:schemaRefs>
    <ds:schemaRef ds:uri="http://schemas.microsoft.com/sharepoint/v3/contenttype/forms"/>
  </ds:schemaRefs>
</ds:datastoreItem>
</file>

<file path=customXml/itemProps4.xml><?xml version="1.0" encoding="utf-8"?>
<ds:datastoreItem xmlns:ds="http://schemas.openxmlformats.org/officeDocument/2006/customXml" ds:itemID="{142AD635-7998-49B5-BA52-DF0A3EFD735B}">
  <ds:schemaRefs>
    <ds:schemaRef ds:uri="http://schemas.microsoft.com/sharepoint/events"/>
  </ds:schemaRefs>
</ds:datastoreItem>
</file>

<file path=customXml/itemProps5.xml><?xml version="1.0" encoding="utf-8"?>
<ds:datastoreItem xmlns:ds="http://schemas.openxmlformats.org/officeDocument/2006/customXml" ds:itemID="{CC231461-BE38-4E99-BDBA-A4DF4DEBEB18}">
  <ds:schemaRefs>
    <ds:schemaRef ds:uri="http://schemas.microsoft.com/office/2006/metadata/customXsn"/>
  </ds:schemaRefs>
</ds:datastoreItem>
</file>

<file path=customXml/itemProps6.xml><?xml version="1.0" encoding="utf-8"?>
<ds:datastoreItem xmlns:ds="http://schemas.openxmlformats.org/officeDocument/2006/customXml" ds:itemID="{A51DBF9F-7F96-4266-AF71-3DE4A48CC9B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blank</Template>
  <TotalTime>457</TotalTime>
  <Words>1811</Words>
  <Application>Microsoft Office PowerPoint</Application>
  <PresentationFormat>On-screen Show (4:3)</PresentationFormat>
  <Paragraphs>193</Paragraphs>
  <Slides>20</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ＭＳ Ｐゴシック</vt:lpstr>
      <vt:lpstr>Aharoni</vt:lpstr>
      <vt:lpstr>Arial</vt:lpstr>
      <vt:lpstr>Calibri</vt:lpstr>
      <vt:lpstr>Century Gothic</vt:lpstr>
      <vt:lpstr>Mangal</vt:lpstr>
      <vt:lpstr>Trebuchet MS</vt:lpstr>
      <vt:lpstr>1_Theme1</vt:lpstr>
      <vt:lpstr>1_Office Theme</vt:lpstr>
      <vt:lpstr>1.6 Soft Skills for Coordination</vt:lpstr>
      <vt:lpstr>Objectives of the Session</vt:lpstr>
      <vt:lpstr>Challenges</vt:lpstr>
      <vt:lpstr>Group work:  Key tips for effective and participatory meetings</vt:lpstr>
      <vt:lpstr>Before: Preparation</vt:lpstr>
      <vt:lpstr>Meeting Management Resources GNC IM Toolkit</vt:lpstr>
      <vt:lpstr>During: Creating a Positive Start</vt:lpstr>
      <vt:lpstr>During: An Effective Facilitator</vt:lpstr>
      <vt:lpstr>After the Meeting</vt:lpstr>
      <vt:lpstr>Meeting Management Resources GNC IM Toolkit</vt:lpstr>
      <vt:lpstr>Alternatives to Meeting?</vt:lpstr>
      <vt:lpstr>Possible Alternative</vt:lpstr>
      <vt:lpstr>Meeting Management Resources GNC IM Toolkit</vt:lpstr>
      <vt:lpstr>Key Messages</vt:lpstr>
      <vt:lpstr>Consensus Building Requirements</vt:lpstr>
      <vt:lpstr>Facilitating Consensus</vt:lpstr>
      <vt:lpstr>Causes of Conflict</vt:lpstr>
      <vt:lpstr>PowerPoint Presentation</vt:lpstr>
      <vt:lpstr>Dealing with Impasse</vt:lpstr>
      <vt:lpstr>Key Messages</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 Meeting Management </dc:title>
  <dc:creator>Marion Orchison</dc:creator>
  <cp:keywords>Training; NCC; Subnational</cp:keywords>
  <cp:lastModifiedBy>Diogo Loureiro Jurema</cp:lastModifiedBy>
  <cp:revision>21</cp:revision>
  <dcterms:created xsi:type="dcterms:W3CDTF">2017-10-16T09:49:47Z</dcterms:created>
  <dcterms:modified xsi:type="dcterms:W3CDTF">2019-10-15T10:35:34Z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104;#NCC|37acde9b-31c8-46a8-8f12-aa74bad75c11;#163;#Training|e274f566-a9bf-4f70-80f5-de4ef515adf5;#196;#Subnational|32144de7-b842-4aa8-aa89-dcda5227d104</vt:lpwstr>
  </property>
  <property fmtid="{D5CDD505-2E9C-101B-9397-08002B2CF9AE}" pid="5" name="Topic">
    <vt:lpwstr>146;#Nutrition emergency response|e7eac636-aa3d-4db8-92d9-399d6677a2bf;#10;#Nutrition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f7eb0542-a3b3-4a31-8ead-67e1b0c406e3</vt:lpwstr>
  </property>
</Properties>
</file>