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74" r:id="rId16"/>
    <p:sldId id="269" r:id="rId17"/>
    <p:sldId id="275" r:id="rId18"/>
    <p:sldId id="276" r:id="rId19"/>
    <p:sldId id="277" r:id="rId20"/>
    <p:sldId id="278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83721" autoAdjust="0"/>
  </p:normalViewPr>
  <p:slideViewPr>
    <p:cSldViewPr>
      <p:cViewPr varScale="1">
        <p:scale>
          <a:sx n="37" d="100"/>
          <a:sy n="37" d="100"/>
        </p:scale>
        <p:origin x="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6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33" Type="http://schemas.openxmlformats.org/officeDocument/2006/relationships/customXml" Target="../customXml/item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42ECB-68F3-4D74-8EDB-59D146BDA344}" type="doc">
      <dgm:prSet loTypeId="urn:microsoft.com/office/officeart/2005/8/layout/cycle4#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5BDE7B5-DA1B-4DE1-95A7-15310CD2588D}">
      <dgm:prSet phldrT="[Text]" custT="1"/>
      <dgm:spPr/>
      <dgm:t>
        <a:bodyPr/>
        <a:lstStyle/>
        <a:p>
          <a:r>
            <a:rPr lang="en-US" sz="3200" b="1" dirty="0" err="1"/>
            <a:t>Groupe</a:t>
          </a:r>
          <a:r>
            <a:rPr lang="en-US" sz="3200" b="1" dirty="0"/>
            <a:t> 1</a:t>
          </a:r>
        </a:p>
      </dgm:t>
    </dgm:pt>
    <dgm:pt modelId="{EE267B17-3CB2-4FFC-9D22-DB39C764E20E}" type="parTrans" cxnId="{2A5800BB-60FB-4E35-A8E9-91104A9FCB07}">
      <dgm:prSet/>
      <dgm:spPr/>
      <dgm:t>
        <a:bodyPr/>
        <a:lstStyle/>
        <a:p>
          <a:endParaRPr lang="en-US" sz="2400"/>
        </a:p>
      </dgm:t>
    </dgm:pt>
    <dgm:pt modelId="{C7A4158A-5B51-4BBB-9887-DD441397F885}" type="sibTrans" cxnId="{2A5800BB-60FB-4E35-A8E9-91104A9FCB07}">
      <dgm:prSet/>
      <dgm:spPr/>
      <dgm:t>
        <a:bodyPr/>
        <a:lstStyle/>
        <a:p>
          <a:endParaRPr lang="en-US" sz="2400"/>
        </a:p>
      </dgm:t>
    </dgm:pt>
    <dgm:pt modelId="{77EBF0C0-0438-4A7F-AE0E-E1FFC84C269F}">
      <dgm:prSet phldrT="[Text]" custT="1"/>
      <dgm:spPr/>
      <dgm:t>
        <a:bodyPr/>
        <a:lstStyle/>
        <a:p>
          <a:r>
            <a:rPr lang="en-US" sz="2400" b="1"/>
            <a:t>AVANT :</a:t>
          </a:r>
        </a:p>
      </dgm:t>
    </dgm:pt>
    <dgm:pt modelId="{A49F1795-12A0-45AE-894A-5B4B8E5E578D}" type="parTrans" cxnId="{62524C50-EBB1-4057-B7C6-D282B5004867}">
      <dgm:prSet/>
      <dgm:spPr/>
      <dgm:t>
        <a:bodyPr/>
        <a:lstStyle/>
        <a:p>
          <a:endParaRPr lang="en-US" sz="2400"/>
        </a:p>
      </dgm:t>
    </dgm:pt>
    <dgm:pt modelId="{4F184615-13D2-4C3F-B87A-0954C5A54328}" type="sibTrans" cxnId="{62524C50-EBB1-4057-B7C6-D282B5004867}">
      <dgm:prSet/>
      <dgm:spPr/>
      <dgm:t>
        <a:bodyPr/>
        <a:lstStyle/>
        <a:p>
          <a:endParaRPr lang="en-US" sz="2400"/>
        </a:p>
      </dgm:t>
    </dgm:pt>
    <dgm:pt modelId="{F57D93AD-81D0-47BD-8EBD-C4113F62F81D}">
      <dgm:prSet phldrT="[Text]" custT="1"/>
      <dgm:spPr/>
      <dgm:t>
        <a:bodyPr/>
        <a:lstStyle/>
        <a:p>
          <a:r>
            <a:rPr lang="en-US" sz="3200" b="1" dirty="0" err="1"/>
            <a:t>Groupe</a:t>
          </a:r>
          <a:r>
            <a:rPr lang="en-US" sz="3200" b="1" dirty="0"/>
            <a:t> 2</a:t>
          </a:r>
        </a:p>
      </dgm:t>
    </dgm:pt>
    <dgm:pt modelId="{F44E7AB1-1D8F-4BB1-B7CA-E5163E0D3663}" type="parTrans" cxnId="{89083912-126A-47E3-BE86-4182B387E7A1}">
      <dgm:prSet/>
      <dgm:spPr/>
      <dgm:t>
        <a:bodyPr/>
        <a:lstStyle/>
        <a:p>
          <a:endParaRPr lang="en-US" sz="2400"/>
        </a:p>
      </dgm:t>
    </dgm:pt>
    <dgm:pt modelId="{9BA2DDA6-A551-4715-9AC7-D80729D86780}" type="sibTrans" cxnId="{89083912-126A-47E3-BE86-4182B387E7A1}">
      <dgm:prSet/>
      <dgm:spPr/>
      <dgm:t>
        <a:bodyPr/>
        <a:lstStyle/>
        <a:p>
          <a:endParaRPr lang="en-US" sz="2400"/>
        </a:p>
      </dgm:t>
    </dgm:pt>
    <dgm:pt modelId="{31A5D1D0-E348-4C78-85C1-E66FA11B836F}">
      <dgm:prSet phldrT="[Text]" custT="1"/>
      <dgm:spPr/>
      <dgm:t>
        <a:bodyPr/>
        <a:lstStyle/>
        <a:p>
          <a:pPr algn="r"/>
          <a:r>
            <a:rPr lang="en-US" sz="2400" b="1"/>
            <a:t>PENDANT :</a:t>
          </a:r>
        </a:p>
      </dgm:t>
    </dgm:pt>
    <dgm:pt modelId="{424FBABB-AC06-4CA3-8CB0-0A624500F1D0}" type="parTrans" cxnId="{C636FF64-F797-4B36-8509-A9323E4C115E}">
      <dgm:prSet/>
      <dgm:spPr/>
      <dgm:t>
        <a:bodyPr/>
        <a:lstStyle/>
        <a:p>
          <a:endParaRPr lang="en-US" sz="2400"/>
        </a:p>
      </dgm:t>
    </dgm:pt>
    <dgm:pt modelId="{71C720BE-1B83-4232-8AC3-B46E654381AE}" type="sibTrans" cxnId="{C636FF64-F797-4B36-8509-A9323E4C115E}">
      <dgm:prSet/>
      <dgm:spPr/>
      <dgm:t>
        <a:bodyPr/>
        <a:lstStyle/>
        <a:p>
          <a:endParaRPr lang="en-US" sz="2400"/>
        </a:p>
      </dgm:t>
    </dgm:pt>
    <dgm:pt modelId="{F5745B5F-558A-40D5-8919-999B800ACEAA}">
      <dgm:prSet phldrT="[Text]" custT="1"/>
      <dgm:spPr/>
      <dgm:t>
        <a:bodyPr/>
        <a:lstStyle/>
        <a:p>
          <a:r>
            <a:rPr lang="en-US" sz="3200" b="1" dirty="0" err="1"/>
            <a:t>Groupe</a:t>
          </a:r>
          <a:r>
            <a:rPr lang="en-US" sz="3200" b="1" dirty="0"/>
            <a:t> 4</a:t>
          </a:r>
        </a:p>
      </dgm:t>
    </dgm:pt>
    <dgm:pt modelId="{DF188DE8-42F9-420D-8637-C816FA2D7238}" type="parTrans" cxnId="{2C6A132E-705F-41C0-B654-8E32CCF3E4D6}">
      <dgm:prSet/>
      <dgm:spPr/>
      <dgm:t>
        <a:bodyPr/>
        <a:lstStyle/>
        <a:p>
          <a:endParaRPr lang="en-US" sz="2400"/>
        </a:p>
      </dgm:t>
    </dgm:pt>
    <dgm:pt modelId="{36BF8C0B-3C41-434F-843B-56AF7B53ED7D}" type="sibTrans" cxnId="{2C6A132E-705F-41C0-B654-8E32CCF3E4D6}">
      <dgm:prSet/>
      <dgm:spPr/>
      <dgm:t>
        <a:bodyPr/>
        <a:lstStyle/>
        <a:p>
          <a:endParaRPr lang="en-US" sz="2400"/>
        </a:p>
      </dgm:t>
    </dgm:pt>
    <dgm:pt modelId="{A6D970EC-CACB-445F-B762-989AF9F2195E}">
      <dgm:prSet phldrT="[Text]" custT="1"/>
      <dgm:spPr/>
      <dgm:t>
        <a:bodyPr/>
        <a:lstStyle/>
        <a:p>
          <a:r>
            <a:rPr lang="en-US" sz="2400" b="1" dirty="0"/>
            <a:t>Alternatives aux </a:t>
          </a:r>
          <a:r>
            <a:rPr lang="en-US" sz="2400" b="1" dirty="0" err="1"/>
            <a:t>réunions</a:t>
          </a:r>
          <a:r>
            <a:rPr lang="en-US" sz="2400" b="1" dirty="0"/>
            <a:t> et </a:t>
          </a:r>
          <a:r>
            <a:rPr lang="en-US" sz="2400" b="1" dirty="0" err="1"/>
            <a:t>quand</a:t>
          </a:r>
          <a:r>
            <a:rPr lang="en-US" sz="2400" b="1" dirty="0"/>
            <a:t> les </a:t>
          </a:r>
          <a:r>
            <a:rPr lang="en-US" sz="2400" b="1" dirty="0" err="1"/>
            <a:t>utiliser</a:t>
          </a:r>
          <a:endParaRPr lang="en-US" sz="2400" b="1" dirty="0"/>
        </a:p>
      </dgm:t>
    </dgm:pt>
    <dgm:pt modelId="{50DB4D71-1AFB-4D2F-BCED-3FECA169F403}" type="parTrans" cxnId="{9CF7444F-2487-4B03-8D44-C3E65A36BF42}">
      <dgm:prSet/>
      <dgm:spPr/>
      <dgm:t>
        <a:bodyPr/>
        <a:lstStyle/>
        <a:p>
          <a:endParaRPr lang="en-US" sz="2400"/>
        </a:p>
      </dgm:t>
    </dgm:pt>
    <dgm:pt modelId="{02C1030E-6C83-45D2-A782-911868C953E1}" type="sibTrans" cxnId="{9CF7444F-2487-4B03-8D44-C3E65A36BF42}">
      <dgm:prSet/>
      <dgm:spPr/>
      <dgm:t>
        <a:bodyPr/>
        <a:lstStyle/>
        <a:p>
          <a:endParaRPr lang="en-US" sz="2400"/>
        </a:p>
      </dgm:t>
    </dgm:pt>
    <dgm:pt modelId="{1FC7F1F2-EC57-4FFA-B64A-A413A96102B9}">
      <dgm:prSet phldrT="[Text]" custT="1"/>
      <dgm:spPr/>
      <dgm:t>
        <a:bodyPr/>
        <a:lstStyle/>
        <a:p>
          <a:r>
            <a:rPr lang="en-US" sz="3200" b="1" dirty="0" err="1"/>
            <a:t>Groupe</a:t>
          </a:r>
          <a:r>
            <a:rPr lang="en-US" sz="3200" b="1" dirty="0"/>
            <a:t> 3</a:t>
          </a:r>
        </a:p>
      </dgm:t>
    </dgm:pt>
    <dgm:pt modelId="{F00565B0-DD99-4263-884F-2C0C058E3C7F}" type="parTrans" cxnId="{4F94F9CF-45D1-453C-B3E8-A0EBAEC2169F}">
      <dgm:prSet/>
      <dgm:spPr/>
      <dgm:t>
        <a:bodyPr/>
        <a:lstStyle/>
        <a:p>
          <a:endParaRPr lang="en-US" sz="2400"/>
        </a:p>
      </dgm:t>
    </dgm:pt>
    <dgm:pt modelId="{13BC9E31-E512-4F60-B451-279E6D766885}" type="sibTrans" cxnId="{4F94F9CF-45D1-453C-B3E8-A0EBAEC2169F}">
      <dgm:prSet/>
      <dgm:spPr/>
      <dgm:t>
        <a:bodyPr/>
        <a:lstStyle/>
        <a:p>
          <a:endParaRPr lang="en-US" sz="2400"/>
        </a:p>
      </dgm:t>
    </dgm:pt>
    <dgm:pt modelId="{ACDB8D2B-29AD-4187-AE50-8151EC4C0FAB}">
      <dgm:prSet phldrT="[Text]" custT="1"/>
      <dgm:spPr/>
      <dgm:t>
        <a:bodyPr/>
        <a:lstStyle/>
        <a:p>
          <a:r>
            <a:rPr lang="en-US" sz="2400" b="1"/>
            <a:t>APRÈS :</a:t>
          </a:r>
        </a:p>
      </dgm:t>
    </dgm:pt>
    <dgm:pt modelId="{B6FFF137-DB1C-4179-A425-41BBD6A977C5}" type="parTrans" cxnId="{D28C4185-C92C-4F04-9CF5-8F5A4DCDD4DB}">
      <dgm:prSet/>
      <dgm:spPr/>
      <dgm:t>
        <a:bodyPr/>
        <a:lstStyle/>
        <a:p>
          <a:endParaRPr lang="en-US" sz="2400"/>
        </a:p>
      </dgm:t>
    </dgm:pt>
    <dgm:pt modelId="{2AEAB740-EB7A-470B-A782-6563227DF2B3}" type="sibTrans" cxnId="{D28C4185-C92C-4F04-9CF5-8F5A4DCDD4DB}">
      <dgm:prSet/>
      <dgm:spPr/>
      <dgm:t>
        <a:bodyPr/>
        <a:lstStyle/>
        <a:p>
          <a:endParaRPr lang="en-US" sz="2400"/>
        </a:p>
      </dgm:t>
    </dgm:pt>
    <dgm:pt modelId="{480957D9-2526-4152-BAA2-724B394F26C7}">
      <dgm:prSet phldrT="[Text]" custT="1"/>
      <dgm:spPr/>
      <dgm:t>
        <a:bodyPr/>
        <a:lstStyle/>
        <a:p>
          <a:r>
            <a:rPr lang="en-US" sz="2400" b="1"/>
            <a:t>Actions clés</a:t>
          </a:r>
        </a:p>
      </dgm:t>
    </dgm:pt>
    <dgm:pt modelId="{4943DFB0-6226-4023-8070-9DACD9F5AC44}" type="parTrans" cxnId="{2EC00B1E-9524-4F76-88E3-2D0A5EB39667}">
      <dgm:prSet/>
      <dgm:spPr/>
      <dgm:t>
        <a:bodyPr/>
        <a:lstStyle/>
        <a:p>
          <a:endParaRPr lang="en-US" sz="2400"/>
        </a:p>
      </dgm:t>
    </dgm:pt>
    <dgm:pt modelId="{31E5D0A0-15F1-4AA1-A931-AA47B9EF7C3A}" type="sibTrans" cxnId="{2EC00B1E-9524-4F76-88E3-2D0A5EB39667}">
      <dgm:prSet/>
      <dgm:spPr/>
      <dgm:t>
        <a:bodyPr/>
        <a:lstStyle/>
        <a:p>
          <a:endParaRPr lang="en-US" sz="2400"/>
        </a:p>
      </dgm:t>
    </dgm:pt>
    <dgm:pt modelId="{CD8832A6-234F-4A13-B0A2-BA1E94348023}">
      <dgm:prSet phldrT="[Text]" custT="1"/>
      <dgm:spPr/>
      <dgm:t>
        <a:bodyPr/>
        <a:lstStyle/>
        <a:p>
          <a:pPr algn="r"/>
          <a:r>
            <a:rPr lang="en-US" sz="2400" b="1"/>
            <a:t>Actions clés</a:t>
          </a:r>
        </a:p>
      </dgm:t>
    </dgm:pt>
    <dgm:pt modelId="{59851B41-E498-4F86-86BB-36BE807A5FF7}" type="parTrans" cxnId="{FED58E35-1C90-4226-8632-8184E9BEC090}">
      <dgm:prSet/>
      <dgm:spPr/>
      <dgm:t>
        <a:bodyPr/>
        <a:lstStyle/>
        <a:p>
          <a:endParaRPr lang="en-US" sz="2400"/>
        </a:p>
      </dgm:t>
    </dgm:pt>
    <dgm:pt modelId="{282F8A1C-6EF7-42FA-AED8-E8C9A2653CB2}" type="sibTrans" cxnId="{FED58E35-1C90-4226-8632-8184E9BEC090}">
      <dgm:prSet/>
      <dgm:spPr/>
      <dgm:t>
        <a:bodyPr/>
        <a:lstStyle/>
        <a:p>
          <a:endParaRPr lang="en-US" sz="2400"/>
        </a:p>
      </dgm:t>
    </dgm:pt>
    <dgm:pt modelId="{D17AAED4-2E40-41CD-A7ED-A29594E75EEA}">
      <dgm:prSet phldrT="[Text]" custT="1"/>
      <dgm:spPr/>
      <dgm:t>
        <a:bodyPr/>
        <a:lstStyle/>
        <a:p>
          <a:pPr algn="r"/>
          <a:r>
            <a:rPr lang="en-US" sz="2400" b="1"/>
            <a:t>Compétences en animation</a:t>
          </a:r>
        </a:p>
      </dgm:t>
    </dgm:pt>
    <dgm:pt modelId="{99BA6EB7-B5B4-4308-8D9E-C5CFEE280ADB}" type="parTrans" cxnId="{BC8383C5-15F9-4CCA-AEAB-69E17538E183}">
      <dgm:prSet/>
      <dgm:spPr/>
      <dgm:t>
        <a:bodyPr/>
        <a:lstStyle/>
        <a:p>
          <a:endParaRPr lang="en-US" sz="2400"/>
        </a:p>
      </dgm:t>
    </dgm:pt>
    <dgm:pt modelId="{63D392BD-569D-40A5-872A-909911B42EE1}" type="sibTrans" cxnId="{BC8383C5-15F9-4CCA-AEAB-69E17538E183}">
      <dgm:prSet/>
      <dgm:spPr/>
      <dgm:t>
        <a:bodyPr/>
        <a:lstStyle/>
        <a:p>
          <a:endParaRPr lang="en-US" sz="2400"/>
        </a:p>
      </dgm:t>
    </dgm:pt>
    <dgm:pt modelId="{E72680CE-7EE4-4B98-8E6A-4F6890D35B24}">
      <dgm:prSet phldrT="[Text]" custT="1"/>
      <dgm:spPr/>
      <dgm:t>
        <a:bodyPr/>
        <a:lstStyle/>
        <a:p>
          <a:r>
            <a:rPr lang="en-US" sz="2400" b="1"/>
            <a:t>Actions clés</a:t>
          </a:r>
        </a:p>
      </dgm:t>
    </dgm:pt>
    <dgm:pt modelId="{4650F70C-1397-4581-9DA2-9040AB4F702C}" type="parTrans" cxnId="{713280F6-7445-460A-8A3A-824DECE200EF}">
      <dgm:prSet/>
      <dgm:spPr/>
      <dgm:t>
        <a:bodyPr/>
        <a:lstStyle/>
        <a:p>
          <a:endParaRPr lang="en-US" sz="2400"/>
        </a:p>
      </dgm:t>
    </dgm:pt>
    <dgm:pt modelId="{2CC578D8-278A-4038-AEC4-9B15B1FBEC06}" type="sibTrans" cxnId="{713280F6-7445-460A-8A3A-824DECE200EF}">
      <dgm:prSet/>
      <dgm:spPr/>
      <dgm:t>
        <a:bodyPr/>
        <a:lstStyle/>
        <a:p>
          <a:endParaRPr lang="en-US" sz="2400"/>
        </a:p>
      </dgm:t>
    </dgm:pt>
    <dgm:pt modelId="{7BE4A551-B0E8-4436-8777-11425CF3BFB5}" type="pres">
      <dgm:prSet presAssocID="{98942ECB-68F3-4D74-8EDB-59D146BDA34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9550ADA-B370-439E-A1E6-C316400C701E}" type="pres">
      <dgm:prSet presAssocID="{98942ECB-68F3-4D74-8EDB-59D146BDA344}" presName="children" presStyleCnt="0"/>
      <dgm:spPr/>
    </dgm:pt>
    <dgm:pt modelId="{8F9909D3-D04B-4D20-BEA9-632DA88DA2CB}" type="pres">
      <dgm:prSet presAssocID="{98942ECB-68F3-4D74-8EDB-59D146BDA344}" presName="child1group" presStyleCnt="0"/>
      <dgm:spPr/>
    </dgm:pt>
    <dgm:pt modelId="{BC8540C1-8DB2-4F5D-A221-F9F977C66B61}" type="pres">
      <dgm:prSet presAssocID="{98942ECB-68F3-4D74-8EDB-59D146BDA344}" presName="child1" presStyleLbl="bgAcc1" presStyleIdx="0" presStyleCnt="4" custScaleX="148432" custLinFactNeighborX="-12108"/>
      <dgm:spPr/>
    </dgm:pt>
    <dgm:pt modelId="{86311F8E-AA13-4A6B-A659-B7F9FE30919A}" type="pres">
      <dgm:prSet presAssocID="{98942ECB-68F3-4D74-8EDB-59D146BDA344}" presName="child1Text" presStyleLbl="bgAcc1" presStyleIdx="0" presStyleCnt="4">
        <dgm:presLayoutVars>
          <dgm:bulletEnabled val="1"/>
        </dgm:presLayoutVars>
      </dgm:prSet>
      <dgm:spPr/>
    </dgm:pt>
    <dgm:pt modelId="{8D486A64-C652-42A7-AEA7-EEE6ED281A34}" type="pres">
      <dgm:prSet presAssocID="{98942ECB-68F3-4D74-8EDB-59D146BDA344}" presName="child2group" presStyleCnt="0"/>
      <dgm:spPr/>
    </dgm:pt>
    <dgm:pt modelId="{80E3D28D-91D6-43CD-814D-3EF8FECDE2E3}" type="pres">
      <dgm:prSet presAssocID="{98942ECB-68F3-4D74-8EDB-59D146BDA344}" presName="child2" presStyleLbl="bgAcc1" presStyleIdx="1" presStyleCnt="4" custScaleX="139506"/>
      <dgm:spPr/>
    </dgm:pt>
    <dgm:pt modelId="{DC428FFC-8146-40B5-80A3-21B632259ABD}" type="pres">
      <dgm:prSet presAssocID="{98942ECB-68F3-4D74-8EDB-59D146BDA344}" presName="child2Text" presStyleLbl="bgAcc1" presStyleIdx="1" presStyleCnt="4">
        <dgm:presLayoutVars>
          <dgm:bulletEnabled val="1"/>
        </dgm:presLayoutVars>
      </dgm:prSet>
      <dgm:spPr/>
    </dgm:pt>
    <dgm:pt modelId="{9B35FEAF-820F-466D-B78E-CA4A56461C9E}" type="pres">
      <dgm:prSet presAssocID="{98942ECB-68F3-4D74-8EDB-59D146BDA344}" presName="child3group" presStyleCnt="0"/>
      <dgm:spPr/>
    </dgm:pt>
    <dgm:pt modelId="{22983C3D-9575-447E-A9BC-787059297417}" type="pres">
      <dgm:prSet presAssocID="{98942ECB-68F3-4D74-8EDB-59D146BDA344}" presName="child3" presStyleLbl="bgAcc1" presStyleIdx="2" presStyleCnt="4" custScaleX="126337" custScaleY="127842" custLinFactNeighborX="15666"/>
      <dgm:spPr/>
    </dgm:pt>
    <dgm:pt modelId="{41790556-0013-48D7-803E-67215D71EBA8}" type="pres">
      <dgm:prSet presAssocID="{98942ECB-68F3-4D74-8EDB-59D146BDA344}" presName="child3Text" presStyleLbl="bgAcc1" presStyleIdx="2" presStyleCnt="4">
        <dgm:presLayoutVars>
          <dgm:bulletEnabled val="1"/>
        </dgm:presLayoutVars>
      </dgm:prSet>
      <dgm:spPr/>
    </dgm:pt>
    <dgm:pt modelId="{A9A56B1D-320E-46C7-98A1-0ECBCE5A78A1}" type="pres">
      <dgm:prSet presAssocID="{98942ECB-68F3-4D74-8EDB-59D146BDA344}" presName="child4group" presStyleCnt="0"/>
      <dgm:spPr/>
    </dgm:pt>
    <dgm:pt modelId="{CBE08177-F550-4FB9-AD32-C42DEB43F037}" type="pres">
      <dgm:prSet presAssocID="{98942ECB-68F3-4D74-8EDB-59D146BDA344}" presName="child4" presStyleLbl="bgAcc1" presStyleIdx="3" presStyleCnt="4" custScaleX="141385" custLinFactNeighborX="-33677" custLinFactNeighborY="-1700"/>
      <dgm:spPr/>
    </dgm:pt>
    <dgm:pt modelId="{8033D0F0-6A48-4729-93DB-C15BDEF1AB66}" type="pres">
      <dgm:prSet presAssocID="{98942ECB-68F3-4D74-8EDB-59D146BDA344}" presName="child4Text" presStyleLbl="bgAcc1" presStyleIdx="3" presStyleCnt="4">
        <dgm:presLayoutVars>
          <dgm:bulletEnabled val="1"/>
        </dgm:presLayoutVars>
      </dgm:prSet>
      <dgm:spPr/>
    </dgm:pt>
    <dgm:pt modelId="{D404429B-D4E1-48A5-B9AC-4E0D3E0F7E28}" type="pres">
      <dgm:prSet presAssocID="{98942ECB-68F3-4D74-8EDB-59D146BDA344}" presName="childPlaceholder" presStyleCnt="0"/>
      <dgm:spPr/>
    </dgm:pt>
    <dgm:pt modelId="{5F219E15-2B71-4FE9-84BF-CAC94213724A}" type="pres">
      <dgm:prSet presAssocID="{98942ECB-68F3-4D74-8EDB-59D146BDA344}" presName="circle" presStyleCnt="0"/>
      <dgm:spPr/>
    </dgm:pt>
    <dgm:pt modelId="{601360A2-E11D-4B8F-A0D1-42BF915BB54C}" type="pres">
      <dgm:prSet presAssocID="{98942ECB-68F3-4D74-8EDB-59D146BDA344}" presName="quadrant1" presStyleLbl="node1" presStyleIdx="0" presStyleCnt="4" custScaleX="127717">
        <dgm:presLayoutVars>
          <dgm:chMax val="1"/>
          <dgm:bulletEnabled val="1"/>
        </dgm:presLayoutVars>
      </dgm:prSet>
      <dgm:spPr/>
    </dgm:pt>
    <dgm:pt modelId="{7E0E316C-1DEC-4DC6-939C-0C2ACBEE6E82}" type="pres">
      <dgm:prSet presAssocID="{98942ECB-68F3-4D74-8EDB-59D146BDA344}" presName="quadrant2" presStyleLbl="node1" presStyleIdx="1" presStyleCnt="4" custAng="0" custScaleX="110544">
        <dgm:presLayoutVars>
          <dgm:chMax val="1"/>
          <dgm:bulletEnabled val="1"/>
        </dgm:presLayoutVars>
      </dgm:prSet>
      <dgm:spPr/>
    </dgm:pt>
    <dgm:pt modelId="{98C995C3-7900-45D8-9BF2-6DB17B1DDA6E}" type="pres">
      <dgm:prSet presAssocID="{98942ECB-68F3-4D74-8EDB-59D146BDA344}" presName="quadrant3" presStyleLbl="node1" presStyleIdx="2" presStyleCnt="4" custScaleX="117033">
        <dgm:presLayoutVars>
          <dgm:chMax val="1"/>
          <dgm:bulletEnabled val="1"/>
        </dgm:presLayoutVars>
      </dgm:prSet>
      <dgm:spPr/>
    </dgm:pt>
    <dgm:pt modelId="{35CFEFE2-0124-4118-9035-BD0724087D6C}" type="pres">
      <dgm:prSet presAssocID="{98942ECB-68F3-4D74-8EDB-59D146BDA344}" presName="quadrant4" presStyleLbl="node1" presStyleIdx="3" presStyleCnt="4" custScaleX="111325" custLinFactNeighborX="-8543">
        <dgm:presLayoutVars>
          <dgm:chMax val="1"/>
          <dgm:bulletEnabled val="1"/>
        </dgm:presLayoutVars>
      </dgm:prSet>
      <dgm:spPr/>
    </dgm:pt>
    <dgm:pt modelId="{3FAA3D27-43AB-456A-AC5F-F8A257F92BA6}" type="pres">
      <dgm:prSet presAssocID="{98942ECB-68F3-4D74-8EDB-59D146BDA344}" presName="quadrantPlaceholder" presStyleCnt="0"/>
      <dgm:spPr/>
    </dgm:pt>
    <dgm:pt modelId="{3920C5AB-4C78-4F83-9162-C604DF2750E9}" type="pres">
      <dgm:prSet presAssocID="{98942ECB-68F3-4D74-8EDB-59D146BDA344}" presName="center1" presStyleLbl="fgShp" presStyleIdx="0" presStyleCnt="2" custLinFactX="200000" custLinFactNeighborX="217407" custLinFactNeighborY="28342"/>
      <dgm:spPr>
        <a:noFill/>
      </dgm:spPr>
    </dgm:pt>
    <dgm:pt modelId="{3E93EA22-14CC-4006-98AD-8CB8C18610F1}" type="pres">
      <dgm:prSet presAssocID="{98942ECB-68F3-4D74-8EDB-59D146BDA344}" presName="center2" presStyleLbl="fgShp" presStyleIdx="1" presStyleCnt="2" custFlipVert="1" custScaleX="239443" custScaleY="22877" custLinFactX="200000" custLinFactNeighborX="217407" custLinFactNeighborY="28342"/>
      <dgm:spPr>
        <a:noFill/>
      </dgm:spPr>
    </dgm:pt>
  </dgm:ptLst>
  <dgm:cxnLst>
    <dgm:cxn modelId="{69CF190D-5708-487C-A864-9081DB11949B}" type="presOf" srcId="{D17AAED4-2E40-41CD-A7ED-A29594E75EEA}" destId="{DC428FFC-8146-40B5-80A3-21B632259ABD}" srcOrd="1" destOrd="2" presId="urn:microsoft.com/office/officeart/2005/8/layout/cycle4#1"/>
    <dgm:cxn modelId="{89083912-126A-47E3-BE86-4182B387E7A1}" srcId="{98942ECB-68F3-4D74-8EDB-59D146BDA344}" destId="{F57D93AD-81D0-47BD-8EBD-C4113F62F81D}" srcOrd="1" destOrd="0" parTransId="{F44E7AB1-1D8F-4BB1-B7CA-E5163E0D3663}" sibTransId="{9BA2DDA6-A551-4715-9AC7-D80729D86780}"/>
    <dgm:cxn modelId="{A3B4AA13-9D00-438E-97CF-1F86F3644029}" type="presOf" srcId="{77EBF0C0-0438-4A7F-AE0E-E1FFC84C269F}" destId="{86311F8E-AA13-4A6B-A659-B7F9FE30919A}" srcOrd="1" destOrd="0" presId="urn:microsoft.com/office/officeart/2005/8/layout/cycle4#1"/>
    <dgm:cxn modelId="{F619DA13-26C9-46B6-8445-D004DD1224E4}" type="presOf" srcId="{ACDB8D2B-29AD-4187-AE50-8151EC4C0FAB}" destId="{CBE08177-F550-4FB9-AD32-C42DEB43F037}" srcOrd="0" destOrd="0" presId="urn:microsoft.com/office/officeart/2005/8/layout/cycle4#1"/>
    <dgm:cxn modelId="{0301AD14-D1AC-47B4-9A0F-2468602ED054}" type="presOf" srcId="{480957D9-2526-4152-BAA2-724B394F26C7}" destId="{86311F8E-AA13-4A6B-A659-B7F9FE30919A}" srcOrd="1" destOrd="1" presId="urn:microsoft.com/office/officeart/2005/8/layout/cycle4#1"/>
    <dgm:cxn modelId="{1F6B641D-69DB-4A33-B2E0-8180BA94B122}" type="presOf" srcId="{A6D970EC-CACB-445F-B762-989AF9F2195E}" destId="{22983C3D-9575-447E-A9BC-787059297417}" srcOrd="0" destOrd="0" presId="urn:microsoft.com/office/officeart/2005/8/layout/cycle4#1"/>
    <dgm:cxn modelId="{2EC00B1E-9524-4F76-88E3-2D0A5EB39667}" srcId="{77EBF0C0-0438-4A7F-AE0E-E1FFC84C269F}" destId="{480957D9-2526-4152-BAA2-724B394F26C7}" srcOrd="0" destOrd="0" parTransId="{4943DFB0-6226-4023-8070-9DACD9F5AC44}" sibTransId="{31E5D0A0-15F1-4AA1-A931-AA47B9EF7C3A}"/>
    <dgm:cxn modelId="{00B3E521-2CAC-45E7-BCF2-30099C260280}" type="presOf" srcId="{D17AAED4-2E40-41CD-A7ED-A29594E75EEA}" destId="{80E3D28D-91D6-43CD-814D-3EF8FECDE2E3}" srcOrd="0" destOrd="2" presId="urn:microsoft.com/office/officeart/2005/8/layout/cycle4#1"/>
    <dgm:cxn modelId="{2C6A132E-705F-41C0-B654-8E32CCF3E4D6}" srcId="{98942ECB-68F3-4D74-8EDB-59D146BDA344}" destId="{F5745B5F-558A-40D5-8919-999B800ACEAA}" srcOrd="2" destOrd="0" parTransId="{DF188DE8-42F9-420D-8637-C816FA2D7238}" sibTransId="{36BF8C0B-3C41-434F-843B-56AF7B53ED7D}"/>
    <dgm:cxn modelId="{FED58E35-1C90-4226-8632-8184E9BEC090}" srcId="{31A5D1D0-E348-4C78-85C1-E66FA11B836F}" destId="{CD8832A6-234F-4A13-B0A2-BA1E94348023}" srcOrd="0" destOrd="0" parTransId="{59851B41-E498-4F86-86BB-36BE807A5FF7}" sibTransId="{282F8A1C-6EF7-42FA-AED8-E8C9A2653CB2}"/>
    <dgm:cxn modelId="{CAFE8B5E-0024-4E65-8704-833AE707F124}" type="presOf" srcId="{31A5D1D0-E348-4C78-85C1-E66FA11B836F}" destId="{DC428FFC-8146-40B5-80A3-21B632259ABD}" srcOrd="1" destOrd="0" presId="urn:microsoft.com/office/officeart/2005/8/layout/cycle4#1"/>
    <dgm:cxn modelId="{C636FF64-F797-4B36-8509-A9323E4C115E}" srcId="{F57D93AD-81D0-47BD-8EBD-C4113F62F81D}" destId="{31A5D1D0-E348-4C78-85C1-E66FA11B836F}" srcOrd="0" destOrd="0" parTransId="{424FBABB-AC06-4CA3-8CB0-0A624500F1D0}" sibTransId="{71C720BE-1B83-4232-8AC3-B46E654381AE}"/>
    <dgm:cxn modelId="{5B385A69-119C-4309-A0C0-7AF5DF9C899E}" type="presOf" srcId="{98942ECB-68F3-4D74-8EDB-59D146BDA344}" destId="{7BE4A551-B0E8-4436-8777-11425CF3BFB5}" srcOrd="0" destOrd="0" presId="urn:microsoft.com/office/officeart/2005/8/layout/cycle4#1"/>
    <dgm:cxn modelId="{9CF7444F-2487-4B03-8D44-C3E65A36BF42}" srcId="{F5745B5F-558A-40D5-8919-999B800ACEAA}" destId="{A6D970EC-CACB-445F-B762-989AF9F2195E}" srcOrd="0" destOrd="0" parTransId="{50DB4D71-1AFB-4D2F-BCED-3FECA169F403}" sibTransId="{02C1030E-6C83-45D2-A782-911868C953E1}"/>
    <dgm:cxn modelId="{29924070-C810-49E8-9188-4E9B7F958491}" type="presOf" srcId="{E72680CE-7EE4-4B98-8E6A-4F6890D35B24}" destId="{CBE08177-F550-4FB9-AD32-C42DEB43F037}" srcOrd="0" destOrd="1" presId="urn:microsoft.com/office/officeart/2005/8/layout/cycle4#1"/>
    <dgm:cxn modelId="{62524C50-EBB1-4057-B7C6-D282B5004867}" srcId="{25BDE7B5-DA1B-4DE1-95A7-15310CD2588D}" destId="{77EBF0C0-0438-4A7F-AE0E-E1FFC84C269F}" srcOrd="0" destOrd="0" parTransId="{A49F1795-12A0-45AE-894A-5B4B8E5E578D}" sibTransId="{4F184615-13D2-4C3F-B87A-0954C5A54328}"/>
    <dgm:cxn modelId="{4A382351-6405-49E7-92CE-C0BA3B15C8A3}" type="presOf" srcId="{A6D970EC-CACB-445F-B762-989AF9F2195E}" destId="{41790556-0013-48D7-803E-67215D71EBA8}" srcOrd="1" destOrd="0" presId="urn:microsoft.com/office/officeart/2005/8/layout/cycle4#1"/>
    <dgm:cxn modelId="{D8FA7C54-5302-4297-B797-2DE15DACAEFC}" type="presOf" srcId="{31A5D1D0-E348-4C78-85C1-E66FA11B836F}" destId="{80E3D28D-91D6-43CD-814D-3EF8FECDE2E3}" srcOrd="0" destOrd="0" presId="urn:microsoft.com/office/officeart/2005/8/layout/cycle4#1"/>
    <dgm:cxn modelId="{0E134379-2457-4292-BD6D-477D2DF1DEC3}" type="presOf" srcId="{25BDE7B5-DA1B-4DE1-95A7-15310CD2588D}" destId="{601360A2-E11D-4B8F-A0D1-42BF915BB54C}" srcOrd="0" destOrd="0" presId="urn:microsoft.com/office/officeart/2005/8/layout/cycle4#1"/>
    <dgm:cxn modelId="{E3F09D82-8AF1-4A50-AC21-DB7B3C2FCEB4}" type="presOf" srcId="{77EBF0C0-0438-4A7F-AE0E-E1FFC84C269F}" destId="{BC8540C1-8DB2-4F5D-A221-F9F977C66B61}" srcOrd="0" destOrd="0" presId="urn:microsoft.com/office/officeart/2005/8/layout/cycle4#1"/>
    <dgm:cxn modelId="{D28C4185-C92C-4F04-9CF5-8F5A4DCDD4DB}" srcId="{1FC7F1F2-EC57-4FFA-B64A-A413A96102B9}" destId="{ACDB8D2B-29AD-4187-AE50-8151EC4C0FAB}" srcOrd="0" destOrd="0" parTransId="{B6FFF137-DB1C-4179-A425-41BBD6A977C5}" sibTransId="{2AEAB740-EB7A-470B-A782-6563227DF2B3}"/>
    <dgm:cxn modelId="{9B0C7E90-8149-479B-B582-19B6FB214E59}" type="presOf" srcId="{F57D93AD-81D0-47BD-8EBD-C4113F62F81D}" destId="{7E0E316C-1DEC-4DC6-939C-0C2ACBEE6E82}" srcOrd="0" destOrd="0" presId="urn:microsoft.com/office/officeart/2005/8/layout/cycle4#1"/>
    <dgm:cxn modelId="{0DA2C595-C8CF-4057-A3F0-D9809C071708}" type="presOf" srcId="{ACDB8D2B-29AD-4187-AE50-8151EC4C0FAB}" destId="{8033D0F0-6A48-4729-93DB-C15BDEF1AB66}" srcOrd="1" destOrd="0" presId="urn:microsoft.com/office/officeart/2005/8/layout/cycle4#1"/>
    <dgm:cxn modelId="{59B785B3-4430-4E2C-9859-A0FE0C4D35ED}" type="presOf" srcId="{480957D9-2526-4152-BAA2-724B394F26C7}" destId="{BC8540C1-8DB2-4F5D-A221-F9F977C66B61}" srcOrd="0" destOrd="1" presId="urn:microsoft.com/office/officeart/2005/8/layout/cycle4#1"/>
    <dgm:cxn modelId="{2A5800BB-60FB-4E35-A8E9-91104A9FCB07}" srcId="{98942ECB-68F3-4D74-8EDB-59D146BDA344}" destId="{25BDE7B5-DA1B-4DE1-95A7-15310CD2588D}" srcOrd="0" destOrd="0" parTransId="{EE267B17-3CB2-4FFC-9D22-DB39C764E20E}" sibTransId="{C7A4158A-5B51-4BBB-9887-DD441397F885}"/>
    <dgm:cxn modelId="{76A680BF-D882-46B8-87B4-F453138E9DB2}" type="presOf" srcId="{1FC7F1F2-EC57-4FFA-B64A-A413A96102B9}" destId="{35CFEFE2-0124-4118-9035-BD0724087D6C}" srcOrd="0" destOrd="0" presId="urn:microsoft.com/office/officeart/2005/8/layout/cycle4#1"/>
    <dgm:cxn modelId="{BC8383C5-15F9-4CCA-AEAB-69E17538E183}" srcId="{31A5D1D0-E348-4C78-85C1-E66FA11B836F}" destId="{D17AAED4-2E40-41CD-A7ED-A29594E75EEA}" srcOrd="1" destOrd="0" parTransId="{99BA6EB7-B5B4-4308-8D9E-C5CFEE280ADB}" sibTransId="{63D392BD-569D-40A5-872A-909911B42EE1}"/>
    <dgm:cxn modelId="{21ABCDC5-1107-45F2-899E-CAEAEFB5DB6F}" type="presOf" srcId="{F5745B5F-558A-40D5-8919-999B800ACEAA}" destId="{98C995C3-7900-45D8-9BF2-6DB17B1DDA6E}" srcOrd="0" destOrd="0" presId="urn:microsoft.com/office/officeart/2005/8/layout/cycle4#1"/>
    <dgm:cxn modelId="{4F94F9CF-45D1-453C-B3E8-A0EBAEC2169F}" srcId="{98942ECB-68F3-4D74-8EDB-59D146BDA344}" destId="{1FC7F1F2-EC57-4FFA-B64A-A413A96102B9}" srcOrd="3" destOrd="0" parTransId="{F00565B0-DD99-4263-884F-2C0C058E3C7F}" sibTransId="{13BC9E31-E512-4F60-B451-279E6D766885}"/>
    <dgm:cxn modelId="{61E5D2D4-8B74-45E0-BC62-37A3AFD0FF0F}" type="presOf" srcId="{CD8832A6-234F-4A13-B0A2-BA1E94348023}" destId="{80E3D28D-91D6-43CD-814D-3EF8FECDE2E3}" srcOrd="0" destOrd="1" presId="urn:microsoft.com/office/officeart/2005/8/layout/cycle4#1"/>
    <dgm:cxn modelId="{4E5CFBD5-6796-4BEA-91E2-10FD1E1DBF36}" type="presOf" srcId="{CD8832A6-234F-4A13-B0A2-BA1E94348023}" destId="{DC428FFC-8146-40B5-80A3-21B632259ABD}" srcOrd="1" destOrd="1" presId="urn:microsoft.com/office/officeart/2005/8/layout/cycle4#1"/>
    <dgm:cxn modelId="{730DE0E0-D1B9-4EB6-8944-50E296299F8E}" type="presOf" srcId="{E72680CE-7EE4-4B98-8E6A-4F6890D35B24}" destId="{8033D0F0-6A48-4729-93DB-C15BDEF1AB66}" srcOrd="1" destOrd="1" presId="urn:microsoft.com/office/officeart/2005/8/layout/cycle4#1"/>
    <dgm:cxn modelId="{713280F6-7445-460A-8A3A-824DECE200EF}" srcId="{ACDB8D2B-29AD-4187-AE50-8151EC4C0FAB}" destId="{E72680CE-7EE4-4B98-8E6A-4F6890D35B24}" srcOrd="0" destOrd="0" parTransId="{4650F70C-1397-4581-9DA2-9040AB4F702C}" sibTransId="{2CC578D8-278A-4038-AEC4-9B15B1FBEC06}"/>
    <dgm:cxn modelId="{0AE000C9-4B52-45BB-BC80-8A93FACCA176}" type="presParOf" srcId="{7BE4A551-B0E8-4436-8777-11425CF3BFB5}" destId="{B9550ADA-B370-439E-A1E6-C316400C701E}" srcOrd="0" destOrd="0" presId="urn:microsoft.com/office/officeart/2005/8/layout/cycle4#1"/>
    <dgm:cxn modelId="{1A6486E9-B436-4208-A80C-F8909B9AE90C}" type="presParOf" srcId="{B9550ADA-B370-439E-A1E6-C316400C701E}" destId="{8F9909D3-D04B-4D20-BEA9-632DA88DA2CB}" srcOrd="0" destOrd="0" presId="urn:microsoft.com/office/officeart/2005/8/layout/cycle4#1"/>
    <dgm:cxn modelId="{0E94B4C9-C767-4079-B0B6-ED2585CE6FC1}" type="presParOf" srcId="{8F9909D3-D04B-4D20-BEA9-632DA88DA2CB}" destId="{BC8540C1-8DB2-4F5D-A221-F9F977C66B61}" srcOrd="0" destOrd="0" presId="urn:microsoft.com/office/officeart/2005/8/layout/cycle4#1"/>
    <dgm:cxn modelId="{9B818F98-2AD4-4831-99C9-63BDAAD9EC38}" type="presParOf" srcId="{8F9909D3-D04B-4D20-BEA9-632DA88DA2CB}" destId="{86311F8E-AA13-4A6B-A659-B7F9FE30919A}" srcOrd="1" destOrd="0" presId="urn:microsoft.com/office/officeart/2005/8/layout/cycle4#1"/>
    <dgm:cxn modelId="{EFE0992A-64FE-48D5-8723-BC07CBA22E10}" type="presParOf" srcId="{B9550ADA-B370-439E-A1E6-C316400C701E}" destId="{8D486A64-C652-42A7-AEA7-EEE6ED281A34}" srcOrd="1" destOrd="0" presId="urn:microsoft.com/office/officeart/2005/8/layout/cycle4#1"/>
    <dgm:cxn modelId="{D62B37C4-DB04-4720-A06F-0201ADA235D4}" type="presParOf" srcId="{8D486A64-C652-42A7-AEA7-EEE6ED281A34}" destId="{80E3D28D-91D6-43CD-814D-3EF8FECDE2E3}" srcOrd="0" destOrd="0" presId="urn:microsoft.com/office/officeart/2005/8/layout/cycle4#1"/>
    <dgm:cxn modelId="{ED17B2EC-2716-4123-AC9C-F7997F1D4252}" type="presParOf" srcId="{8D486A64-C652-42A7-AEA7-EEE6ED281A34}" destId="{DC428FFC-8146-40B5-80A3-21B632259ABD}" srcOrd="1" destOrd="0" presId="urn:microsoft.com/office/officeart/2005/8/layout/cycle4#1"/>
    <dgm:cxn modelId="{2628FE2E-2E35-4773-9E1B-9B6F35750FDF}" type="presParOf" srcId="{B9550ADA-B370-439E-A1E6-C316400C701E}" destId="{9B35FEAF-820F-466D-B78E-CA4A56461C9E}" srcOrd="2" destOrd="0" presId="urn:microsoft.com/office/officeart/2005/8/layout/cycle4#1"/>
    <dgm:cxn modelId="{C7754F18-CAF3-4674-BB0C-E8E68BBB03D2}" type="presParOf" srcId="{9B35FEAF-820F-466D-B78E-CA4A56461C9E}" destId="{22983C3D-9575-447E-A9BC-787059297417}" srcOrd="0" destOrd="0" presId="urn:microsoft.com/office/officeart/2005/8/layout/cycle4#1"/>
    <dgm:cxn modelId="{5EA8FD6B-4BDE-4F9E-8984-7F5DBA8BF527}" type="presParOf" srcId="{9B35FEAF-820F-466D-B78E-CA4A56461C9E}" destId="{41790556-0013-48D7-803E-67215D71EBA8}" srcOrd="1" destOrd="0" presId="urn:microsoft.com/office/officeart/2005/8/layout/cycle4#1"/>
    <dgm:cxn modelId="{4825144E-5C63-4186-AD37-340026880F11}" type="presParOf" srcId="{B9550ADA-B370-439E-A1E6-C316400C701E}" destId="{A9A56B1D-320E-46C7-98A1-0ECBCE5A78A1}" srcOrd="3" destOrd="0" presId="urn:microsoft.com/office/officeart/2005/8/layout/cycle4#1"/>
    <dgm:cxn modelId="{3320B61C-7022-4726-9915-DE2C5031B061}" type="presParOf" srcId="{A9A56B1D-320E-46C7-98A1-0ECBCE5A78A1}" destId="{CBE08177-F550-4FB9-AD32-C42DEB43F037}" srcOrd="0" destOrd="0" presId="urn:microsoft.com/office/officeart/2005/8/layout/cycle4#1"/>
    <dgm:cxn modelId="{96F5351B-C623-4E15-A4CC-3CBA9BD6135D}" type="presParOf" srcId="{A9A56B1D-320E-46C7-98A1-0ECBCE5A78A1}" destId="{8033D0F0-6A48-4729-93DB-C15BDEF1AB66}" srcOrd="1" destOrd="0" presId="urn:microsoft.com/office/officeart/2005/8/layout/cycle4#1"/>
    <dgm:cxn modelId="{0541FD4F-D400-4944-A19B-C3BD95DA5984}" type="presParOf" srcId="{B9550ADA-B370-439E-A1E6-C316400C701E}" destId="{D404429B-D4E1-48A5-B9AC-4E0D3E0F7E28}" srcOrd="4" destOrd="0" presId="urn:microsoft.com/office/officeart/2005/8/layout/cycle4#1"/>
    <dgm:cxn modelId="{967F3944-81BB-4728-BF11-FE8A8C0AF729}" type="presParOf" srcId="{7BE4A551-B0E8-4436-8777-11425CF3BFB5}" destId="{5F219E15-2B71-4FE9-84BF-CAC94213724A}" srcOrd="1" destOrd="0" presId="urn:microsoft.com/office/officeart/2005/8/layout/cycle4#1"/>
    <dgm:cxn modelId="{3384DFB0-9EB0-4138-B0A1-98927F80E092}" type="presParOf" srcId="{5F219E15-2B71-4FE9-84BF-CAC94213724A}" destId="{601360A2-E11D-4B8F-A0D1-42BF915BB54C}" srcOrd="0" destOrd="0" presId="urn:microsoft.com/office/officeart/2005/8/layout/cycle4#1"/>
    <dgm:cxn modelId="{26550839-9FC7-43E3-9F33-CFBDCDC5C534}" type="presParOf" srcId="{5F219E15-2B71-4FE9-84BF-CAC94213724A}" destId="{7E0E316C-1DEC-4DC6-939C-0C2ACBEE6E82}" srcOrd="1" destOrd="0" presId="urn:microsoft.com/office/officeart/2005/8/layout/cycle4#1"/>
    <dgm:cxn modelId="{31CE8FD1-7B2F-4B44-826F-7588BF228920}" type="presParOf" srcId="{5F219E15-2B71-4FE9-84BF-CAC94213724A}" destId="{98C995C3-7900-45D8-9BF2-6DB17B1DDA6E}" srcOrd="2" destOrd="0" presId="urn:microsoft.com/office/officeart/2005/8/layout/cycle4#1"/>
    <dgm:cxn modelId="{EFA26220-1A4F-422A-9697-255C83E2144F}" type="presParOf" srcId="{5F219E15-2B71-4FE9-84BF-CAC94213724A}" destId="{35CFEFE2-0124-4118-9035-BD0724087D6C}" srcOrd="3" destOrd="0" presId="urn:microsoft.com/office/officeart/2005/8/layout/cycle4#1"/>
    <dgm:cxn modelId="{FF8BB5DF-1EB3-4B1B-9AA4-07EF9F2816C7}" type="presParOf" srcId="{5F219E15-2B71-4FE9-84BF-CAC94213724A}" destId="{3FAA3D27-43AB-456A-AC5F-F8A257F92BA6}" srcOrd="4" destOrd="0" presId="urn:microsoft.com/office/officeart/2005/8/layout/cycle4#1"/>
    <dgm:cxn modelId="{74C2FDB5-A8D0-41C7-86AA-98A85B22117C}" type="presParOf" srcId="{7BE4A551-B0E8-4436-8777-11425CF3BFB5}" destId="{3920C5AB-4C78-4F83-9162-C604DF2750E9}" srcOrd="2" destOrd="0" presId="urn:microsoft.com/office/officeart/2005/8/layout/cycle4#1"/>
    <dgm:cxn modelId="{078E3F15-A951-447C-88B6-2C5410BAEAD2}" type="presParOf" srcId="{7BE4A551-B0E8-4436-8777-11425CF3BFB5}" destId="{3E93EA22-14CC-4006-98AD-8CB8C18610F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29F39-4142-4CF4-9A77-6C762FB81F6B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BD6C69-A8BF-4C97-960A-7791A4FA8404}">
      <dgm:prSet phldrT="[Text]" custT="1"/>
      <dgm:spPr/>
      <dgm:t>
        <a:bodyPr/>
        <a:lstStyle/>
        <a:p>
          <a:r>
            <a:rPr lang="en-US" sz="4000" b="1"/>
            <a:t>Tâche</a:t>
          </a:r>
        </a:p>
      </dgm:t>
    </dgm:pt>
    <dgm:pt modelId="{321762C0-0E7A-4825-BE83-81FD8F40F552}" type="parTrans" cxnId="{05511125-DCA9-4C20-B8B9-6135A5AF8F28}">
      <dgm:prSet/>
      <dgm:spPr/>
      <dgm:t>
        <a:bodyPr/>
        <a:lstStyle/>
        <a:p>
          <a:endParaRPr lang="en-US"/>
        </a:p>
      </dgm:t>
    </dgm:pt>
    <dgm:pt modelId="{F2067770-2D7A-4C30-95C3-AE73ABACD21D}" type="sibTrans" cxnId="{05511125-DCA9-4C20-B8B9-6135A5AF8F28}">
      <dgm:prSet/>
      <dgm:spPr/>
      <dgm:t>
        <a:bodyPr/>
        <a:lstStyle/>
        <a:p>
          <a:endParaRPr lang="en-US"/>
        </a:p>
      </dgm:t>
    </dgm:pt>
    <dgm:pt modelId="{9F2E5988-57C2-42FE-AFE5-D7D0AE48A107}">
      <dgm:prSet phldrT="[Text]" custT="1"/>
      <dgm:spPr/>
      <dgm:t>
        <a:bodyPr/>
        <a:lstStyle/>
        <a:p>
          <a:r>
            <a:rPr lang="en-GB" sz="2000" b="0"/>
            <a:t>Respecte l'ordre du jour</a:t>
          </a:r>
        </a:p>
      </dgm:t>
    </dgm:pt>
    <dgm:pt modelId="{A7449573-25F4-4F53-A347-932BF2CE5F10}" type="parTrans" cxnId="{A14D2057-6747-439B-B5F3-265FFB42419F}">
      <dgm:prSet/>
      <dgm:spPr/>
      <dgm:t>
        <a:bodyPr/>
        <a:lstStyle/>
        <a:p>
          <a:endParaRPr lang="en-US"/>
        </a:p>
      </dgm:t>
    </dgm:pt>
    <dgm:pt modelId="{4FD23E95-381B-46B0-B9F8-9727CC4153B6}" type="sibTrans" cxnId="{A14D2057-6747-439B-B5F3-265FFB42419F}">
      <dgm:prSet/>
      <dgm:spPr/>
      <dgm:t>
        <a:bodyPr/>
        <a:lstStyle/>
        <a:p>
          <a:endParaRPr lang="en-US"/>
        </a:p>
      </dgm:t>
    </dgm:pt>
    <dgm:pt modelId="{CC785031-05B6-4092-9D32-3E261E35C261}">
      <dgm:prSet phldrT="[Text]" custT="1"/>
      <dgm:spPr/>
      <dgm:t>
        <a:bodyPr/>
        <a:lstStyle/>
        <a:p>
          <a:r>
            <a:rPr lang="en-GB" sz="2000" b="0" dirty="0" err="1">
              <a:solidFill>
                <a:schemeClr val="tx1"/>
              </a:solidFill>
            </a:rPr>
            <a:t>Reste</a:t>
          </a:r>
          <a:r>
            <a:rPr lang="en-GB" sz="2000" b="0" dirty="0">
              <a:solidFill>
                <a:schemeClr val="tx1"/>
              </a:solidFill>
            </a:rPr>
            <a:t> </a:t>
          </a:r>
          <a:r>
            <a:rPr lang="en-GB" sz="2000" b="0" dirty="0" err="1">
              <a:solidFill>
                <a:schemeClr val="tx1"/>
              </a:solidFill>
            </a:rPr>
            <a:t>focalisé</a:t>
          </a:r>
          <a:endParaRPr lang="en-GB" sz="2000" b="0" dirty="0">
            <a:solidFill>
              <a:schemeClr val="tx1"/>
            </a:solidFill>
          </a:endParaRPr>
        </a:p>
      </dgm:t>
    </dgm:pt>
    <dgm:pt modelId="{B0F0F24B-98ED-49E6-B068-0DF2BDEC1011}" type="parTrans" cxnId="{FE3A21FC-A04F-49D6-8385-D279FD5FB3F3}">
      <dgm:prSet/>
      <dgm:spPr/>
      <dgm:t>
        <a:bodyPr/>
        <a:lstStyle/>
        <a:p>
          <a:endParaRPr lang="en-US"/>
        </a:p>
      </dgm:t>
    </dgm:pt>
    <dgm:pt modelId="{FC1BC8D4-65B3-4C9F-A270-B2582F6D65AC}" type="sibTrans" cxnId="{FE3A21FC-A04F-49D6-8385-D279FD5FB3F3}">
      <dgm:prSet/>
      <dgm:spPr/>
      <dgm:t>
        <a:bodyPr/>
        <a:lstStyle/>
        <a:p>
          <a:endParaRPr lang="en-US"/>
        </a:p>
      </dgm:t>
    </dgm:pt>
    <dgm:pt modelId="{9B1C135B-86BB-4E70-BF63-00F9DECB005B}">
      <dgm:prSet phldrT="[Text]" custT="1"/>
      <dgm:spPr/>
      <dgm:t>
        <a:bodyPr/>
        <a:lstStyle/>
        <a:p>
          <a:r>
            <a:rPr lang="en-US" sz="3200" b="1" dirty="0" err="1"/>
            <a:t>Procédure</a:t>
          </a:r>
          <a:endParaRPr lang="en-US" sz="3200" b="1" dirty="0"/>
        </a:p>
      </dgm:t>
    </dgm:pt>
    <dgm:pt modelId="{5BE6C6D1-2AA1-4508-A01A-14375715A3DE}" type="parTrans" cxnId="{39A20C5E-28B1-457E-A561-4F540FDB1C21}">
      <dgm:prSet/>
      <dgm:spPr/>
      <dgm:t>
        <a:bodyPr/>
        <a:lstStyle/>
        <a:p>
          <a:endParaRPr lang="en-US"/>
        </a:p>
      </dgm:t>
    </dgm:pt>
    <dgm:pt modelId="{F656465E-AE02-4E30-B4F6-26FE6B71B874}" type="sibTrans" cxnId="{39A20C5E-28B1-457E-A561-4F540FDB1C21}">
      <dgm:prSet/>
      <dgm:spPr/>
      <dgm:t>
        <a:bodyPr/>
        <a:lstStyle/>
        <a:p>
          <a:endParaRPr lang="en-US"/>
        </a:p>
      </dgm:t>
    </dgm:pt>
    <dgm:pt modelId="{A6DA2131-1DFC-4EDF-A52C-CBBFE5F3E83B}">
      <dgm:prSet phldrT="[Text]" custT="1"/>
      <dgm:spPr/>
      <dgm:t>
        <a:bodyPr/>
        <a:lstStyle/>
        <a:p>
          <a:r>
            <a:rPr lang="en-US" sz="2000" b="0" dirty="0" err="1"/>
            <a:t>Écoute</a:t>
          </a:r>
          <a:r>
            <a:rPr lang="en-US" sz="2000" b="0" dirty="0"/>
            <a:t> et observe</a:t>
          </a:r>
        </a:p>
      </dgm:t>
    </dgm:pt>
    <dgm:pt modelId="{EB7E7F42-B2E4-4B9C-9702-569DEA1BC5EC}" type="parTrans" cxnId="{864C7132-0375-4306-8FD6-C0676F9AC054}">
      <dgm:prSet/>
      <dgm:spPr/>
      <dgm:t>
        <a:bodyPr/>
        <a:lstStyle/>
        <a:p>
          <a:endParaRPr lang="en-US"/>
        </a:p>
      </dgm:t>
    </dgm:pt>
    <dgm:pt modelId="{54CEBE14-53A9-45DA-9683-E86FFDC2AB70}" type="sibTrans" cxnId="{864C7132-0375-4306-8FD6-C0676F9AC054}">
      <dgm:prSet/>
      <dgm:spPr/>
      <dgm:t>
        <a:bodyPr/>
        <a:lstStyle/>
        <a:p>
          <a:endParaRPr lang="en-US"/>
        </a:p>
      </dgm:t>
    </dgm:pt>
    <dgm:pt modelId="{C92DF565-7E69-4FB4-80D3-515A4CC7DFCE}">
      <dgm:prSet phldrT="[Text]" custT="1"/>
      <dgm:spPr/>
      <dgm:t>
        <a:bodyPr/>
        <a:lstStyle/>
        <a:p>
          <a:r>
            <a:rPr lang="en-US" sz="2000" b="0" dirty="0" err="1"/>
            <a:t>Résout</a:t>
          </a:r>
          <a:r>
            <a:rPr lang="en-US" sz="2000" b="0" dirty="0"/>
            <a:t> les </a:t>
          </a:r>
          <a:r>
            <a:rPr lang="en-US" sz="2000" b="0" dirty="0" err="1"/>
            <a:t>conflits</a:t>
          </a:r>
          <a:endParaRPr lang="en-US" sz="2000" b="0" dirty="0"/>
        </a:p>
      </dgm:t>
    </dgm:pt>
    <dgm:pt modelId="{2986B2A1-7A9A-41D5-8726-582D824BD686}" type="parTrans" cxnId="{D459682B-07DB-465E-B945-10B7CE0F4613}">
      <dgm:prSet/>
      <dgm:spPr/>
      <dgm:t>
        <a:bodyPr/>
        <a:lstStyle/>
        <a:p>
          <a:endParaRPr lang="en-US"/>
        </a:p>
      </dgm:t>
    </dgm:pt>
    <dgm:pt modelId="{2C364E3F-7C7A-43D5-A0A6-9FC0F3A87779}" type="sibTrans" cxnId="{D459682B-07DB-465E-B945-10B7CE0F4613}">
      <dgm:prSet/>
      <dgm:spPr/>
      <dgm:t>
        <a:bodyPr/>
        <a:lstStyle/>
        <a:p>
          <a:endParaRPr lang="en-US"/>
        </a:p>
      </dgm:t>
    </dgm:pt>
    <dgm:pt modelId="{278F5F16-C1AB-41A4-975C-EE47DBE4E55F}">
      <dgm:prSet custT="1"/>
      <dgm:spPr/>
      <dgm:t>
        <a:bodyPr/>
        <a:lstStyle/>
        <a:p>
          <a:r>
            <a:rPr lang="en-US" sz="2000" b="0"/>
            <a:t>Établit un terrain d'entente</a:t>
          </a:r>
        </a:p>
      </dgm:t>
    </dgm:pt>
    <dgm:pt modelId="{142EF860-1EA2-46C9-8475-2EAD69236FBE}" type="parTrans" cxnId="{6581F650-D437-49F6-8EE2-C3AFC783FE9C}">
      <dgm:prSet/>
      <dgm:spPr/>
      <dgm:t>
        <a:bodyPr/>
        <a:lstStyle/>
        <a:p>
          <a:endParaRPr lang="en-US"/>
        </a:p>
      </dgm:t>
    </dgm:pt>
    <dgm:pt modelId="{7E41AEA5-6884-40C8-950A-5CC2B5654685}" type="sibTrans" cxnId="{6581F650-D437-49F6-8EE2-C3AFC783FE9C}">
      <dgm:prSet/>
      <dgm:spPr/>
      <dgm:t>
        <a:bodyPr/>
        <a:lstStyle/>
        <a:p>
          <a:endParaRPr lang="en-US"/>
        </a:p>
      </dgm:t>
    </dgm:pt>
    <dgm:pt modelId="{7F385921-B8A7-42B1-8BA4-3D8C803FEF4B}">
      <dgm:prSet custT="1"/>
      <dgm:spPr/>
      <dgm:t>
        <a:bodyPr/>
        <a:lstStyle/>
        <a:p>
          <a:r>
            <a:rPr lang="en-GB" sz="2000" b="0" dirty="0" err="1"/>
            <a:t>Enregistre</a:t>
          </a:r>
          <a:r>
            <a:rPr lang="en-GB" sz="2000" b="0" dirty="0"/>
            <a:t> les </a:t>
          </a:r>
          <a:r>
            <a:rPr lang="en-GB" sz="2000" b="0" dirty="0" err="1"/>
            <a:t>décisions</a:t>
          </a:r>
          <a:endParaRPr lang="en-GB" sz="2000" b="0" dirty="0"/>
        </a:p>
      </dgm:t>
    </dgm:pt>
    <dgm:pt modelId="{E589313F-9155-475B-A8E4-1D1C1134D12A}" type="parTrans" cxnId="{2EA36BB6-D453-449D-8D2C-792E6BDDC983}">
      <dgm:prSet/>
      <dgm:spPr/>
      <dgm:t>
        <a:bodyPr/>
        <a:lstStyle/>
        <a:p>
          <a:endParaRPr lang="en-US"/>
        </a:p>
      </dgm:t>
    </dgm:pt>
    <dgm:pt modelId="{23203859-88EC-418F-AE0A-14D6B9AE4B55}" type="sibTrans" cxnId="{2EA36BB6-D453-449D-8D2C-792E6BDDC983}">
      <dgm:prSet/>
      <dgm:spPr/>
      <dgm:t>
        <a:bodyPr/>
        <a:lstStyle/>
        <a:p>
          <a:endParaRPr lang="en-US"/>
        </a:p>
      </dgm:t>
    </dgm:pt>
    <dgm:pt modelId="{E6524EAB-4A08-47B5-9DED-7D184398AA98}">
      <dgm:prSet custT="1"/>
      <dgm:spPr/>
      <dgm:t>
        <a:bodyPr/>
        <a:lstStyle/>
        <a:p>
          <a:r>
            <a:rPr lang="en-GB" sz="2000" b="0"/>
            <a:t>Reste neutre</a:t>
          </a:r>
          <a:endParaRPr lang="en-US" sz="2000" b="0" dirty="0"/>
        </a:p>
      </dgm:t>
    </dgm:pt>
    <dgm:pt modelId="{02F97E0F-D738-4A0F-8756-26CD49948C9C}" type="parTrans" cxnId="{D0D10637-4836-4CB1-BDCF-368EAD3CBD49}">
      <dgm:prSet/>
      <dgm:spPr/>
      <dgm:t>
        <a:bodyPr/>
        <a:lstStyle/>
        <a:p>
          <a:endParaRPr lang="en-US"/>
        </a:p>
      </dgm:t>
    </dgm:pt>
    <dgm:pt modelId="{F9B9349E-0F40-48D0-9249-FDF0577954D9}" type="sibTrans" cxnId="{D0D10637-4836-4CB1-BDCF-368EAD3CBD49}">
      <dgm:prSet/>
      <dgm:spPr/>
      <dgm:t>
        <a:bodyPr/>
        <a:lstStyle/>
        <a:p>
          <a:endParaRPr lang="en-US"/>
        </a:p>
      </dgm:t>
    </dgm:pt>
    <dgm:pt modelId="{21671BB5-B1DC-4900-9AA2-039DC3C5B9D1}">
      <dgm:prSet phldrT="[Text]" custT="1"/>
      <dgm:spPr/>
      <dgm:t>
        <a:bodyPr/>
        <a:lstStyle/>
        <a:p>
          <a:r>
            <a:rPr lang="en-US" sz="2000" b="0"/>
            <a:t>Gère le rythme</a:t>
          </a:r>
        </a:p>
      </dgm:t>
    </dgm:pt>
    <dgm:pt modelId="{F4C3B861-8E4F-499D-933E-59692982E96A}" type="parTrans" cxnId="{7916DBEF-A303-47B3-9C8A-ABF787E4393C}">
      <dgm:prSet/>
      <dgm:spPr/>
      <dgm:t>
        <a:bodyPr/>
        <a:lstStyle/>
        <a:p>
          <a:endParaRPr lang="en-US"/>
        </a:p>
      </dgm:t>
    </dgm:pt>
    <dgm:pt modelId="{042B51EB-AEB5-4F44-BEDD-3512A6D3392A}" type="sibTrans" cxnId="{7916DBEF-A303-47B3-9C8A-ABF787E4393C}">
      <dgm:prSet/>
      <dgm:spPr/>
      <dgm:t>
        <a:bodyPr/>
        <a:lstStyle/>
        <a:p>
          <a:endParaRPr lang="en-US"/>
        </a:p>
      </dgm:t>
    </dgm:pt>
    <dgm:pt modelId="{8EC6424C-1C87-4C2A-8AEC-671B50A70930}">
      <dgm:prSet phldrT="[Text]" custT="1"/>
      <dgm:spPr/>
      <dgm:t>
        <a:bodyPr/>
        <a:lstStyle/>
        <a:p>
          <a:r>
            <a:rPr lang="en-US" sz="2000" b="0"/>
            <a:t>Encourage tout le monde</a:t>
          </a:r>
        </a:p>
      </dgm:t>
    </dgm:pt>
    <dgm:pt modelId="{87F5D7FC-9EF3-45AB-8416-1350FCE3FC93}" type="parTrans" cxnId="{0187CD3F-331F-4176-BBEB-B45EFEF58E14}">
      <dgm:prSet/>
      <dgm:spPr/>
      <dgm:t>
        <a:bodyPr/>
        <a:lstStyle/>
        <a:p>
          <a:endParaRPr lang="en-US"/>
        </a:p>
      </dgm:t>
    </dgm:pt>
    <dgm:pt modelId="{F73A63A5-A206-442A-9899-6C0699CBFE3F}" type="sibTrans" cxnId="{0187CD3F-331F-4176-BBEB-B45EFEF58E14}">
      <dgm:prSet/>
      <dgm:spPr/>
      <dgm:t>
        <a:bodyPr/>
        <a:lstStyle/>
        <a:p>
          <a:endParaRPr lang="en-US"/>
        </a:p>
      </dgm:t>
    </dgm:pt>
    <dgm:pt modelId="{DFFB40CF-8DEE-6449-B3CB-C10DC2E84555}">
      <dgm:prSet phldrT="[Text]" custT="1"/>
      <dgm:spPr/>
      <dgm:t>
        <a:bodyPr/>
        <a:lstStyle/>
        <a:p>
          <a:r>
            <a:rPr lang="en-US" sz="2000" b="0"/>
            <a:t>Use de tact et de diplomatie </a:t>
          </a:r>
        </a:p>
      </dgm:t>
    </dgm:pt>
    <dgm:pt modelId="{137E7C6A-2CFD-F143-86FB-DB8ECD156DD1}" type="parTrans" cxnId="{80F54DC4-5992-BF42-BB6F-F36D75007592}">
      <dgm:prSet/>
      <dgm:spPr/>
      <dgm:t>
        <a:bodyPr/>
        <a:lstStyle/>
        <a:p>
          <a:endParaRPr lang="en-US"/>
        </a:p>
      </dgm:t>
    </dgm:pt>
    <dgm:pt modelId="{B4F0770F-C844-A341-AABA-C9775BFD4F9D}" type="sibTrans" cxnId="{80F54DC4-5992-BF42-BB6F-F36D75007592}">
      <dgm:prSet/>
      <dgm:spPr/>
      <dgm:t>
        <a:bodyPr/>
        <a:lstStyle/>
        <a:p>
          <a:endParaRPr lang="en-US"/>
        </a:p>
      </dgm:t>
    </dgm:pt>
    <dgm:pt modelId="{C36CE3FA-9B4A-43EE-954A-A1124834F44A}" type="pres">
      <dgm:prSet presAssocID="{D5229F39-4142-4CF4-9A77-6C762FB81F6B}" presName="list" presStyleCnt="0">
        <dgm:presLayoutVars>
          <dgm:dir/>
          <dgm:animLvl val="lvl"/>
        </dgm:presLayoutVars>
      </dgm:prSet>
      <dgm:spPr/>
    </dgm:pt>
    <dgm:pt modelId="{D53466DE-0F67-4B0B-9A32-135570D6F5F2}" type="pres">
      <dgm:prSet presAssocID="{04BD6C69-A8BF-4C97-960A-7791A4FA8404}" presName="posSpace" presStyleCnt="0"/>
      <dgm:spPr/>
    </dgm:pt>
    <dgm:pt modelId="{96A25336-E355-4FE8-A1DD-50909E0894D2}" type="pres">
      <dgm:prSet presAssocID="{04BD6C69-A8BF-4C97-960A-7791A4FA8404}" presName="vertFlow" presStyleCnt="0"/>
      <dgm:spPr/>
    </dgm:pt>
    <dgm:pt modelId="{81C90B4F-0CFC-4F38-AFDC-989F669063D8}" type="pres">
      <dgm:prSet presAssocID="{04BD6C69-A8BF-4C97-960A-7791A4FA8404}" presName="topSpace" presStyleCnt="0"/>
      <dgm:spPr/>
    </dgm:pt>
    <dgm:pt modelId="{79772EEF-79FE-476E-A65D-1C73486E833E}" type="pres">
      <dgm:prSet presAssocID="{04BD6C69-A8BF-4C97-960A-7791A4FA8404}" presName="firstComp" presStyleCnt="0"/>
      <dgm:spPr/>
    </dgm:pt>
    <dgm:pt modelId="{213FF5AF-E090-4694-8378-BA89C3795561}" type="pres">
      <dgm:prSet presAssocID="{04BD6C69-A8BF-4C97-960A-7791A4FA8404}" presName="firstChild" presStyleLbl="bgAccFollowNode1" presStyleIdx="0" presStyleCnt="10" custScaleX="118695" custLinFactNeighborX="17904" custLinFactNeighborY="-9346"/>
      <dgm:spPr/>
    </dgm:pt>
    <dgm:pt modelId="{0F8A3C55-AFCE-4C4D-8924-41BC5E8A445F}" type="pres">
      <dgm:prSet presAssocID="{04BD6C69-A8BF-4C97-960A-7791A4FA8404}" presName="firstChildTx" presStyleLbl="bgAccFollowNode1" presStyleIdx="0" presStyleCnt="10">
        <dgm:presLayoutVars>
          <dgm:bulletEnabled val="1"/>
        </dgm:presLayoutVars>
      </dgm:prSet>
      <dgm:spPr/>
    </dgm:pt>
    <dgm:pt modelId="{A7795664-971F-4443-8F58-9BFAE5654C87}" type="pres">
      <dgm:prSet presAssocID="{CC785031-05B6-4092-9D32-3E261E35C261}" presName="comp" presStyleCnt="0"/>
      <dgm:spPr/>
    </dgm:pt>
    <dgm:pt modelId="{965C6036-6FC9-4BA2-936D-C40E065C8EB5}" type="pres">
      <dgm:prSet presAssocID="{CC785031-05B6-4092-9D32-3E261E35C261}" presName="child" presStyleLbl="bgAccFollowNode1" presStyleIdx="1" presStyleCnt="10" custScaleX="118695" custLinFactNeighborX="17904" custLinFactNeighborY="-8971"/>
      <dgm:spPr/>
    </dgm:pt>
    <dgm:pt modelId="{1B227243-BB58-46E6-A064-8E849450A493}" type="pres">
      <dgm:prSet presAssocID="{CC785031-05B6-4092-9D32-3E261E35C261}" presName="childTx" presStyleLbl="bgAccFollowNode1" presStyleIdx="1" presStyleCnt="10">
        <dgm:presLayoutVars>
          <dgm:bulletEnabled val="1"/>
        </dgm:presLayoutVars>
      </dgm:prSet>
      <dgm:spPr/>
    </dgm:pt>
    <dgm:pt modelId="{D3A94ACE-03C9-4189-97C4-CEB82E13D0AE}" type="pres">
      <dgm:prSet presAssocID="{278F5F16-C1AB-41A4-975C-EE47DBE4E55F}" presName="comp" presStyleCnt="0"/>
      <dgm:spPr/>
    </dgm:pt>
    <dgm:pt modelId="{D3859B3F-7E7B-44B1-B617-4A2EE161957F}" type="pres">
      <dgm:prSet presAssocID="{278F5F16-C1AB-41A4-975C-EE47DBE4E55F}" presName="child" presStyleLbl="bgAccFollowNode1" presStyleIdx="2" presStyleCnt="10" custScaleX="118695" custLinFactNeighborX="17904" custLinFactNeighborY="-16317"/>
      <dgm:spPr/>
    </dgm:pt>
    <dgm:pt modelId="{FDC46932-A15E-49CF-AA90-6D81A7EA4053}" type="pres">
      <dgm:prSet presAssocID="{278F5F16-C1AB-41A4-975C-EE47DBE4E55F}" presName="childTx" presStyleLbl="bgAccFollowNode1" presStyleIdx="2" presStyleCnt="10">
        <dgm:presLayoutVars>
          <dgm:bulletEnabled val="1"/>
        </dgm:presLayoutVars>
      </dgm:prSet>
      <dgm:spPr/>
    </dgm:pt>
    <dgm:pt modelId="{E63CAC21-E01D-40FF-AA67-DFBDBAFC7485}" type="pres">
      <dgm:prSet presAssocID="{7F385921-B8A7-42B1-8BA4-3D8C803FEF4B}" presName="comp" presStyleCnt="0"/>
      <dgm:spPr/>
    </dgm:pt>
    <dgm:pt modelId="{56B951AC-40AD-4F4D-B54A-DF6A46CDEA40}" type="pres">
      <dgm:prSet presAssocID="{7F385921-B8A7-42B1-8BA4-3D8C803FEF4B}" presName="child" presStyleLbl="bgAccFollowNode1" presStyleIdx="3" presStyleCnt="10" custScaleX="118695" custLinFactNeighborX="17904" custLinFactNeighborY="-15942"/>
      <dgm:spPr/>
    </dgm:pt>
    <dgm:pt modelId="{2F1B9A53-3B7A-4008-A2F0-8C284812472A}" type="pres">
      <dgm:prSet presAssocID="{7F385921-B8A7-42B1-8BA4-3D8C803FEF4B}" presName="childTx" presStyleLbl="bgAccFollowNode1" presStyleIdx="3" presStyleCnt="10">
        <dgm:presLayoutVars>
          <dgm:bulletEnabled val="1"/>
        </dgm:presLayoutVars>
      </dgm:prSet>
      <dgm:spPr/>
    </dgm:pt>
    <dgm:pt modelId="{81C067D1-A76C-4E55-98FC-E18BB7B38E00}" type="pres">
      <dgm:prSet presAssocID="{E6524EAB-4A08-47B5-9DED-7D184398AA98}" presName="comp" presStyleCnt="0"/>
      <dgm:spPr/>
    </dgm:pt>
    <dgm:pt modelId="{58DAC03C-7876-4784-A71F-E175165899F4}" type="pres">
      <dgm:prSet presAssocID="{E6524EAB-4A08-47B5-9DED-7D184398AA98}" presName="child" presStyleLbl="bgAccFollowNode1" presStyleIdx="4" presStyleCnt="10" custScaleX="118695" custLinFactNeighborX="17904" custLinFactNeighborY="-23288"/>
      <dgm:spPr/>
    </dgm:pt>
    <dgm:pt modelId="{9D384D3A-D19E-4AC4-B45B-AEA0B74B64E6}" type="pres">
      <dgm:prSet presAssocID="{E6524EAB-4A08-47B5-9DED-7D184398AA98}" presName="childTx" presStyleLbl="bgAccFollowNode1" presStyleIdx="4" presStyleCnt="10">
        <dgm:presLayoutVars>
          <dgm:bulletEnabled val="1"/>
        </dgm:presLayoutVars>
      </dgm:prSet>
      <dgm:spPr/>
    </dgm:pt>
    <dgm:pt modelId="{93A36FEC-B11D-4C36-B9DF-377028E0D78D}" type="pres">
      <dgm:prSet presAssocID="{04BD6C69-A8BF-4C97-960A-7791A4FA8404}" presName="negSpace" presStyleCnt="0"/>
      <dgm:spPr/>
    </dgm:pt>
    <dgm:pt modelId="{B638601E-F916-4F36-BD6D-C54A9CC0BABD}" type="pres">
      <dgm:prSet presAssocID="{04BD6C69-A8BF-4C97-960A-7791A4FA8404}" presName="circle" presStyleLbl="node1" presStyleIdx="0" presStyleCnt="2" custScaleX="229490" custScaleY="193344" custLinFactX="-15751" custLinFactNeighborX="-100000" custLinFactNeighborY="-251"/>
      <dgm:spPr/>
    </dgm:pt>
    <dgm:pt modelId="{DF9111B9-933C-4EA5-8FB6-D0E6D73414D9}" type="pres">
      <dgm:prSet presAssocID="{F2067770-2D7A-4C30-95C3-AE73ABACD21D}" presName="transSpace" presStyleCnt="0"/>
      <dgm:spPr/>
    </dgm:pt>
    <dgm:pt modelId="{ED559469-3BF5-4F1E-A054-AB84CD8A4D63}" type="pres">
      <dgm:prSet presAssocID="{9B1C135B-86BB-4E70-BF63-00F9DECB005B}" presName="posSpace" presStyleCnt="0"/>
      <dgm:spPr/>
    </dgm:pt>
    <dgm:pt modelId="{9F67B1BB-4210-4F75-B87C-5CE3A6F4E360}" type="pres">
      <dgm:prSet presAssocID="{9B1C135B-86BB-4E70-BF63-00F9DECB005B}" presName="vertFlow" presStyleCnt="0"/>
      <dgm:spPr/>
    </dgm:pt>
    <dgm:pt modelId="{D813232B-F461-4F35-A480-DF5D4351FED2}" type="pres">
      <dgm:prSet presAssocID="{9B1C135B-86BB-4E70-BF63-00F9DECB005B}" presName="topSpace" presStyleCnt="0"/>
      <dgm:spPr/>
    </dgm:pt>
    <dgm:pt modelId="{FFE06CBA-5D0C-40CF-A69D-FD0A0E2EFBCE}" type="pres">
      <dgm:prSet presAssocID="{9B1C135B-86BB-4E70-BF63-00F9DECB005B}" presName="firstComp" presStyleCnt="0"/>
      <dgm:spPr/>
    </dgm:pt>
    <dgm:pt modelId="{FE0A50D7-A7F7-4ED9-940B-C93AAA5A5861}" type="pres">
      <dgm:prSet presAssocID="{9B1C135B-86BB-4E70-BF63-00F9DECB005B}" presName="firstChild" presStyleLbl="bgAccFollowNode1" presStyleIdx="5" presStyleCnt="10" custScaleX="118695" custLinFactNeighborX="48000" custLinFactNeighborY="-9346"/>
      <dgm:spPr/>
    </dgm:pt>
    <dgm:pt modelId="{87A2F1F1-2F4D-4A41-AD4D-91A2ECAD4A9B}" type="pres">
      <dgm:prSet presAssocID="{9B1C135B-86BB-4E70-BF63-00F9DECB005B}" presName="firstChildTx" presStyleLbl="bgAccFollowNode1" presStyleIdx="5" presStyleCnt="10">
        <dgm:presLayoutVars>
          <dgm:bulletEnabled val="1"/>
        </dgm:presLayoutVars>
      </dgm:prSet>
      <dgm:spPr/>
    </dgm:pt>
    <dgm:pt modelId="{014FF317-A387-4263-B0F3-6D3B58F3FF54}" type="pres">
      <dgm:prSet presAssocID="{C92DF565-7E69-4FB4-80D3-515A4CC7DFCE}" presName="comp" presStyleCnt="0"/>
      <dgm:spPr/>
    </dgm:pt>
    <dgm:pt modelId="{84AF9EF4-A77F-4A46-A3A9-B48BD91296D2}" type="pres">
      <dgm:prSet presAssocID="{C92DF565-7E69-4FB4-80D3-515A4CC7DFCE}" presName="child" presStyleLbl="bgAccFollowNode1" presStyleIdx="6" presStyleCnt="10" custScaleX="118695" custLinFactNeighborX="48000" custLinFactNeighborY="-16692"/>
      <dgm:spPr/>
    </dgm:pt>
    <dgm:pt modelId="{95299FE9-9B6F-4167-AE16-CCD0EAD404B3}" type="pres">
      <dgm:prSet presAssocID="{C92DF565-7E69-4FB4-80D3-515A4CC7DFCE}" presName="childTx" presStyleLbl="bgAccFollowNode1" presStyleIdx="6" presStyleCnt="10">
        <dgm:presLayoutVars>
          <dgm:bulletEnabled val="1"/>
        </dgm:presLayoutVars>
      </dgm:prSet>
      <dgm:spPr/>
    </dgm:pt>
    <dgm:pt modelId="{A7628A5D-5BEF-45F6-B5AC-16581B3B8BC9}" type="pres">
      <dgm:prSet presAssocID="{21671BB5-B1DC-4900-9AA2-039DC3C5B9D1}" presName="comp" presStyleCnt="0"/>
      <dgm:spPr/>
    </dgm:pt>
    <dgm:pt modelId="{51694FF7-E0D6-43A4-897F-8D12273550B9}" type="pres">
      <dgm:prSet presAssocID="{21671BB5-B1DC-4900-9AA2-039DC3C5B9D1}" presName="child" presStyleLbl="bgAccFollowNode1" presStyleIdx="7" presStyleCnt="10" custScaleX="118695" custLinFactNeighborX="48000" custLinFactNeighborY="-16317"/>
      <dgm:spPr/>
    </dgm:pt>
    <dgm:pt modelId="{49AF7931-56EB-42B0-A9D9-76F742526488}" type="pres">
      <dgm:prSet presAssocID="{21671BB5-B1DC-4900-9AA2-039DC3C5B9D1}" presName="childTx" presStyleLbl="bgAccFollowNode1" presStyleIdx="7" presStyleCnt="10">
        <dgm:presLayoutVars>
          <dgm:bulletEnabled val="1"/>
        </dgm:presLayoutVars>
      </dgm:prSet>
      <dgm:spPr/>
    </dgm:pt>
    <dgm:pt modelId="{0A2E3C2E-697E-4357-8EA7-F72ABE63CC39}" type="pres">
      <dgm:prSet presAssocID="{8EC6424C-1C87-4C2A-8AEC-671B50A70930}" presName="comp" presStyleCnt="0"/>
      <dgm:spPr/>
    </dgm:pt>
    <dgm:pt modelId="{F13907E0-288D-4F99-B6CD-95476FA7DE90}" type="pres">
      <dgm:prSet presAssocID="{8EC6424C-1C87-4C2A-8AEC-671B50A70930}" presName="child" presStyleLbl="bgAccFollowNode1" presStyleIdx="8" presStyleCnt="10" custScaleX="118695" custLinFactNeighborX="48000" custLinFactNeighborY="-15942"/>
      <dgm:spPr/>
    </dgm:pt>
    <dgm:pt modelId="{7C41677B-20D6-4AE9-946E-337809407362}" type="pres">
      <dgm:prSet presAssocID="{8EC6424C-1C87-4C2A-8AEC-671B50A70930}" presName="childTx" presStyleLbl="bgAccFollowNode1" presStyleIdx="8" presStyleCnt="10">
        <dgm:presLayoutVars>
          <dgm:bulletEnabled val="1"/>
        </dgm:presLayoutVars>
      </dgm:prSet>
      <dgm:spPr/>
    </dgm:pt>
    <dgm:pt modelId="{DAEC3460-1E33-EA4A-A9A5-4E1D5DF19520}" type="pres">
      <dgm:prSet presAssocID="{DFFB40CF-8DEE-6449-B3CB-C10DC2E84555}" presName="comp" presStyleCnt="0"/>
      <dgm:spPr/>
    </dgm:pt>
    <dgm:pt modelId="{A7A3AFE9-E2F0-054C-81AD-BD59DF4EA3A4}" type="pres">
      <dgm:prSet presAssocID="{DFFB40CF-8DEE-6449-B3CB-C10DC2E84555}" presName="child" presStyleLbl="bgAccFollowNode1" presStyleIdx="9" presStyleCnt="10" custScaleX="118695" custLinFactNeighborX="48000" custLinFactNeighborY="-15567"/>
      <dgm:spPr/>
    </dgm:pt>
    <dgm:pt modelId="{1F1FBE3A-66B7-A543-A983-FC1673759148}" type="pres">
      <dgm:prSet presAssocID="{DFFB40CF-8DEE-6449-B3CB-C10DC2E84555}" presName="childTx" presStyleLbl="bgAccFollowNode1" presStyleIdx="9" presStyleCnt="10">
        <dgm:presLayoutVars>
          <dgm:bulletEnabled val="1"/>
        </dgm:presLayoutVars>
      </dgm:prSet>
      <dgm:spPr/>
    </dgm:pt>
    <dgm:pt modelId="{188126DF-9220-473E-A73C-C6A71815EBEB}" type="pres">
      <dgm:prSet presAssocID="{9B1C135B-86BB-4E70-BF63-00F9DECB005B}" presName="negSpace" presStyleCnt="0"/>
      <dgm:spPr/>
    </dgm:pt>
    <dgm:pt modelId="{C391C3EF-9F7C-4168-9C39-7888BAD51FE6}" type="pres">
      <dgm:prSet presAssocID="{9B1C135B-86BB-4E70-BF63-00F9DECB005B}" presName="circle" presStyleLbl="node1" presStyleIdx="1" presStyleCnt="2" custScaleX="280621" custScaleY="223502" custLinFactNeighborX="-60989" custLinFactNeighborY="-23478"/>
      <dgm:spPr/>
    </dgm:pt>
  </dgm:ptLst>
  <dgm:cxnLst>
    <dgm:cxn modelId="{9A7E0A0D-D602-4B98-95B2-5E1470A22321}" type="presOf" srcId="{7F385921-B8A7-42B1-8BA4-3D8C803FEF4B}" destId="{2F1B9A53-3B7A-4008-A2F0-8C284812472A}" srcOrd="1" destOrd="0" presId="urn:microsoft.com/office/officeart/2005/8/layout/hList9"/>
    <dgm:cxn modelId="{F5A30119-7419-449C-917D-50180B922EB5}" type="presOf" srcId="{9B1C135B-86BB-4E70-BF63-00F9DECB005B}" destId="{C391C3EF-9F7C-4168-9C39-7888BAD51FE6}" srcOrd="0" destOrd="0" presId="urn:microsoft.com/office/officeart/2005/8/layout/hList9"/>
    <dgm:cxn modelId="{5E1B6B1A-7CD9-440D-B7A9-DE01BF84286E}" type="presOf" srcId="{A6DA2131-1DFC-4EDF-A52C-CBBFE5F3E83B}" destId="{87A2F1F1-2F4D-4A41-AD4D-91A2ECAD4A9B}" srcOrd="1" destOrd="0" presId="urn:microsoft.com/office/officeart/2005/8/layout/hList9"/>
    <dgm:cxn modelId="{05511125-DCA9-4C20-B8B9-6135A5AF8F28}" srcId="{D5229F39-4142-4CF4-9A77-6C762FB81F6B}" destId="{04BD6C69-A8BF-4C97-960A-7791A4FA8404}" srcOrd="0" destOrd="0" parTransId="{321762C0-0E7A-4825-BE83-81FD8F40F552}" sibTransId="{F2067770-2D7A-4C30-95C3-AE73ABACD21D}"/>
    <dgm:cxn modelId="{086EAF25-6057-42C4-AB10-4FD629FF3E92}" type="presOf" srcId="{8EC6424C-1C87-4C2A-8AEC-671B50A70930}" destId="{7C41677B-20D6-4AE9-946E-337809407362}" srcOrd="1" destOrd="0" presId="urn:microsoft.com/office/officeart/2005/8/layout/hList9"/>
    <dgm:cxn modelId="{D459682B-07DB-465E-B945-10B7CE0F4613}" srcId="{9B1C135B-86BB-4E70-BF63-00F9DECB005B}" destId="{C92DF565-7E69-4FB4-80D3-515A4CC7DFCE}" srcOrd="1" destOrd="0" parTransId="{2986B2A1-7A9A-41D5-8726-582D824BD686}" sibTransId="{2C364E3F-7C7A-43D5-A0A6-9FC0F3A87779}"/>
    <dgm:cxn modelId="{864C7132-0375-4306-8FD6-C0676F9AC054}" srcId="{9B1C135B-86BB-4E70-BF63-00F9DECB005B}" destId="{A6DA2131-1DFC-4EDF-A52C-CBBFE5F3E83B}" srcOrd="0" destOrd="0" parTransId="{EB7E7F42-B2E4-4B9C-9702-569DEA1BC5EC}" sibTransId="{54CEBE14-53A9-45DA-9683-E86FFDC2AB70}"/>
    <dgm:cxn modelId="{D0D10637-4836-4CB1-BDCF-368EAD3CBD49}" srcId="{04BD6C69-A8BF-4C97-960A-7791A4FA8404}" destId="{E6524EAB-4A08-47B5-9DED-7D184398AA98}" srcOrd="4" destOrd="0" parTransId="{02F97E0F-D738-4A0F-8756-26CD49948C9C}" sibTransId="{F9B9349E-0F40-48D0-9249-FDF0577954D9}"/>
    <dgm:cxn modelId="{0187CD3F-331F-4176-BBEB-B45EFEF58E14}" srcId="{9B1C135B-86BB-4E70-BF63-00F9DECB005B}" destId="{8EC6424C-1C87-4C2A-8AEC-671B50A70930}" srcOrd="3" destOrd="0" parTransId="{87F5D7FC-9EF3-45AB-8416-1350FCE3FC93}" sibTransId="{F73A63A5-A206-442A-9899-6C0699CBFE3F}"/>
    <dgm:cxn modelId="{BC28D93F-BC5A-41C6-AFF6-654D3B5EBA39}" type="presOf" srcId="{21671BB5-B1DC-4900-9AA2-039DC3C5B9D1}" destId="{51694FF7-E0D6-43A4-897F-8D12273550B9}" srcOrd="0" destOrd="0" presId="urn:microsoft.com/office/officeart/2005/8/layout/hList9"/>
    <dgm:cxn modelId="{35F1F63F-0641-4898-8665-819B8902EB3B}" type="presOf" srcId="{9F2E5988-57C2-42FE-AFE5-D7D0AE48A107}" destId="{213FF5AF-E090-4694-8378-BA89C3795561}" srcOrd="0" destOrd="0" presId="urn:microsoft.com/office/officeart/2005/8/layout/hList9"/>
    <dgm:cxn modelId="{39A20C5E-28B1-457E-A561-4F540FDB1C21}" srcId="{D5229F39-4142-4CF4-9A77-6C762FB81F6B}" destId="{9B1C135B-86BB-4E70-BF63-00F9DECB005B}" srcOrd="1" destOrd="0" parTransId="{5BE6C6D1-2AA1-4508-A01A-14375715A3DE}" sibTransId="{F656465E-AE02-4E30-B4F6-26FE6B71B874}"/>
    <dgm:cxn modelId="{F6AB8A60-9C85-4A7A-B210-7B28A6083A88}" type="presOf" srcId="{CC785031-05B6-4092-9D32-3E261E35C261}" destId="{965C6036-6FC9-4BA2-936D-C40E065C8EB5}" srcOrd="0" destOrd="0" presId="urn:microsoft.com/office/officeart/2005/8/layout/hList9"/>
    <dgm:cxn modelId="{3C212A45-31A3-4CE0-8B4F-8949E547AF01}" type="presOf" srcId="{C92DF565-7E69-4FB4-80D3-515A4CC7DFCE}" destId="{95299FE9-9B6F-4167-AE16-CCD0EAD404B3}" srcOrd="1" destOrd="0" presId="urn:microsoft.com/office/officeart/2005/8/layout/hList9"/>
    <dgm:cxn modelId="{ABE84467-DD80-4FC4-8C26-BB0132BE99D3}" type="presOf" srcId="{278F5F16-C1AB-41A4-975C-EE47DBE4E55F}" destId="{FDC46932-A15E-49CF-AA90-6D81A7EA4053}" srcOrd="1" destOrd="0" presId="urn:microsoft.com/office/officeart/2005/8/layout/hList9"/>
    <dgm:cxn modelId="{2FEB9149-BCE7-4A80-8844-06463CF05875}" type="presOf" srcId="{A6DA2131-1DFC-4EDF-A52C-CBBFE5F3E83B}" destId="{FE0A50D7-A7F7-4ED9-940B-C93AAA5A5861}" srcOrd="0" destOrd="0" presId="urn:microsoft.com/office/officeart/2005/8/layout/hList9"/>
    <dgm:cxn modelId="{26FBCF49-C5D7-4D6A-828F-20D17EB2D450}" type="presOf" srcId="{278F5F16-C1AB-41A4-975C-EE47DBE4E55F}" destId="{D3859B3F-7E7B-44B1-B617-4A2EE161957F}" srcOrd="0" destOrd="0" presId="urn:microsoft.com/office/officeart/2005/8/layout/hList9"/>
    <dgm:cxn modelId="{8C95204D-4D7A-4E9A-9FB8-2AD71E66968F}" type="presOf" srcId="{E6524EAB-4A08-47B5-9DED-7D184398AA98}" destId="{58DAC03C-7876-4784-A71F-E175165899F4}" srcOrd="0" destOrd="0" presId="urn:microsoft.com/office/officeart/2005/8/layout/hList9"/>
    <dgm:cxn modelId="{6581F650-D437-49F6-8EE2-C3AFC783FE9C}" srcId="{04BD6C69-A8BF-4C97-960A-7791A4FA8404}" destId="{278F5F16-C1AB-41A4-975C-EE47DBE4E55F}" srcOrd="2" destOrd="0" parTransId="{142EF860-1EA2-46C9-8475-2EAD69236FBE}" sibTransId="{7E41AEA5-6884-40C8-950A-5CC2B5654685}"/>
    <dgm:cxn modelId="{09AE4652-C3CA-4349-B4C2-2E0434B58AFD}" type="presOf" srcId="{7F385921-B8A7-42B1-8BA4-3D8C803FEF4B}" destId="{56B951AC-40AD-4F4D-B54A-DF6A46CDEA40}" srcOrd="0" destOrd="0" presId="urn:microsoft.com/office/officeart/2005/8/layout/hList9"/>
    <dgm:cxn modelId="{9F51AD75-9D84-4519-9994-1CAB11BEFB94}" type="presOf" srcId="{DFFB40CF-8DEE-6449-B3CB-C10DC2E84555}" destId="{1F1FBE3A-66B7-A543-A983-FC1673759148}" srcOrd="1" destOrd="0" presId="urn:microsoft.com/office/officeart/2005/8/layout/hList9"/>
    <dgm:cxn modelId="{A14D2057-6747-439B-B5F3-265FFB42419F}" srcId="{04BD6C69-A8BF-4C97-960A-7791A4FA8404}" destId="{9F2E5988-57C2-42FE-AFE5-D7D0AE48A107}" srcOrd="0" destOrd="0" parTransId="{A7449573-25F4-4F53-A347-932BF2CE5F10}" sibTransId="{4FD23E95-381B-46B0-B9F8-9727CC4153B6}"/>
    <dgm:cxn modelId="{B949FD79-E2DD-47DA-8DAC-7DBF5F63B359}" type="presOf" srcId="{04BD6C69-A8BF-4C97-960A-7791A4FA8404}" destId="{B638601E-F916-4F36-BD6D-C54A9CC0BABD}" srcOrd="0" destOrd="0" presId="urn:microsoft.com/office/officeart/2005/8/layout/hList9"/>
    <dgm:cxn modelId="{6A8DA95A-E392-406F-9E12-F23EF5962C35}" type="presOf" srcId="{D5229F39-4142-4CF4-9A77-6C762FB81F6B}" destId="{C36CE3FA-9B4A-43EE-954A-A1124834F44A}" srcOrd="0" destOrd="0" presId="urn:microsoft.com/office/officeart/2005/8/layout/hList9"/>
    <dgm:cxn modelId="{EDE7CC88-A787-48A0-874A-BCA54A9F71A2}" type="presOf" srcId="{21671BB5-B1DC-4900-9AA2-039DC3C5B9D1}" destId="{49AF7931-56EB-42B0-A9D9-76F742526488}" srcOrd="1" destOrd="0" presId="urn:microsoft.com/office/officeart/2005/8/layout/hList9"/>
    <dgm:cxn modelId="{92D73689-D9AA-4BDA-8C14-368FC25DBB95}" type="presOf" srcId="{CC785031-05B6-4092-9D32-3E261E35C261}" destId="{1B227243-BB58-46E6-A064-8E849450A493}" srcOrd="1" destOrd="0" presId="urn:microsoft.com/office/officeart/2005/8/layout/hList9"/>
    <dgm:cxn modelId="{05D2028B-90CF-4EBA-95C6-A3F13A7F11D8}" type="presOf" srcId="{9F2E5988-57C2-42FE-AFE5-D7D0AE48A107}" destId="{0F8A3C55-AFCE-4C4D-8924-41BC5E8A445F}" srcOrd="1" destOrd="0" presId="urn:microsoft.com/office/officeart/2005/8/layout/hList9"/>
    <dgm:cxn modelId="{AA9F3B98-2556-4E3D-A815-27AB2495419B}" type="presOf" srcId="{E6524EAB-4A08-47B5-9DED-7D184398AA98}" destId="{9D384D3A-D19E-4AC4-B45B-AEA0B74B64E6}" srcOrd="1" destOrd="0" presId="urn:microsoft.com/office/officeart/2005/8/layout/hList9"/>
    <dgm:cxn modelId="{243382A1-0FE2-44C3-860D-848F8437D876}" type="presOf" srcId="{DFFB40CF-8DEE-6449-B3CB-C10DC2E84555}" destId="{A7A3AFE9-E2F0-054C-81AD-BD59DF4EA3A4}" srcOrd="0" destOrd="0" presId="urn:microsoft.com/office/officeart/2005/8/layout/hList9"/>
    <dgm:cxn modelId="{2EA36BB6-D453-449D-8D2C-792E6BDDC983}" srcId="{04BD6C69-A8BF-4C97-960A-7791A4FA8404}" destId="{7F385921-B8A7-42B1-8BA4-3D8C803FEF4B}" srcOrd="3" destOrd="0" parTransId="{E589313F-9155-475B-A8E4-1D1C1134D12A}" sibTransId="{23203859-88EC-418F-AE0A-14D6B9AE4B55}"/>
    <dgm:cxn modelId="{80F54DC4-5992-BF42-BB6F-F36D75007592}" srcId="{9B1C135B-86BB-4E70-BF63-00F9DECB005B}" destId="{DFFB40CF-8DEE-6449-B3CB-C10DC2E84555}" srcOrd="4" destOrd="0" parTransId="{137E7C6A-2CFD-F143-86FB-DB8ECD156DD1}" sibTransId="{B4F0770F-C844-A341-AABA-C9775BFD4F9D}"/>
    <dgm:cxn modelId="{5A7353D4-C006-45F8-9BCB-1A2CCBE9F7E2}" type="presOf" srcId="{C92DF565-7E69-4FB4-80D3-515A4CC7DFCE}" destId="{84AF9EF4-A77F-4A46-A3A9-B48BD91296D2}" srcOrd="0" destOrd="0" presId="urn:microsoft.com/office/officeart/2005/8/layout/hList9"/>
    <dgm:cxn modelId="{DC94D9E6-A115-4095-B527-6A221BDC36F9}" type="presOf" srcId="{8EC6424C-1C87-4C2A-8AEC-671B50A70930}" destId="{F13907E0-288D-4F99-B6CD-95476FA7DE90}" srcOrd="0" destOrd="0" presId="urn:microsoft.com/office/officeart/2005/8/layout/hList9"/>
    <dgm:cxn modelId="{7916DBEF-A303-47B3-9C8A-ABF787E4393C}" srcId="{9B1C135B-86BB-4E70-BF63-00F9DECB005B}" destId="{21671BB5-B1DC-4900-9AA2-039DC3C5B9D1}" srcOrd="2" destOrd="0" parTransId="{F4C3B861-8E4F-499D-933E-59692982E96A}" sibTransId="{042B51EB-AEB5-4F44-BEDD-3512A6D3392A}"/>
    <dgm:cxn modelId="{FE3A21FC-A04F-49D6-8385-D279FD5FB3F3}" srcId="{04BD6C69-A8BF-4C97-960A-7791A4FA8404}" destId="{CC785031-05B6-4092-9D32-3E261E35C261}" srcOrd="1" destOrd="0" parTransId="{B0F0F24B-98ED-49E6-B068-0DF2BDEC1011}" sibTransId="{FC1BC8D4-65B3-4C9F-A270-B2582F6D65AC}"/>
    <dgm:cxn modelId="{59467940-2786-4D14-BFF2-09677D1C3C36}" type="presParOf" srcId="{C36CE3FA-9B4A-43EE-954A-A1124834F44A}" destId="{D53466DE-0F67-4B0B-9A32-135570D6F5F2}" srcOrd="0" destOrd="0" presId="urn:microsoft.com/office/officeart/2005/8/layout/hList9"/>
    <dgm:cxn modelId="{621AF954-50CB-48FB-A237-FEDD1D93E727}" type="presParOf" srcId="{C36CE3FA-9B4A-43EE-954A-A1124834F44A}" destId="{96A25336-E355-4FE8-A1DD-50909E0894D2}" srcOrd="1" destOrd="0" presId="urn:microsoft.com/office/officeart/2005/8/layout/hList9"/>
    <dgm:cxn modelId="{BB4A44F8-D857-4141-99E0-19A434EBD616}" type="presParOf" srcId="{96A25336-E355-4FE8-A1DD-50909E0894D2}" destId="{81C90B4F-0CFC-4F38-AFDC-989F669063D8}" srcOrd="0" destOrd="0" presId="urn:microsoft.com/office/officeart/2005/8/layout/hList9"/>
    <dgm:cxn modelId="{C79C2758-DB96-433C-8FA4-64990A345ECD}" type="presParOf" srcId="{96A25336-E355-4FE8-A1DD-50909E0894D2}" destId="{79772EEF-79FE-476E-A65D-1C73486E833E}" srcOrd="1" destOrd="0" presId="urn:microsoft.com/office/officeart/2005/8/layout/hList9"/>
    <dgm:cxn modelId="{2EFDC9A5-A375-41AC-9692-0318553D8C6E}" type="presParOf" srcId="{79772EEF-79FE-476E-A65D-1C73486E833E}" destId="{213FF5AF-E090-4694-8378-BA89C3795561}" srcOrd="0" destOrd="0" presId="urn:microsoft.com/office/officeart/2005/8/layout/hList9"/>
    <dgm:cxn modelId="{C96FECA5-92FA-4B2B-9199-8DB7FE16FCD8}" type="presParOf" srcId="{79772EEF-79FE-476E-A65D-1C73486E833E}" destId="{0F8A3C55-AFCE-4C4D-8924-41BC5E8A445F}" srcOrd="1" destOrd="0" presId="urn:microsoft.com/office/officeart/2005/8/layout/hList9"/>
    <dgm:cxn modelId="{1A7A7881-89DA-42CF-95F5-26895579478C}" type="presParOf" srcId="{96A25336-E355-4FE8-A1DD-50909E0894D2}" destId="{A7795664-971F-4443-8F58-9BFAE5654C87}" srcOrd="2" destOrd="0" presId="urn:microsoft.com/office/officeart/2005/8/layout/hList9"/>
    <dgm:cxn modelId="{F8C0E6A4-FBAF-454F-B172-857F9AEED469}" type="presParOf" srcId="{A7795664-971F-4443-8F58-9BFAE5654C87}" destId="{965C6036-6FC9-4BA2-936D-C40E065C8EB5}" srcOrd="0" destOrd="0" presId="urn:microsoft.com/office/officeart/2005/8/layout/hList9"/>
    <dgm:cxn modelId="{E3492A32-4CC5-4EC6-8B12-5CB94B27F095}" type="presParOf" srcId="{A7795664-971F-4443-8F58-9BFAE5654C87}" destId="{1B227243-BB58-46E6-A064-8E849450A493}" srcOrd="1" destOrd="0" presId="urn:microsoft.com/office/officeart/2005/8/layout/hList9"/>
    <dgm:cxn modelId="{88A20134-439D-48C4-97D2-8CFB6F935273}" type="presParOf" srcId="{96A25336-E355-4FE8-A1DD-50909E0894D2}" destId="{D3A94ACE-03C9-4189-97C4-CEB82E13D0AE}" srcOrd="3" destOrd="0" presId="urn:microsoft.com/office/officeart/2005/8/layout/hList9"/>
    <dgm:cxn modelId="{39A4BA93-BA38-4C76-A0E7-90580631BBE9}" type="presParOf" srcId="{D3A94ACE-03C9-4189-97C4-CEB82E13D0AE}" destId="{D3859B3F-7E7B-44B1-B617-4A2EE161957F}" srcOrd="0" destOrd="0" presId="urn:microsoft.com/office/officeart/2005/8/layout/hList9"/>
    <dgm:cxn modelId="{7B141387-C78D-4D9B-8CBC-4B6F973C234A}" type="presParOf" srcId="{D3A94ACE-03C9-4189-97C4-CEB82E13D0AE}" destId="{FDC46932-A15E-49CF-AA90-6D81A7EA4053}" srcOrd="1" destOrd="0" presId="urn:microsoft.com/office/officeart/2005/8/layout/hList9"/>
    <dgm:cxn modelId="{75B33424-3369-43EA-850F-19431AA405D5}" type="presParOf" srcId="{96A25336-E355-4FE8-A1DD-50909E0894D2}" destId="{E63CAC21-E01D-40FF-AA67-DFBDBAFC7485}" srcOrd="4" destOrd="0" presId="urn:microsoft.com/office/officeart/2005/8/layout/hList9"/>
    <dgm:cxn modelId="{70DFAC5C-9FB9-45A9-8DB7-30A83ED67784}" type="presParOf" srcId="{E63CAC21-E01D-40FF-AA67-DFBDBAFC7485}" destId="{56B951AC-40AD-4F4D-B54A-DF6A46CDEA40}" srcOrd="0" destOrd="0" presId="urn:microsoft.com/office/officeart/2005/8/layout/hList9"/>
    <dgm:cxn modelId="{6861EC68-32F3-45F6-B927-AEDDD19B38D4}" type="presParOf" srcId="{E63CAC21-E01D-40FF-AA67-DFBDBAFC7485}" destId="{2F1B9A53-3B7A-4008-A2F0-8C284812472A}" srcOrd="1" destOrd="0" presId="urn:microsoft.com/office/officeart/2005/8/layout/hList9"/>
    <dgm:cxn modelId="{337101F7-4276-4AB1-87B8-D821AD58521C}" type="presParOf" srcId="{96A25336-E355-4FE8-A1DD-50909E0894D2}" destId="{81C067D1-A76C-4E55-98FC-E18BB7B38E00}" srcOrd="5" destOrd="0" presId="urn:microsoft.com/office/officeart/2005/8/layout/hList9"/>
    <dgm:cxn modelId="{6BD3C353-44FE-49F6-8286-40D66764AC77}" type="presParOf" srcId="{81C067D1-A76C-4E55-98FC-E18BB7B38E00}" destId="{58DAC03C-7876-4784-A71F-E175165899F4}" srcOrd="0" destOrd="0" presId="urn:microsoft.com/office/officeart/2005/8/layout/hList9"/>
    <dgm:cxn modelId="{6EB364E6-4E05-4E6C-98C6-9478B3956778}" type="presParOf" srcId="{81C067D1-A76C-4E55-98FC-E18BB7B38E00}" destId="{9D384D3A-D19E-4AC4-B45B-AEA0B74B64E6}" srcOrd="1" destOrd="0" presId="urn:microsoft.com/office/officeart/2005/8/layout/hList9"/>
    <dgm:cxn modelId="{40E449E0-B9FD-4A1E-8D5A-7933C0DEDCC3}" type="presParOf" srcId="{C36CE3FA-9B4A-43EE-954A-A1124834F44A}" destId="{93A36FEC-B11D-4C36-B9DF-377028E0D78D}" srcOrd="2" destOrd="0" presId="urn:microsoft.com/office/officeart/2005/8/layout/hList9"/>
    <dgm:cxn modelId="{84411D38-CBA0-45BD-BD00-4494738DE4A4}" type="presParOf" srcId="{C36CE3FA-9B4A-43EE-954A-A1124834F44A}" destId="{B638601E-F916-4F36-BD6D-C54A9CC0BABD}" srcOrd="3" destOrd="0" presId="urn:microsoft.com/office/officeart/2005/8/layout/hList9"/>
    <dgm:cxn modelId="{5CB3B90B-B14E-4F9A-A12F-BDEAA9DEE048}" type="presParOf" srcId="{C36CE3FA-9B4A-43EE-954A-A1124834F44A}" destId="{DF9111B9-933C-4EA5-8FB6-D0E6D73414D9}" srcOrd="4" destOrd="0" presId="urn:microsoft.com/office/officeart/2005/8/layout/hList9"/>
    <dgm:cxn modelId="{75D80A4D-F7A7-4ABB-930E-E9A48DB2C473}" type="presParOf" srcId="{C36CE3FA-9B4A-43EE-954A-A1124834F44A}" destId="{ED559469-3BF5-4F1E-A054-AB84CD8A4D63}" srcOrd="5" destOrd="0" presId="urn:microsoft.com/office/officeart/2005/8/layout/hList9"/>
    <dgm:cxn modelId="{239194BB-D92B-49FB-AB42-BA772356AC47}" type="presParOf" srcId="{C36CE3FA-9B4A-43EE-954A-A1124834F44A}" destId="{9F67B1BB-4210-4F75-B87C-5CE3A6F4E360}" srcOrd="6" destOrd="0" presId="urn:microsoft.com/office/officeart/2005/8/layout/hList9"/>
    <dgm:cxn modelId="{F44C5B5A-905F-44E3-BB81-CCD341E4A46B}" type="presParOf" srcId="{9F67B1BB-4210-4F75-B87C-5CE3A6F4E360}" destId="{D813232B-F461-4F35-A480-DF5D4351FED2}" srcOrd="0" destOrd="0" presId="urn:microsoft.com/office/officeart/2005/8/layout/hList9"/>
    <dgm:cxn modelId="{DC10C20E-DC5D-4C02-A062-183959D4AE63}" type="presParOf" srcId="{9F67B1BB-4210-4F75-B87C-5CE3A6F4E360}" destId="{FFE06CBA-5D0C-40CF-A69D-FD0A0E2EFBCE}" srcOrd="1" destOrd="0" presId="urn:microsoft.com/office/officeart/2005/8/layout/hList9"/>
    <dgm:cxn modelId="{8A26DF81-0C22-481A-BF6D-F893BECB5C3D}" type="presParOf" srcId="{FFE06CBA-5D0C-40CF-A69D-FD0A0E2EFBCE}" destId="{FE0A50D7-A7F7-4ED9-940B-C93AAA5A5861}" srcOrd="0" destOrd="0" presId="urn:microsoft.com/office/officeart/2005/8/layout/hList9"/>
    <dgm:cxn modelId="{7FA9DCB9-7595-4A81-AD39-41CAF8080239}" type="presParOf" srcId="{FFE06CBA-5D0C-40CF-A69D-FD0A0E2EFBCE}" destId="{87A2F1F1-2F4D-4A41-AD4D-91A2ECAD4A9B}" srcOrd="1" destOrd="0" presId="urn:microsoft.com/office/officeart/2005/8/layout/hList9"/>
    <dgm:cxn modelId="{20C9B96A-0A92-44FC-97A7-109C418D11D1}" type="presParOf" srcId="{9F67B1BB-4210-4F75-B87C-5CE3A6F4E360}" destId="{014FF317-A387-4263-B0F3-6D3B58F3FF54}" srcOrd="2" destOrd="0" presId="urn:microsoft.com/office/officeart/2005/8/layout/hList9"/>
    <dgm:cxn modelId="{FB1F636E-FB01-4A0E-998F-5FB3AC7FFDD5}" type="presParOf" srcId="{014FF317-A387-4263-B0F3-6D3B58F3FF54}" destId="{84AF9EF4-A77F-4A46-A3A9-B48BD91296D2}" srcOrd="0" destOrd="0" presId="urn:microsoft.com/office/officeart/2005/8/layout/hList9"/>
    <dgm:cxn modelId="{BF139857-984F-4BE3-8967-1F026BE6A2F1}" type="presParOf" srcId="{014FF317-A387-4263-B0F3-6D3B58F3FF54}" destId="{95299FE9-9B6F-4167-AE16-CCD0EAD404B3}" srcOrd="1" destOrd="0" presId="urn:microsoft.com/office/officeart/2005/8/layout/hList9"/>
    <dgm:cxn modelId="{B1D54740-CDCD-4B4B-B0B4-822C5CB50C23}" type="presParOf" srcId="{9F67B1BB-4210-4F75-B87C-5CE3A6F4E360}" destId="{A7628A5D-5BEF-45F6-B5AC-16581B3B8BC9}" srcOrd="3" destOrd="0" presId="urn:microsoft.com/office/officeart/2005/8/layout/hList9"/>
    <dgm:cxn modelId="{42EB67C0-5113-4707-8345-90A69E294662}" type="presParOf" srcId="{A7628A5D-5BEF-45F6-B5AC-16581B3B8BC9}" destId="{51694FF7-E0D6-43A4-897F-8D12273550B9}" srcOrd="0" destOrd="0" presId="urn:microsoft.com/office/officeart/2005/8/layout/hList9"/>
    <dgm:cxn modelId="{33C8260D-A98D-47C4-BFED-F612CA42CC66}" type="presParOf" srcId="{A7628A5D-5BEF-45F6-B5AC-16581B3B8BC9}" destId="{49AF7931-56EB-42B0-A9D9-76F742526488}" srcOrd="1" destOrd="0" presId="urn:microsoft.com/office/officeart/2005/8/layout/hList9"/>
    <dgm:cxn modelId="{EB49EC92-0156-49BB-BFA1-4703B45CCE0A}" type="presParOf" srcId="{9F67B1BB-4210-4F75-B87C-5CE3A6F4E360}" destId="{0A2E3C2E-697E-4357-8EA7-F72ABE63CC39}" srcOrd="4" destOrd="0" presId="urn:microsoft.com/office/officeart/2005/8/layout/hList9"/>
    <dgm:cxn modelId="{29DD8AB0-0BF3-4D0E-BA02-E158CD68F3BE}" type="presParOf" srcId="{0A2E3C2E-697E-4357-8EA7-F72ABE63CC39}" destId="{F13907E0-288D-4F99-B6CD-95476FA7DE90}" srcOrd="0" destOrd="0" presId="urn:microsoft.com/office/officeart/2005/8/layout/hList9"/>
    <dgm:cxn modelId="{2BF76567-5E3B-4257-867C-65573A0BB49B}" type="presParOf" srcId="{0A2E3C2E-697E-4357-8EA7-F72ABE63CC39}" destId="{7C41677B-20D6-4AE9-946E-337809407362}" srcOrd="1" destOrd="0" presId="urn:microsoft.com/office/officeart/2005/8/layout/hList9"/>
    <dgm:cxn modelId="{BA41C265-6E87-4E7F-99DC-CEEC7DB9A5CD}" type="presParOf" srcId="{9F67B1BB-4210-4F75-B87C-5CE3A6F4E360}" destId="{DAEC3460-1E33-EA4A-A9A5-4E1D5DF19520}" srcOrd="5" destOrd="0" presId="urn:microsoft.com/office/officeart/2005/8/layout/hList9"/>
    <dgm:cxn modelId="{83CCF2F0-E0A1-4BBA-B62E-C333D76E1BA3}" type="presParOf" srcId="{DAEC3460-1E33-EA4A-A9A5-4E1D5DF19520}" destId="{A7A3AFE9-E2F0-054C-81AD-BD59DF4EA3A4}" srcOrd="0" destOrd="0" presId="urn:microsoft.com/office/officeart/2005/8/layout/hList9"/>
    <dgm:cxn modelId="{C1BA933F-4255-4F96-A94E-05F1145BF4FD}" type="presParOf" srcId="{DAEC3460-1E33-EA4A-A9A5-4E1D5DF19520}" destId="{1F1FBE3A-66B7-A543-A983-FC1673759148}" srcOrd="1" destOrd="0" presId="urn:microsoft.com/office/officeart/2005/8/layout/hList9"/>
    <dgm:cxn modelId="{61EDB551-C03C-4776-AB7F-20C0950634DB}" type="presParOf" srcId="{C36CE3FA-9B4A-43EE-954A-A1124834F44A}" destId="{188126DF-9220-473E-A73C-C6A71815EBEB}" srcOrd="7" destOrd="0" presId="urn:microsoft.com/office/officeart/2005/8/layout/hList9"/>
    <dgm:cxn modelId="{71E702A6-A4AC-4210-BF00-83A4897FA48D}" type="presParOf" srcId="{C36CE3FA-9B4A-43EE-954A-A1124834F44A}" destId="{C391C3EF-9F7C-4168-9C39-7888BAD51FE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C53F18-AEF0-4DAF-8584-464D9B76988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9D4869-1C53-4336-BF1E-23F73B4D9BB4}">
      <dgm:prSet phldrT="[Text]" custT="1"/>
      <dgm:spPr/>
      <dgm:t>
        <a:bodyPr/>
        <a:lstStyle/>
        <a:p>
          <a:r>
            <a:rPr lang="en-US" sz="1600" b="1" dirty="0" err="1"/>
            <a:t>Envoyer</a:t>
          </a:r>
          <a:r>
            <a:rPr lang="en-US" sz="1600" b="1" dirty="0"/>
            <a:t> les documents </a:t>
          </a:r>
          <a:r>
            <a:rPr lang="en-US" sz="1600" b="1" dirty="0" err="1"/>
            <a:t>avant</a:t>
          </a:r>
          <a:endParaRPr lang="en-US" sz="1600" b="1" dirty="0"/>
        </a:p>
      </dgm:t>
    </dgm:pt>
    <dgm:pt modelId="{5DCFB49E-9C2C-4B58-A87D-B1386656CE8F}" type="parTrans" cxnId="{5E63D2F4-1E1A-4163-BD85-837E548AF4B6}">
      <dgm:prSet/>
      <dgm:spPr/>
      <dgm:t>
        <a:bodyPr/>
        <a:lstStyle/>
        <a:p>
          <a:endParaRPr lang="en-US"/>
        </a:p>
      </dgm:t>
    </dgm:pt>
    <dgm:pt modelId="{C1E6D258-4FF1-4C8A-83B2-EC48D4F8A12E}" type="sibTrans" cxnId="{5E63D2F4-1E1A-4163-BD85-837E548AF4B6}">
      <dgm:prSet/>
      <dgm:spPr/>
      <dgm:t>
        <a:bodyPr/>
        <a:lstStyle/>
        <a:p>
          <a:r>
            <a:rPr lang="en-US"/>
            <a:t>?</a:t>
          </a:r>
        </a:p>
      </dgm:t>
    </dgm:pt>
    <dgm:pt modelId="{01F7E295-E9E5-47BB-8885-7BA1D4199146}">
      <dgm:prSet phldrT="[Text]" custT="1"/>
      <dgm:spPr/>
      <dgm:t>
        <a:bodyPr/>
        <a:lstStyle/>
        <a:p>
          <a:r>
            <a:rPr lang="en-US" sz="1600" b="1" dirty="0" err="1"/>
            <a:t>Attribuer</a:t>
          </a:r>
          <a:r>
            <a:rPr lang="en-US" sz="1600" b="1" dirty="0"/>
            <a:t> les </a:t>
          </a:r>
          <a:r>
            <a:rPr lang="en-US" sz="1600" b="1" dirty="0" err="1"/>
            <a:t>rôles</a:t>
          </a:r>
          <a:endParaRPr lang="en-US" sz="1600" b="1" dirty="0"/>
        </a:p>
      </dgm:t>
    </dgm:pt>
    <dgm:pt modelId="{232F8914-D177-4457-8B6F-47556B980CD4}" type="parTrans" cxnId="{6B624150-69F0-47DE-BCDB-45BC9B548A00}">
      <dgm:prSet/>
      <dgm:spPr/>
      <dgm:t>
        <a:bodyPr/>
        <a:lstStyle/>
        <a:p>
          <a:endParaRPr lang="en-US"/>
        </a:p>
      </dgm:t>
    </dgm:pt>
    <dgm:pt modelId="{68783408-7C17-45E7-84F7-58D647611BA7}" type="sibTrans" cxnId="{6B624150-69F0-47DE-BCDB-45BC9B548A00}">
      <dgm:prSet custT="1"/>
      <dgm:spPr/>
      <dgm:t>
        <a:bodyPr/>
        <a:lstStyle/>
        <a:p>
          <a:r>
            <a:rPr lang="en-US" sz="2000" b="1"/>
            <a:t>Partager les rôles</a:t>
          </a:r>
        </a:p>
      </dgm:t>
    </dgm:pt>
    <dgm:pt modelId="{C1796F94-2D13-4C39-9D54-DF8F86D6FA4B}">
      <dgm:prSet phldrT="[Text]" custT="1"/>
      <dgm:spPr/>
      <dgm:t>
        <a:bodyPr/>
        <a:lstStyle/>
        <a:p>
          <a:r>
            <a:rPr lang="en-US" sz="2000" b="1"/>
            <a:t>Vote</a:t>
          </a:r>
        </a:p>
      </dgm:t>
    </dgm:pt>
    <dgm:pt modelId="{5D43E2F8-9790-4020-9448-9239B9778377}" type="parTrans" cxnId="{64402CBC-612F-4E59-82B3-338FD2855BF8}">
      <dgm:prSet/>
      <dgm:spPr/>
      <dgm:t>
        <a:bodyPr/>
        <a:lstStyle/>
        <a:p>
          <a:endParaRPr lang="en-US"/>
        </a:p>
      </dgm:t>
    </dgm:pt>
    <dgm:pt modelId="{8F76B9D3-A611-4FEF-9A12-BF74F67A9C82}" type="sibTrans" cxnId="{64402CBC-612F-4E59-82B3-338FD2855BF8}">
      <dgm:prSet custT="1"/>
      <dgm:spPr/>
      <dgm:t>
        <a:bodyPr/>
        <a:lstStyle/>
        <a:p>
          <a:r>
            <a:rPr lang="en-US" sz="2000" b="1" dirty="0"/>
            <a:t>Post-its</a:t>
          </a:r>
        </a:p>
      </dgm:t>
    </dgm:pt>
    <dgm:pt modelId="{9F45FD97-807E-496A-ABFF-39CFCD454BEC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Faire </a:t>
          </a:r>
          <a:r>
            <a:rPr lang="en-US" sz="2000" b="1" dirty="0" err="1">
              <a:solidFill>
                <a:schemeClr val="tx1"/>
              </a:solidFill>
            </a:rPr>
            <a:t>circuler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l’information</a:t>
          </a:r>
          <a:endParaRPr lang="en-US" sz="2000" b="1" dirty="0">
            <a:solidFill>
              <a:schemeClr val="tx1"/>
            </a:solidFill>
          </a:endParaRPr>
        </a:p>
      </dgm:t>
    </dgm:pt>
    <dgm:pt modelId="{E8FFF61B-DB83-4232-B793-BCFAEE2B1B17}" type="parTrans" cxnId="{B521F218-D7C5-4021-ACA8-62F27F1A9D96}">
      <dgm:prSet/>
      <dgm:spPr/>
      <dgm:t>
        <a:bodyPr/>
        <a:lstStyle/>
        <a:p>
          <a:endParaRPr lang="en-US"/>
        </a:p>
      </dgm:t>
    </dgm:pt>
    <dgm:pt modelId="{C01E7C8D-CDF1-4D95-9D7D-7D60AB5C58EF}" type="sibTrans" cxnId="{B521F218-D7C5-4021-ACA8-62F27F1A9D96}">
      <dgm:prSet custT="1"/>
      <dgm:spPr/>
      <dgm:t>
        <a:bodyPr/>
        <a:lstStyle/>
        <a:p>
          <a:r>
            <a:rPr lang="en-US" sz="2000" b="1"/>
            <a:t>Petits groupes</a:t>
          </a:r>
        </a:p>
      </dgm:t>
    </dgm:pt>
    <dgm:pt modelId="{2FE9FE34-E5AE-41B4-90DC-A5F2C1144F24}" type="pres">
      <dgm:prSet presAssocID="{DEC53F18-AEF0-4DAF-8584-464D9B76988D}" presName="Name0" presStyleCnt="0">
        <dgm:presLayoutVars>
          <dgm:chMax/>
          <dgm:chPref/>
          <dgm:dir/>
          <dgm:animLvl val="lvl"/>
        </dgm:presLayoutVars>
      </dgm:prSet>
      <dgm:spPr/>
    </dgm:pt>
    <dgm:pt modelId="{E9D1D6BD-A3F8-4E89-B625-88263F42DCE8}" type="pres">
      <dgm:prSet presAssocID="{2D9D4869-1C53-4336-BF1E-23F73B4D9BB4}" presName="composite" presStyleCnt="0"/>
      <dgm:spPr/>
    </dgm:pt>
    <dgm:pt modelId="{AA2957DA-8105-473A-A2FD-2A3A9D1F0D17}" type="pres">
      <dgm:prSet presAssocID="{2D9D4869-1C53-4336-BF1E-23F73B4D9BB4}" presName="Parent1" presStyleLbl="node1" presStyleIdx="0" presStyleCnt="8" custAng="0" custScaleX="128270">
        <dgm:presLayoutVars>
          <dgm:chMax val="1"/>
          <dgm:chPref val="1"/>
          <dgm:bulletEnabled val="1"/>
        </dgm:presLayoutVars>
      </dgm:prSet>
      <dgm:spPr/>
    </dgm:pt>
    <dgm:pt modelId="{D3F33C70-472E-4121-B8E5-047305DA56B3}" type="pres">
      <dgm:prSet presAssocID="{2D9D4869-1C53-4336-BF1E-23F73B4D9BB4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59A4625-EFC3-4158-ADDD-10A7624D654E}" type="pres">
      <dgm:prSet presAssocID="{2D9D4869-1C53-4336-BF1E-23F73B4D9BB4}" presName="BalanceSpacing" presStyleCnt="0"/>
      <dgm:spPr/>
    </dgm:pt>
    <dgm:pt modelId="{8A93D5DA-4514-44B3-BCB8-6945C2185CFA}" type="pres">
      <dgm:prSet presAssocID="{2D9D4869-1C53-4336-BF1E-23F73B4D9BB4}" presName="BalanceSpacing1" presStyleCnt="0"/>
      <dgm:spPr/>
    </dgm:pt>
    <dgm:pt modelId="{AACF0126-0272-4146-B2AF-E150E3FCE254}" type="pres">
      <dgm:prSet presAssocID="{C1E6D258-4FF1-4C8A-83B2-EC48D4F8A12E}" presName="Accent1Text" presStyleLbl="node1" presStyleIdx="1" presStyleCnt="8"/>
      <dgm:spPr/>
    </dgm:pt>
    <dgm:pt modelId="{5D1FCCE4-ECE1-438D-A04B-85B4DD5633D7}" type="pres">
      <dgm:prSet presAssocID="{C1E6D258-4FF1-4C8A-83B2-EC48D4F8A12E}" presName="spaceBetweenRectangles" presStyleCnt="0"/>
      <dgm:spPr/>
    </dgm:pt>
    <dgm:pt modelId="{EA669A31-DBC6-4F85-A011-25AF4643FE0D}" type="pres">
      <dgm:prSet presAssocID="{01F7E295-E9E5-47BB-8885-7BA1D4199146}" presName="composite" presStyleCnt="0"/>
      <dgm:spPr/>
    </dgm:pt>
    <dgm:pt modelId="{9226A7E4-782C-423D-BE48-87D3A509E4A1}" type="pres">
      <dgm:prSet presAssocID="{01F7E295-E9E5-47BB-8885-7BA1D419914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6164A10A-F046-49D7-A2B7-D6848AFB27A2}" type="pres">
      <dgm:prSet presAssocID="{01F7E295-E9E5-47BB-8885-7BA1D419914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B829112-EB99-494F-98A7-26A5480B4E62}" type="pres">
      <dgm:prSet presAssocID="{01F7E295-E9E5-47BB-8885-7BA1D4199146}" presName="BalanceSpacing" presStyleCnt="0"/>
      <dgm:spPr/>
    </dgm:pt>
    <dgm:pt modelId="{C7D385E4-A573-4814-A88A-99AF898C89D4}" type="pres">
      <dgm:prSet presAssocID="{01F7E295-E9E5-47BB-8885-7BA1D4199146}" presName="BalanceSpacing1" presStyleCnt="0"/>
      <dgm:spPr/>
    </dgm:pt>
    <dgm:pt modelId="{A544763D-F329-4E26-A70C-A8F421EE639E}" type="pres">
      <dgm:prSet presAssocID="{68783408-7C17-45E7-84F7-58D647611BA7}" presName="Accent1Text" presStyleLbl="node1" presStyleIdx="3" presStyleCnt="8"/>
      <dgm:spPr/>
    </dgm:pt>
    <dgm:pt modelId="{FAD0CE48-7584-4D82-AAC8-B49BE2252911}" type="pres">
      <dgm:prSet presAssocID="{68783408-7C17-45E7-84F7-58D647611BA7}" presName="spaceBetweenRectangles" presStyleCnt="0"/>
      <dgm:spPr/>
    </dgm:pt>
    <dgm:pt modelId="{99E685D6-E2C8-4174-86E9-683B8EDD1311}" type="pres">
      <dgm:prSet presAssocID="{9F45FD97-807E-496A-ABFF-39CFCD454BEC}" presName="composite" presStyleCnt="0"/>
      <dgm:spPr/>
    </dgm:pt>
    <dgm:pt modelId="{B7CB671A-F31A-46B3-90C6-30F4324388FE}" type="pres">
      <dgm:prSet presAssocID="{9F45FD97-807E-496A-ABFF-39CFCD454BEC}" presName="Parent1" presStyleLbl="node1" presStyleIdx="4" presStyleCnt="8" custScaleX="193522">
        <dgm:presLayoutVars>
          <dgm:chMax val="1"/>
          <dgm:chPref val="1"/>
          <dgm:bulletEnabled val="1"/>
        </dgm:presLayoutVars>
      </dgm:prSet>
      <dgm:spPr/>
    </dgm:pt>
    <dgm:pt modelId="{5325D518-7E85-4C43-A463-455E8C24E624}" type="pres">
      <dgm:prSet presAssocID="{9F45FD97-807E-496A-ABFF-39CFCD454BE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7D75B67-2F03-4A24-A193-6DDF9AB77B04}" type="pres">
      <dgm:prSet presAssocID="{9F45FD97-807E-496A-ABFF-39CFCD454BEC}" presName="BalanceSpacing" presStyleCnt="0"/>
      <dgm:spPr/>
    </dgm:pt>
    <dgm:pt modelId="{A8D270F6-004D-4B04-8AC2-62438C839F25}" type="pres">
      <dgm:prSet presAssocID="{9F45FD97-807E-496A-ABFF-39CFCD454BEC}" presName="BalanceSpacing1" presStyleCnt="0"/>
      <dgm:spPr/>
    </dgm:pt>
    <dgm:pt modelId="{8E317D4D-B255-4EC8-9684-75B70E9A240B}" type="pres">
      <dgm:prSet presAssocID="{C01E7C8D-CDF1-4D95-9D7D-7D60AB5C58EF}" presName="Accent1Text" presStyleLbl="node1" presStyleIdx="5" presStyleCnt="8"/>
      <dgm:spPr/>
    </dgm:pt>
    <dgm:pt modelId="{FF78B3C9-8F98-4CB3-B0B9-370BECAD1FDB}" type="pres">
      <dgm:prSet presAssocID="{C01E7C8D-CDF1-4D95-9D7D-7D60AB5C58EF}" presName="spaceBetweenRectangles" presStyleCnt="0"/>
      <dgm:spPr/>
    </dgm:pt>
    <dgm:pt modelId="{75449350-B4B0-46B5-922E-D3890070DF6F}" type="pres">
      <dgm:prSet presAssocID="{C1796F94-2D13-4C39-9D54-DF8F86D6FA4B}" presName="composite" presStyleCnt="0"/>
      <dgm:spPr/>
    </dgm:pt>
    <dgm:pt modelId="{191B6887-1AE0-4A62-8299-AA552644190C}" type="pres">
      <dgm:prSet presAssocID="{C1796F94-2D13-4C39-9D54-DF8F86D6FA4B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E648F8E0-D60F-4463-B6C2-1C3A5C3B780A}" type="pres">
      <dgm:prSet presAssocID="{C1796F94-2D13-4C39-9D54-DF8F86D6FA4B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389C742-9B23-4745-A773-092037B65C08}" type="pres">
      <dgm:prSet presAssocID="{C1796F94-2D13-4C39-9D54-DF8F86D6FA4B}" presName="BalanceSpacing" presStyleCnt="0"/>
      <dgm:spPr/>
    </dgm:pt>
    <dgm:pt modelId="{2CDF0CE7-52C9-470C-9F0B-2F04F244FB90}" type="pres">
      <dgm:prSet presAssocID="{C1796F94-2D13-4C39-9D54-DF8F86D6FA4B}" presName="BalanceSpacing1" presStyleCnt="0"/>
      <dgm:spPr/>
    </dgm:pt>
    <dgm:pt modelId="{265B502D-9456-4875-B811-08A6D7A0AB2A}" type="pres">
      <dgm:prSet presAssocID="{8F76B9D3-A611-4FEF-9A12-BF74F67A9C82}" presName="Accent1Text" presStyleLbl="node1" presStyleIdx="7" presStyleCnt="8"/>
      <dgm:spPr/>
    </dgm:pt>
  </dgm:ptLst>
  <dgm:cxnLst>
    <dgm:cxn modelId="{F4C71110-E9B7-407B-8223-20B9AEA7C7F8}" type="presOf" srcId="{DEC53F18-AEF0-4DAF-8584-464D9B76988D}" destId="{2FE9FE34-E5AE-41B4-90DC-A5F2C1144F24}" srcOrd="0" destOrd="0" presId="urn:microsoft.com/office/officeart/2008/layout/AlternatingHexagons"/>
    <dgm:cxn modelId="{B521F218-D7C5-4021-ACA8-62F27F1A9D96}" srcId="{DEC53F18-AEF0-4DAF-8584-464D9B76988D}" destId="{9F45FD97-807E-496A-ABFF-39CFCD454BEC}" srcOrd="2" destOrd="0" parTransId="{E8FFF61B-DB83-4232-B793-BCFAEE2B1B17}" sibTransId="{C01E7C8D-CDF1-4D95-9D7D-7D60AB5C58EF}"/>
    <dgm:cxn modelId="{BDCE1D69-D2A5-4C49-A09B-D72AA95295C7}" type="presOf" srcId="{68783408-7C17-45E7-84F7-58D647611BA7}" destId="{A544763D-F329-4E26-A70C-A8F421EE639E}" srcOrd="0" destOrd="0" presId="urn:microsoft.com/office/officeart/2008/layout/AlternatingHexagons"/>
    <dgm:cxn modelId="{6B624150-69F0-47DE-BCDB-45BC9B548A00}" srcId="{DEC53F18-AEF0-4DAF-8584-464D9B76988D}" destId="{01F7E295-E9E5-47BB-8885-7BA1D4199146}" srcOrd="1" destOrd="0" parTransId="{232F8914-D177-4457-8B6F-47556B980CD4}" sibTransId="{68783408-7C17-45E7-84F7-58D647611BA7}"/>
    <dgm:cxn modelId="{E5FCD298-6D71-4E68-A4DF-736E2CBB0A4B}" type="presOf" srcId="{01F7E295-E9E5-47BB-8885-7BA1D4199146}" destId="{9226A7E4-782C-423D-BE48-87D3A509E4A1}" srcOrd="0" destOrd="0" presId="urn:microsoft.com/office/officeart/2008/layout/AlternatingHexagons"/>
    <dgm:cxn modelId="{6F4977AA-4F80-43D3-93B2-ED22D3226327}" type="presOf" srcId="{2D9D4869-1C53-4336-BF1E-23F73B4D9BB4}" destId="{AA2957DA-8105-473A-A2FD-2A3A9D1F0D17}" srcOrd="0" destOrd="0" presId="urn:microsoft.com/office/officeart/2008/layout/AlternatingHexagons"/>
    <dgm:cxn modelId="{6A5F5AAD-EBDF-46C2-87E0-E56A4C9AA3D4}" type="presOf" srcId="{8F76B9D3-A611-4FEF-9A12-BF74F67A9C82}" destId="{265B502D-9456-4875-B811-08A6D7A0AB2A}" srcOrd="0" destOrd="0" presId="urn:microsoft.com/office/officeart/2008/layout/AlternatingHexagons"/>
    <dgm:cxn modelId="{64402CBC-612F-4E59-82B3-338FD2855BF8}" srcId="{DEC53F18-AEF0-4DAF-8584-464D9B76988D}" destId="{C1796F94-2D13-4C39-9D54-DF8F86D6FA4B}" srcOrd="3" destOrd="0" parTransId="{5D43E2F8-9790-4020-9448-9239B9778377}" sibTransId="{8F76B9D3-A611-4FEF-9A12-BF74F67A9C82}"/>
    <dgm:cxn modelId="{491FA6D6-194B-47C6-8003-414247E8256B}" type="presOf" srcId="{C1796F94-2D13-4C39-9D54-DF8F86D6FA4B}" destId="{191B6887-1AE0-4A62-8299-AA552644190C}" srcOrd="0" destOrd="0" presId="urn:microsoft.com/office/officeart/2008/layout/AlternatingHexagons"/>
    <dgm:cxn modelId="{0AE889EE-9C69-4E56-8998-58E2E224744F}" type="presOf" srcId="{C01E7C8D-CDF1-4D95-9D7D-7D60AB5C58EF}" destId="{8E317D4D-B255-4EC8-9684-75B70E9A240B}" srcOrd="0" destOrd="0" presId="urn:microsoft.com/office/officeart/2008/layout/AlternatingHexagons"/>
    <dgm:cxn modelId="{5E63D2F4-1E1A-4163-BD85-837E548AF4B6}" srcId="{DEC53F18-AEF0-4DAF-8584-464D9B76988D}" destId="{2D9D4869-1C53-4336-BF1E-23F73B4D9BB4}" srcOrd="0" destOrd="0" parTransId="{5DCFB49E-9C2C-4B58-A87D-B1386656CE8F}" sibTransId="{C1E6D258-4FF1-4C8A-83B2-EC48D4F8A12E}"/>
    <dgm:cxn modelId="{B9B3B3FC-7ADA-4DFD-B270-DFC799DB7842}" type="presOf" srcId="{C1E6D258-4FF1-4C8A-83B2-EC48D4F8A12E}" destId="{AACF0126-0272-4146-B2AF-E150E3FCE254}" srcOrd="0" destOrd="0" presId="urn:microsoft.com/office/officeart/2008/layout/AlternatingHexagons"/>
    <dgm:cxn modelId="{CE7E01FD-519A-4242-9471-7818CE127FE3}" type="presOf" srcId="{9F45FD97-807E-496A-ABFF-39CFCD454BEC}" destId="{B7CB671A-F31A-46B3-90C6-30F4324388FE}" srcOrd="0" destOrd="0" presId="urn:microsoft.com/office/officeart/2008/layout/AlternatingHexagons"/>
    <dgm:cxn modelId="{9F545A55-1061-4235-A36B-038D20CA7B9A}" type="presParOf" srcId="{2FE9FE34-E5AE-41B4-90DC-A5F2C1144F24}" destId="{E9D1D6BD-A3F8-4E89-B625-88263F42DCE8}" srcOrd="0" destOrd="0" presId="urn:microsoft.com/office/officeart/2008/layout/AlternatingHexagons"/>
    <dgm:cxn modelId="{FC2A68E4-4C6C-40C7-A0F0-C50B119F1C02}" type="presParOf" srcId="{E9D1D6BD-A3F8-4E89-B625-88263F42DCE8}" destId="{AA2957DA-8105-473A-A2FD-2A3A9D1F0D17}" srcOrd="0" destOrd="0" presId="urn:microsoft.com/office/officeart/2008/layout/AlternatingHexagons"/>
    <dgm:cxn modelId="{960BA03D-6467-4044-B697-0248E27EE8B6}" type="presParOf" srcId="{E9D1D6BD-A3F8-4E89-B625-88263F42DCE8}" destId="{D3F33C70-472E-4121-B8E5-047305DA56B3}" srcOrd="1" destOrd="0" presId="urn:microsoft.com/office/officeart/2008/layout/AlternatingHexagons"/>
    <dgm:cxn modelId="{54C2D735-7647-4880-A788-3F2ED1DDC4F7}" type="presParOf" srcId="{E9D1D6BD-A3F8-4E89-B625-88263F42DCE8}" destId="{159A4625-EFC3-4158-ADDD-10A7624D654E}" srcOrd="2" destOrd="0" presId="urn:microsoft.com/office/officeart/2008/layout/AlternatingHexagons"/>
    <dgm:cxn modelId="{9C775411-E3E5-4094-A664-B03A35D904CF}" type="presParOf" srcId="{E9D1D6BD-A3F8-4E89-B625-88263F42DCE8}" destId="{8A93D5DA-4514-44B3-BCB8-6945C2185CFA}" srcOrd="3" destOrd="0" presId="urn:microsoft.com/office/officeart/2008/layout/AlternatingHexagons"/>
    <dgm:cxn modelId="{CCE0482B-2496-478D-A951-3782DC29F5D8}" type="presParOf" srcId="{E9D1D6BD-A3F8-4E89-B625-88263F42DCE8}" destId="{AACF0126-0272-4146-B2AF-E150E3FCE254}" srcOrd="4" destOrd="0" presId="urn:microsoft.com/office/officeart/2008/layout/AlternatingHexagons"/>
    <dgm:cxn modelId="{56A4A1C0-73A3-471D-9551-5448DD361A74}" type="presParOf" srcId="{2FE9FE34-E5AE-41B4-90DC-A5F2C1144F24}" destId="{5D1FCCE4-ECE1-438D-A04B-85B4DD5633D7}" srcOrd="1" destOrd="0" presId="urn:microsoft.com/office/officeart/2008/layout/AlternatingHexagons"/>
    <dgm:cxn modelId="{60C77A67-1A62-4A39-8F86-BC6932BEE49D}" type="presParOf" srcId="{2FE9FE34-E5AE-41B4-90DC-A5F2C1144F24}" destId="{EA669A31-DBC6-4F85-A011-25AF4643FE0D}" srcOrd="2" destOrd="0" presId="urn:microsoft.com/office/officeart/2008/layout/AlternatingHexagons"/>
    <dgm:cxn modelId="{060AFCFB-314C-499D-B5AD-EBE0F12A3712}" type="presParOf" srcId="{EA669A31-DBC6-4F85-A011-25AF4643FE0D}" destId="{9226A7E4-782C-423D-BE48-87D3A509E4A1}" srcOrd="0" destOrd="0" presId="urn:microsoft.com/office/officeart/2008/layout/AlternatingHexagons"/>
    <dgm:cxn modelId="{67DB2288-347E-48C5-BCBD-06B75A1F0C9E}" type="presParOf" srcId="{EA669A31-DBC6-4F85-A011-25AF4643FE0D}" destId="{6164A10A-F046-49D7-A2B7-D6848AFB27A2}" srcOrd="1" destOrd="0" presId="urn:microsoft.com/office/officeart/2008/layout/AlternatingHexagons"/>
    <dgm:cxn modelId="{1144AEC1-981C-4DBF-B3F2-3640948AE1CC}" type="presParOf" srcId="{EA669A31-DBC6-4F85-A011-25AF4643FE0D}" destId="{DB829112-EB99-494F-98A7-26A5480B4E62}" srcOrd="2" destOrd="0" presId="urn:microsoft.com/office/officeart/2008/layout/AlternatingHexagons"/>
    <dgm:cxn modelId="{616AE5B6-8ABD-4B6E-8C41-25AEB266D358}" type="presParOf" srcId="{EA669A31-DBC6-4F85-A011-25AF4643FE0D}" destId="{C7D385E4-A573-4814-A88A-99AF898C89D4}" srcOrd="3" destOrd="0" presId="urn:microsoft.com/office/officeart/2008/layout/AlternatingHexagons"/>
    <dgm:cxn modelId="{5B44BDF7-4D2F-4EBE-A5BF-33AA08A97530}" type="presParOf" srcId="{EA669A31-DBC6-4F85-A011-25AF4643FE0D}" destId="{A544763D-F329-4E26-A70C-A8F421EE639E}" srcOrd="4" destOrd="0" presId="urn:microsoft.com/office/officeart/2008/layout/AlternatingHexagons"/>
    <dgm:cxn modelId="{173CB3ED-DD8F-4546-9ABD-88FB167A14D4}" type="presParOf" srcId="{2FE9FE34-E5AE-41B4-90DC-A5F2C1144F24}" destId="{FAD0CE48-7584-4D82-AAC8-B49BE2252911}" srcOrd="3" destOrd="0" presId="urn:microsoft.com/office/officeart/2008/layout/AlternatingHexagons"/>
    <dgm:cxn modelId="{4ED4DAFC-0314-4417-9AC9-591A8055B1EA}" type="presParOf" srcId="{2FE9FE34-E5AE-41B4-90DC-A5F2C1144F24}" destId="{99E685D6-E2C8-4174-86E9-683B8EDD1311}" srcOrd="4" destOrd="0" presId="urn:microsoft.com/office/officeart/2008/layout/AlternatingHexagons"/>
    <dgm:cxn modelId="{43C1E2E9-C174-485B-8C17-F9E9487BF39B}" type="presParOf" srcId="{99E685D6-E2C8-4174-86E9-683B8EDD1311}" destId="{B7CB671A-F31A-46B3-90C6-30F4324388FE}" srcOrd="0" destOrd="0" presId="urn:microsoft.com/office/officeart/2008/layout/AlternatingHexagons"/>
    <dgm:cxn modelId="{D5969717-20AE-430C-9CEB-E174A8E4E66D}" type="presParOf" srcId="{99E685D6-E2C8-4174-86E9-683B8EDD1311}" destId="{5325D518-7E85-4C43-A463-455E8C24E624}" srcOrd="1" destOrd="0" presId="urn:microsoft.com/office/officeart/2008/layout/AlternatingHexagons"/>
    <dgm:cxn modelId="{2D39AEDD-1407-4ED5-A5BE-C0175056AFF9}" type="presParOf" srcId="{99E685D6-E2C8-4174-86E9-683B8EDD1311}" destId="{67D75B67-2F03-4A24-A193-6DDF9AB77B04}" srcOrd="2" destOrd="0" presId="urn:microsoft.com/office/officeart/2008/layout/AlternatingHexagons"/>
    <dgm:cxn modelId="{0AE35225-B7A2-4757-BF0A-3DE0CFF8D0D6}" type="presParOf" srcId="{99E685D6-E2C8-4174-86E9-683B8EDD1311}" destId="{A8D270F6-004D-4B04-8AC2-62438C839F25}" srcOrd="3" destOrd="0" presId="urn:microsoft.com/office/officeart/2008/layout/AlternatingHexagons"/>
    <dgm:cxn modelId="{41D64D9B-8BCE-487F-A880-C8D5811FE71C}" type="presParOf" srcId="{99E685D6-E2C8-4174-86E9-683B8EDD1311}" destId="{8E317D4D-B255-4EC8-9684-75B70E9A240B}" srcOrd="4" destOrd="0" presId="urn:microsoft.com/office/officeart/2008/layout/AlternatingHexagons"/>
    <dgm:cxn modelId="{A49DEF3C-2058-4681-9594-DD4DAB6374AF}" type="presParOf" srcId="{2FE9FE34-E5AE-41B4-90DC-A5F2C1144F24}" destId="{FF78B3C9-8F98-4CB3-B0B9-370BECAD1FDB}" srcOrd="5" destOrd="0" presId="urn:microsoft.com/office/officeart/2008/layout/AlternatingHexagons"/>
    <dgm:cxn modelId="{407DE365-5FD0-42CA-A435-678BBC564480}" type="presParOf" srcId="{2FE9FE34-E5AE-41B4-90DC-A5F2C1144F24}" destId="{75449350-B4B0-46B5-922E-D3890070DF6F}" srcOrd="6" destOrd="0" presId="urn:microsoft.com/office/officeart/2008/layout/AlternatingHexagons"/>
    <dgm:cxn modelId="{6FD28FE5-01D9-4B05-8A99-05048D8133DD}" type="presParOf" srcId="{75449350-B4B0-46B5-922E-D3890070DF6F}" destId="{191B6887-1AE0-4A62-8299-AA552644190C}" srcOrd="0" destOrd="0" presId="urn:microsoft.com/office/officeart/2008/layout/AlternatingHexagons"/>
    <dgm:cxn modelId="{FF122494-8ACD-4A34-AC25-9C170E624530}" type="presParOf" srcId="{75449350-B4B0-46B5-922E-D3890070DF6F}" destId="{E648F8E0-D60F-4463-B6C2-1C3A5C3B780A}" srcOrd="1" destOrd="0" presId="urn:microsoft.com/office/officeart/2008/layout/AlternatingHexagons"/>
    <dgm:cxn modelId="{38FAAE0F-40E7-4C32-B9D7-7053957A6A45}" type="presParOf" srcId="{75449350-B4B0-46B5-922E-D3890070DF6F}" destId="{5389C742-9B23-4745-A773-092037B65C08}" srcOrd="2" destOrd="0" presId="urn:microsoft.com/office/officeart/2008/layout/AlternatingHexagons"/>
    <dgm:cxn modelId="{BCD46F61-4D3E-4D63-AF00-C0C48DF17AFD}" type="presParOf" srcId="{75449350-B4B0-46B5-922E-D3890070DF6F}" destId="{2CDF0CE7-52C9-470C-9F0B-2F04F244FB90}" srcOrd="3" destOrd="0" presId="urn:microsoft.com/office/officeart/2008/layout/AlternatingHexagons"/>
    <dgm:cxn modelId="{9025DCDA-19A3-4611-9D9C-75E117328B5A}" type="presParOf" srcId="{75449350-B4B0-46B5-922E-D3890070DF6F}" destId="{265B502D-9456-4875-B811-08A6D7A0AB2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C6F8FA-B938-4436-A054-78E2CC0C1C45}" type="doc">
      <dgm:prSet loTypeId="urn:microsoft.com/office/officeart/2005/8/layout/cycle5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7DC640E-2B11-4F5C-8747-62614515959B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Lister </a:t>
          </a:r>
          <a:r>
            <a:rPr lang="en-US" sz="2000" b="1" dirty="0" err="1">
              <a:solidFill>
                <a:schemeClr val="tx1"/>
              </a:solidFill>
            </a:rPr>
            <a:t>clairement</a:t>
          </a:r>
          <a:r>
            <a:rPr lang="en-US" sz="2000" b="1" dirty="0">
              <a:solidFill>
                <a:schemeClr val="tx1"/>
              </a:solidFill>
            </a:rPr>
            <a:t> les actions </a:t>
          </a:r>
          <a:r>
            <a:rPr lang="en-US" sz="2000" b="1" dirty="0" err="1">
              <a:solidFill>
                <a:schemeClr val="tx1"/>
              </a:solidFill>
            </a:rPr>
            <a:t>attendues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/>
            <a:t>dans</a:t>
          </a:r>
          <a:r>
            <a:rPr lang="en-US" sz="2000" b="1" dirty="0"/>
            <a:t> les </a:t>
          </a:r>
          <a:r>
            <a:rPr lang="en-US" sz="2000" b="1" dirty="0" err="1"/>
            <a:t>procès-verbaux</a:t>
          </a:r>
          <a:endParaRPr lang="en-US" sz="2000" b="1" dirty="0"/>
        </a:p>
        <a:p>
          <a:r>
            <a:rPr lang="en-US" sz="2000" b="1" i="1" dirty="0"/>
            <a:t>Qui, quoi, </a:t>
          </a:r>
          <a:r>
            <a:rPr lang="en-US" sz="2000" b="1" i="1" dirty="0" err="1"/>
            <a:t>quand</a:t>
          </a:r>
          <a:endParaRPr lang="en-US" sz="2000" b="1" i="1" dirty="0"/>
        </a:p>
      </dgm:t>
    </dgm:pt>
    <dgm:pt modelId="{88B56EAA-2120-4998-96ED-A7753C9E40B5}" type="parTrans" cxnId="{72A74C5F-129F-4A6D-968E-31266F82A61B}">
      <dgm:prSet/>
      <dgm:spPr/>
      <dgm:t>
        <a:bodyPr/>
        <a:lstStyle/>
        <a:p>
          <a:endParaRPr lang="en-US"/>
        </a:p>
      </dgm:t>
    </dgm:pt>
    <dgm:pt modelId="{6BEB71D6-1448-416C-8BE8-5C3DB8E72F64}" type="sibTrans" cxnId="{72A74C5F-129F-4A6D-968E-31266F82A61B}">
      <dgm:prSet/>
      <dgm:spPr/>
      <dgm:t>
        <a:bodyPr/>
        <a:lstStyle/>
        <a:p>
          <a:endParaRPr lang="en-US"/>
        </a:p>
      </dgm:t>
    </dgm:pt>
    <dgm:pt modelId="{07B27C22-B29A-4A0A-ABF0-559EF167B1B2}">
      <dgm:prSet phldrT="[Text]" custT="1"/>
      <dgm:spPr/>
      <dgm:t>
        <a:bodyPr/>
        <a:lstStyle/>
        <a:p>
          <a:r>
            <a:rPr lang="en-US" sz="2000" b="1"/>
            <a:t>Suivi efficace</a:t>
          </a:r>
        </a:p>
        <a:p>
          <a:r>
            <a:rPr lang="en-US" sz="2000" b="1" i="1"/>
            <a:t>Actions, non-participants</a:t>
          </a:r>
        </a:p>
      </dgm:t>
    </dgm:pt>
    <dgm:pt modelId="{DB98BB79-4725-4F1E-866D-2F8A2DAF3E6A}" type="parTrans" cxnId="{6C723A80-E350-4719-A15E-43952AE1EA1B}">
      <dgm:prSet/>
      <dgm:spPr/>
      <dgm:t>
        <a:bodyPr/>
        <a:lstStyle/>
        <a:p>
          <a:endParaRPr lang="en-US"/>
        </a:p>
      </dgm:t>
    </dgm:pt>
    <dgm:pt modelId="{0F5C1054-31D6-49E3-AAF0-E944FA70C19A}" type="sibTrans" cxnId="{6C723A80-E350-4719-A15E-43952AE1EA1B}">
      <dgm:prSet/>
      <dgm:spPr/>
      <dgm:t>
        <a:bodyPr/>
        <a:lstStyle/>
        <a:p>
          <a:endParaRPr lang="en-US"/>
        </a:p>
      </dgm:t>
    </dgm:pt>
    <dgm:pt modelId="{52B12D42-4F30-4EA9-8A98-C91F7B971CA8}">
      <dgm:prSet custT="1"/>
      <dgm:spPr/>
      <dgm:t>
        <a:bodyPr/>
        <a:lstStyle/>
        <a:p>
          <a:r>
            <a:rPr lang="en-US" sz="2000" b="1"/>
            <a:t>Partagez les PV efficacement et rapidement</a:t>
          </a:r>
        </a:p>
      </dgm:t>
    </dgm:pt>
    <dgm:pt modelId="{82063ECA-EB3A-41AE-ABA9-BD97D66A5EAD}" type="parTrans" cxnId="{DEBE76A7-9750-41B8-BACE-CD771ADF1874}">
      <dgm:prSet/>
      <dgm:spPr/>
      <dgm:t>
        <a:bodyPr/>
        <a:lstStyle/>
        <a:p>
          <a:endParaRPr lang="en-US"/>
        </a:p>
      </dgm:t>
    </dgm:pt>
    <dgm:pt modelId="{883F88C3-435B-47C5-9895-219C48445786}" type="sibTrans" cxnId="{DEBE76A7-9750-41B8-BACE-CD771ADF1874}">
      <dgm:prSet/>
      <dgm:spPr/>
      <dgm:t>
        <a:bodyPr/>
        <a:lstStyle/>
        <a:p>
          <a:endParaRPr lang="en-US"/>
        </a:p>
      </dgm:t>
    </dgm:pt>
    <dgm:pt modelId="{50200BA3-FF64-4DA7-A192-D2E77E0F21FA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Résumer</a:t>
          </a:r>
          <a:r>
            <a:rPr lang="en-US" sz="2000" b="1" dirty="0">
              <a:solidFill>
                <a:schemeClr val="tx1"/>
              </a:solidFill>
            </a:rPr>
            <a:t> le </a:t>
          </a:r>
          <a:r>
            <a:rPr lang="en-US" sz="2000" b="1" dirty="0" err="1">
              <a:solidFill>
                <a:schemeClr val="tx1"/>
              </a:solidFill>
            </a:rPr>
            <a:t>processus</a:t>
          </a:r>
          <a:r>
            <a:rPr lang="en-US" sz="2000" b="1" dirty="0">
              <a:solidFill>
                <a:schemeClr val="tx1"/>
              </a:solidFill>
            </a:rPr>
            <a:t> de </a:t>
          </a:r>
          <a:r>
            <a:rPr lang="en-US" sz="2000" b="1" dirty="0" err="1">
              <a:solidFill>
                <a:schemeClr val="tx1"/>
              </a:solidFill>
            </a:rPr>
            <a:t>réunion</a:t>
          </a:r>
          <a:endParaRPr lang="en-US" sz="2000" b="1" dirty="0">
            <a:solidFill>
              <a:schemeClr val="tx1"/>
            </a:solidFill>
          </a:endParaRPr>
        </a:p>
      </dgm:t>
    </dgm:pt>
    <dgm:pt modelId="{4F67449F-D498-443E-8A86-8BC58DCF2AB4}" type="parTrans" cxnId="{AF19A17F-7F85-4AB4-81FB-4D68E6412EDA}">
      <dgm:prSet/>
      <dgm:spPr/>
      <dgm:t>
        <a:bodyPr/>
        <a:lstStyle/>
        <a:p>
          <a:endParaRPr lang="en-US"/>
        </a:p>
      </dgm:t>
    </dgm:pt>
    <dgm:pt modelId="{2286F685-814B-459D-9E55-6841B43C952E}" type="sibTrans" cxnId="{AF19A17F-7F85-4AB4-81FB-4D68E6412EDA}">
      <dgm:prSet/>
      <dgm:spPr/>
      <dgm:t>
        <a:bodyPr/>
        <a:lstStyle/>
        <a:p>
          <a:endParaRPr lang="en-US"/>
        </a:p>
      </dgm:t>
    </dgm:pt>
    <dgm:pt modelId="{F8479E56-87E0-4C28-A547-47596DE249A1}">
      <dgm:prSet custT="1"/>
      <dgm:spPr/>
      <dgm:t>
        <a:bodyPr/>
        <a:lstStyle/>
        <a:p>
          <a:r>
            <a:rPr lang="en-US" sz="2000" b="1" dirty="0" err="1"/>
            <a:t>Collecter</a:t>
          </a:r>
          <a:r>
            <a:rPr lang="en-US" sz="2000" b="1" dirty="0"/>
            <a:t> les </a:t>
          </a:r>
          <a:r>
            <a:rPr lang="en-US" sz="2000" b="1" dirty="0" err="1"/>
            <a:t>feuilles</a:t>
          </a:r>
          <a:r>
            <a:rPr lang="en-US" sz="2000" b="1" dirty="0"/>
            <a:t> de </a:t>
          </a:r>
          <a:r>
            <a:rPr lang="en-US" sz="2000" b="1" dirty="0" err="1"/>
            <a:t>présence</a:t>
          </a:r>
          <a:endParaRPr lang="en-US" sz="2000" b="1" dirty="0"/>
        </a:p>
      </dgm:t>
    </dgm:pt>
    <dgm:pt modelId="{750C2CF0-29C2-4F36-9494-5BE3D53C7C82}" type="parTrans" cxnId="{F3FBCF0C-7D65-4D4B-9854-29CA5247D1EA}">
      <dgm:prSet/>
      <dgm:spPr/>
      <dgm:t>
        <a:bodyPr/>
        <a:lstStyle/>
        <a:p>
          <a:endParaRPr lang="en-US"/>
        </a:p>
      </dgm:t>
    </dgm:pt>
    <dgm:pt modelId="{4AB2A212-EA13-477F-81EB-FEAD524DBA99}" type="sibTrans" cxnId="{F3FBCF0C-7D65-4D4B-9854-29CA5247D1EA}">
      <dgm:prSet/>
      <dgm:spPr/>
      <dgm:t>
        <a:bodyPr/>
        <a:lstStyle/>
        <a:p>
          <a:endParaRPr lang="en-US"/>
        </a:p>
      </dgm:t>
    </dgm:pt>
    <dgm:pt modelId="{C0148F20-FBCA-4104-BAFB-7E9C2806B9BB}" type="pres">
      <dgm:prSet presAssocID="{46C6F8FA-B938-4436-A054-78E2CC0C1C45}" presName="cycle" presStyleCnt="0">
        <dgm:presLayoutVars>
          <dgm:dir/>
          <dgm:resizeHandles val="exact"/>
        </dgm:presLayoutVars>
      </dgm:prSet>
      <dgm:spPr/>
    </dgm:pt>
    <dgm:pt modelId="{12262095-EB72-4556-AAA8-6218D2D3DF0A}" type="pres">
      <dgm:prSet presAssocID="{F7DC640E-2B11-4F5C-8747-62614515959B}" presName="node" presStyleLbl="node1" presStyleIdx="0" presStyleCnt="5" custScaleX="210211" custScaleY="122077">
        <dgm:presLayoutVars>
          <dgm:bulletEnabled val="1"/>
        </dgm:presLayoutVars>
      </dgm:prSet>
      <dgm:spPr/>
    </dgm:pt>
    <dgm:pt modelId="{87058908-5E1B-4AD6-A13F-B746A2716A12}" type="pres">
      <dgm:prSet presAssocID="{F7DC640E-2B11-4F5C-8747-62614515959B}" presName="spNode" presStyleCnt="0"/>
      <dgm:spPr/>
    </dgm:pt>
    <dgm:pt modelId="{09747DAE-6638-4956-810F-015982BD85E7}" type="pres">
      <dgm:prSet presAssocID="{6BEB71D6-1448-416C-8BE8-5C3DB8E72F64}" presName="sibTrans" presStyleLbl="sibTrans1D1" presStyleIdx="0" presStyleCnt="5"/>
      <dgm:spPr/>
    </dgm:pt>
    <dgm:pt modelId="{663093E3-0F13-4552-B763-22C39E2CBC6F}" type="pres">
      <dgm:prSet presAssocID="{07B27C22-B29A-4A0A-ABF0-559EF167B1B2}" presName="node" presStyleLbl="node1" presStyleIdx="1" presStyleCnt="5" custScaleX="151013" custScaleY="122077">
        <dgm:presLayoutVars>
          <dgm:bulletEnabled val="1"/>
        </dgm:presLayoutVars>
      </dgm:prSet>
      <dgm:spPr/>
    </dgm:pt>
    <dgm:pt modelId="{4431C20E-01A9-42D7-B563-95AC273D1179}" type="pres">
      <dgm:prSet presAssocID="{07B27C22-B29A-4A0A-ABF0-559EF167B1B2}" presName="spNode" presStyleCnt="0"/>
      <dgm:spPr/>
    </dgm:pt>
    <dgm:pt modelId="{7203DC69-BBE7-49C3-8332-C4FD132C7E6D}" type="pres">
      <dgm:prSet presAssocID="{0F5C1054-31D6-49E3-AAF0-E944FA70C19A}" presName="sibTrans" presStyleLbl="sibTrans1D1" presStyleIdx="1" presStyleCnt="5"/>
      <dgm:spPr/>
    </dgm:pt>
    <dgm:pt modelId="{E4C8B530-F4BE-4A85-98B0-80F2222896FD}" type="pres">
      <dgm:prSet presAssocID="{52B12D42-4F30-4EA9-8A98-C91F7B971CA8}" presName="node" presStyleLbl="node1" presStyleIdx="2" presStyleCnt="5" custScaleX="150980" custRadScaleRad="87384" custRadScaleInc="-82616">
        <dgm:presLayoutVars>
          <dgm:bulletEnabled val="1"/>
        </dgm:presLayoutVars>
      </dgm:prSet>
      <dgm:spPr/>
    </dgm:pt>
    <dgm:pt modelId="{3568119F-F643-400D-9B4F-2C38F2D182D4}" type="pres">
      <dgm:prSet presAssocID="{52B12D42-4F30-4EA9-8A98-C91F7B971CA8}" presName="spNode" presStyleCnt="0"/>
      <dgm:spPr/>
    </dgm:pt>
    <dgm:pt modelId="{3AC0BEA7-2FB0-4B1A-802D-193AB3AB1723}" type="pres">
      <dgm:prSet presAssocID="{883F88C3-435B-47C5-9895-219C48445786}" presName="sibTrans" presStyleLbl="sibTrans1D1" presStyleIdx="2" presStyleCnt="5"/>
      <dgm:spPr/>
    </dgm:pt>
    <dgm:pt modelId="{D0839A92-24FF-4FEA-9BE2-57918E2BCD90}" type="pres">
      <dgm:prSet presAssocID="{50200BA3-FF64-4DA7-A192-D2E77E0F21FA}" presName="node" presStyleLbl="node1" presStyleIdx="3" presStyleCnt="5" custScaleX="150980" custRadScaleRad="84739" custRadScaleInc="77514">
        <dgm:presLayoutVars>
          <dgm:bulletEnabled val="1"/>
        </dgm:presLayoutVars>
      </dgm:prSet>
      <dgm:spPr/>
    </dgm:pt>
    <dgm:pt modelId="{74E44857-D4CC-428B-B27E-99C93A845073}" type="pres">
      <dgm:prSet presAssocID="{50200BA3-FF64-4DA7-A192-D2E77E0F21FA}" presName="spNode" presStyleCnt="0"/>
      <dgm:spPr/>
    </dgm:pt>
    <dgm:pt modelId="{EC733C6F-E0D4-472E-99AE-E72D3061DD42}" type="pres">
      <dgm:prSet presAssocID="{2286F685-814B-459D-9E55-6841B43C952E}" presName="sibTrans" presStyleLbl="sibTrans1D1" presStyleIdx="3" presStyleCnt="5"/>
      <dgm:spPr/>
    </dgm:pt>
    <dgm:pt modelId="{77D31634-7438-47E5-8E64-652A5014BD9E}" type="pres">
      <dgm:prSet presAssocID="{F8479E56-87E0-4C28-A547-47596DE249A1}" presName="node" presStyleLbl="node1" presStyleIdx="4" presStyleCnt="5" custScaleX="150980" custRadScaleRad="100134" custRadScaleInc="-2216">
        <dgm:presLayoutVars>
          <dgm:bulletEnabled val="1"/>
        </dgm:presLayoutVars>
      </dgm:prSet>
      <dgm:spPr/>
    </dgm:pt>
    <dgm:pt modelId="{49A6315F-4614-481C-858D-9CFE1E94F262}" type="pres">
      <dgm:prSet presAssocID="{F8479E56-87E0-4C28-A547-47596DE249A1}" presName="spNode" presStyleCnt="0"/>
      <dgm:spPr/>
    </dgm:pt>
    <dgm:pt modelId="{EEA43346-AD07-4EE3-9AF0-2B18D57E8FA2}" type="pres">
      <dgm:prSet presAssocID="{4AB2A212-EA13-477F-81EB-FEAD524DBA99}" presName="sibTrans" presStyleLbl="sibTrans1D1" presStyleIdx="4" presStyleCnt="5"/>
      <dgm:spPr/>
    </dgm:pt>
  </dgm:ptLst>
  <dgm:cxnLst>
    <dgm:cxn modelId="{8E576704-7F72-4811-9BD6-84E580243A42}" type="presOf" srcId="{2286F685-814B-459D-9E55-6841B43C952E}" destId="{EC733C6F-E0D4-472E-99AE-E72D3061DD42}" srcOrd="0" destOrd="0" presId="urn:microsoft.com/office/officeart/2005/8/layout/cycle5"/>
    <dgm:cxn modelId="{F3FBCF0C-7D65-4D4B-9854-29CA5247D1EA}" srcId="{46C6F8FA-B938-4436-A054-78E2CC0C1C45}" destId="{F8479E56-87E0-4C28-A547-47596DE249A1}" srcOrd="4" destOrd="0" parTransId="{750C2CF0-29C2-4F36-9494-5BE3D53C7C82}" sibTransId="{4AB2A212-EA13-477F-81EB-FEAD524DBA99}"/>
    <dgm:cxn modelId="{35A6BA14-1532-40EE-84DF-5867497D33D3}" type="presOf" srcId="{50200BA3-FF64-4DA7-A192-D2E77E0F21FA}" destId="{D0839A92-24FF-4FEA-9BE2-57918E2BCD90}" srcOrd="0" destOrd="0" presId="urn:microsoft.com/office/officeart/2005/8/layout/cycle5"/>
    <dgm:cxn modelId="{33C46816-1C63-4386-83C5-76159B82A239}" type="presOf" srcId="{4AB2A212-EA13-477F-81EB-FEAD524DBA99}" destId="{EEA43346-AD07-4EE3-9AF0-2B18D57E8FA2}" srcOrd="0" destOrd="0" presId="urn:microsoft.com/office/officeart/2005/8/layout/cycle5"/>
    <dgm:cxn modelId="{4552D91C-5AEC-45DC-96E7-EB6C9F1E4A55}" type="presOf" srcId="{0F5C1054-31D6-49E3-AAF0-E944FA70C19A}" destId="{7203DC69-BBE7-49C3-8332-C4FD132C7E6D}" srcOrd="0" destOrd="0" presId="urn:microsoft.com/office/officeart/2005/8/layout/cycle5"/>
    <dgm:cxn modelId="{8F0C3E23-58CA-4336-9230-FDEFF51466E2}" type="presOf" srcId="{6BEB71D6-1448-416C-8BE8-5C3DB8E72F64}" destId="{09747DAE-6638-4956-810F-015982BD85E7}" srcOrd="0" destOrd="0" presId="urn:microsoft.com/office/officeart/2005/8/layout/cycle5"/>
    <dgm:cxn modelId="{B657142F-F743-4F3E-B45B-89522F59D743}" type="presOf" srcId="{F8479E56-87E0-4C28-A547-47596DE249A1}" destId="{77D31634-7438-47E5-8E64-652A5014BD9E}" srcOrd="0" destOrd="0" presId="urn:microsoft.com/office/officeart/2005/8/layout/cycle5"/>
    <dgm:cxn modelId="{12CE875B-C927-477E-BBC1-3AD610E83B97}" type="presOf" srcId="{883F88C3-435B-47C5-9895-219C48445786}" destId="{3AC0BEA7-2FB0-4B1A-802D-193AB3AB1723}" srcOrd="0" destOrd="0" presId="urn:microsoft.com/office/officeart/2005/8/layout/cycle5"/>
    <dgm:cxn modelId="{72A74C5F-129F-4A6D-968E-31266F82A61B}" srcId="{46C6F8FA-B938-4436-A054-78E2CC0C1C45}" destId="{F7DC640E-2B11-4F5C-8747-62614515959B}" srcOrd="0" destOrd="0" parTransId="{88B56EAA-2120-4998-96ED-A7753C9E40B5}" sibTransId="{6BEB71D6-1448-416C-8BE8-5C3DB8E72F64}"/>
    <dgm:cxn modelId="{D5E79B61-39FC-42F2-B302-A1101C5BBB3A}" type="presOf" srcId="{52B12D42-4F30-4EA9-8A98-C91F7B971CA8}" destId="{E4C8B530-F4BE-4A85-98B0-80F2222896FD}" srcOrd="0" destOrd="0" presId="urn:microsoft.com/office/officeart/2005/8/layout/cycle5"/>
    <dgm:cxn modelId="{15E68E44-9F8D-4B7A-8505-22E36B39647D}" type="presOf" srcId="{F7DC640E-2B11-4F5C-8747-62614515959B}" destId="{12262095-EB72-4556-AAA8-6218D2D3DF0A}" srcOrd="0" destOrd="0" presId="urn:microsoft.com/office/officeart/2005/8/layout/cycle5"/>
    <dgm:cxn modelId="{AF19A17F-7F85-4AB4-81FB-4D68E6412EDA}" srcId="{46C6F8FA-B938-4436-A054-78E2CC0C1C45}" destId="{50200BA3-FF64-4DA7-A192-D2E77E0F21FA}" srcOrd="3" destOrd="0" parTransId="{4F67449F-D498-443E-8A86-8BC58DCF2AB4}" sibTransId="{2286F685-814B-459D-9E55-6841B43C952E}"/>
    <dgm:cxn modelId="{6C723A80-E350-4719-A15E-43952AE1EA1B}" srcId="{46C6F8FA-B938-4436-A054-78E2CC0C1C45}" destId="{07B27C22-B29A-4A0A-ABF0-559EF167B1B2}" srcOrd="1" destOrd="0" parTransId="{DB98BB79-4725-4F1E-866D-2F8A2DAF3E6A}" sibTransId="{0F5C1054-31D6-49E3-AAF0-E944FA70C19A}"/>
    <dgm:cxn modelId="{DEBE76A7-9750-41B8-BACE-CD771ADF1874}" srcId="{46C6F8FA-B938-4436-A054-78E2CC0C1C45}" destId="{52B12D42-4F30-4EA9-8A98-C91F7B971CA8}" srcOrd="2" destOrd="0" parTransId="{82063ECA-EB3A-41AE-ABA9-BD97D66A5EAD}" sibTransId="{883F88C3-435B-47C5-9895-219C48445786}"/>
    <dgm:cxn modelId="{982ADAEA-6024-401D-8602-19E405EB776D}" type="presOf" srcId="{46C6F8FA-B938-4436-A054-78E2CC0C1C45}" destId="{C0148F20-FBCA-4104-BAFB-7E9C2806B9BB}" srcOrd="0" destOrd="0" presId="urn:microsoft.com/office/officeart/2005/8/layout/cycle5"/>
    <dgm:cxn modelId="{AB5DC2FA-8E23-4BD4-ABA3-EEC56A797630}" type="presOf" srcId="{07B27C22-B29A-4A0A-ABF0-559EF167B1B2}" destId="{663093E3-0F13-4552-B763-22C39E2CBC6F}" srcOrd="0" destOrd="0" presId="urn:microsoft.com/office/officeart/2005/8/layout/cycle5"/>
    <dgm:cxn modelId="{07CEDD4A-D0FA-418B-BA0A-F1FE9D8C60F2}" type="presParOf" srcId="{C0148F20-FBCA-4104-BAFB-7E9C2806B9BB}" destId="{12262095-EB72-4556-AAA8-6218D2D3DF0A}" srcOrd="0" destOrd="0" presId="urn:microsoft.com/office/officeart/2005/8/layout/cycle5"/>
    <dgm:cxn modelId="{AAD11FA4-C9E5-4497-B9FE-6D991B287CEB}" type="presParOf" srcId="{C0148F20-FBCA-4104-BAFB-7E9C2806B9BB}" destId="{87058908-5E1B-4AD6-A13F-B746A2716A12}" srcOrd="1" destOrd="0" presId="urn:microsoft.com/office/officeart/2005/8/layout/cycle5"/>
    <dgm:cxn modelId="{6CB1762D-0A58-4AE7-BA9D-7D9E4B076C97}" type="presParOf" srcId="{C0148F20-FBCA-4104-BAFB-7E9C2806B9BB}" destId="{09747DAE-6638-4956-810F-015982BD85E7}" srcOrd="2" destOrd="0" presId="urn:microsoft.com/office/officeart/2005/8/layout/cycle5"/>
    <dgm:cxn modelId="{45B29F25-FFDF-4672-9D8E-3328ABCC3623}" type="presParOf" srcId="{C0148F20-FBCA-4104-BAFB-7E9C2806B9BB}" destId="{663093E3-0F13-4552-B763-22C39E2CBC6F}" srcOrd="3" destOrd="0" presId="urn:microsoft.com/office/officeart/2005/8/layout/cycle5"/>
    <dgm:cxn modelId="{890222E2-FFE0-4251-BD4B-87497042E73B}" type="presParOf" srcId="{C0148F20-FBCA-4104-BAFB-7E9C2806B9BB}" destId="{4431C20E-01A9-42D7-B563-95AC273D1179}" srcOrd="4" destOrd="0" presId="urn:microsoft.com/office/officeart/2005/8/layout/cycle5"/>
    <dgm:cxn modelId="{45E09F1F-573B-4FE8-A449-3A6CB6D7EC95}" type="presParOf" srcId="{C0148F20-FBCA-4104-BAFB-7E9C2806B9BB}" destId="{7203DC69-BBE7-49C3-8332-C4FD132C7E6D}" srcOrd="5" destOrd="0" presId="urn:microsoft.com/office/officeart/2005/8/layout/cycle5"/>
    <dgm:cxn modelId="{E196C485-A4E7-417C-A610-A0A9FA7C2036}" type="presParOf" srcId="{C0148F20-FBCA-4104-BAFB-7E9C2806B9BB}" destId="{E4C8B530-F4BE-4A85-98B0-80F2222896FD}" srcOrd="6" destOrd="0" presId="urn:microsoft.com/office/officeart/2005/8/layout/cycle5"/>
    <dgm:cxn modelId="{0AAAA152-76A8-4B0D-A4C7-A29FBD9891EE}" type="presParOf" srcId="{C0148F20-FBCA-4104-BAFB-7E9C2806B9BB}" destId="{3568119F-F643-400D-9B4F-2C38F2D182D4}" srcOrd="7" destOrd="0" presId="urn:microsoft.com/office/officeart/2005/8/layout/cycle5"/>
    <dgm:cxn modelId="{04A64BE1-A57A-4116-969C-CAA3A80C110C}" type="presParOf" srcId="{C0148F20-FBCA-4104-BAFB-7E9C2806B9BB}" destId="{3AC0BEA7-2FB0-4B1A-802D-193AB3AB1723}" srcOrd="8" destOrd="0" presId="urn:microsoft.com/office/officeart/2005/8/layout/cycle5"/>
    <dgm:cxn modelId="{73F2B281-F50C-44E1-8786-DC382609E84F}" type="presParOf" srcId="{C0148F20-FBCA-4104-BAFB-7E9C2806B9BB}" destId="{D0839A92-24FF-4FEA-9BE2-57918E2BCD90}" srcOrd="9" destOrd="0" presId="urn:microsoft.com/office/officeart/2005/8/layout/cycle5"/>
    <dgm:cxn modelId="{35294429-CB17-43F3-B3F1-0BE9C4758962}" type="presParOf" srcId="{C0148F20-FBCA-4104-BAFB-7E9C2806B9BB}" destId="{74E44857-D4CC-428B-B27E-99C93A845073}" srcOrd="10" destOrd="0" presId="urn:microsoft.com/office/officeart/2005/8/layout/cycle5"/>
    <dgm:cxn modelId="{3E3DF846-7DA3-40E6-BC6D-8582677C4A3B}" type="presParOf" srcId="{C0148F20-FBCA-4104-BAFB-7E9C2806B9BB}" destId="{EC733C6F-E0D4-472E-99AE-E72D3061DD42}" srcOrd="11" destOrd="0" presId="urn:microsoft.com/office/officeart/2005/8/layout/cycle5"/>
    <dgm:cxn modelId="{A94CB0D0-00D9-4019-B3DF-1151B3C0217C}" type="presParOf" srcId="{C0148F20-FBCA-4104-BAFB-7E9C2806B9BB}" destId="{77D31634-7438-47E5-8E64-652A5014BD9E}" srcOrd="12" destOrd="0" presId="urn:microsoft.com/office/officeart/2005/8/layout/cycle5"/>
    <dgm:cxn modelId="{20C96A26-213A-4F4D-8C14-F58A8B9365D6}" type="presParOf" srcId="{C0148F20-FBCA-4104-BAFB-7E9C2806B9BB}" destId="{49A6315F-4614-481C-858D-9CFE1E94F262}" srcOrd="13" destOrd="0" presId="urn:microsoft.com/office/officeart/2005/8/layout/cycle5"/>
    <dgm:cxn modelId="{60977923-D33F-4C6B-BCBD-254510A3ECB6}" type="presParOf" srcId="{C0148F20-FBCA-4104-BAFB-7E9C2806B9BB}" destId="{EEA43346-AD07-4EE3-9AF0-2B18D57E8FA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EDE91D-90D3-D14E-9CFE-080FBD2EB0C2}" type="doc">
      <dgm:prSet loTypeId="urn:microsoft.com/office/officeart/2005/8/layout/vList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EA3162-5C3A-1444-9CD8-18EFDCEF39F3}">
      <dgm:prSet phldrT="[Text]"/>
      <dgm:spPr>
        <a:solidFill>
          <a:schemeClr val="accent3"/>
        </a:solidFill>
      </dgm:spPr>
      <dgm:t>
        <a:bodyPr/>
        <a:lstStyle/>
        <a:p>
          <a:r>
            <a:rPr lang="en-US"/>
            <a:t>Puissance</a:t>
          </a:r>
        </a:p>
      </dgm:t>
    </dgm:pt>
    <dgm:pt modelId="{02578485-B9B2-A049-A85D-A9B9E3953C7B}" type="parTrans" cxnId="{FF10C645-8637-8F49-BDF8-C257AADC2E63}">
      <dgm:prSet/>
      <dgm:spPr/>
      <dgm:t>
        <a:bodyPr/>
        <a:lstStyle/>
        <a:p>
          <a:endParaRPr lang="en-US"/>
        </a:p>
      </dgm:t>
    </dgm:pt>
    <dgm:pt modelId="{4948B119-538D-D34F-807D-87B426EEE27D}" type="sibTrans" cxnId="{FF10C645-8637-8F49-BDF8-C257AADC2E63}">
      <dgm:prSet/>
      <dgm:spPr/>
      <dgm:t>
        <a:bodyPr/>
        <a:lstStyle/>
        <a:p>
          <a:endParaRPr lang="en-US"/>
        </a:p>
      </dgm:t>
    </dgm:pt>
    <dgm:pt modelId="{FB588BF3-FB84-A349-9CE4-12388A380D65}">
      <dgm:prSet phldrT="[Text]" custT="1"/>
      <dgm:spPr/>
      <dgm:t>
        <a:bodyPr/>
        <a:lstStyle/>
        <a:p>
          <a:r>
            <a:rPr lang="en-US" sz="2400"/>
            <a:t>Accès inégal aux ressources, statut et position</a:t>
          </a:r>
        </a:p>
      </dgm:t>
    </dgm:pt>
    <dgm:pt modelId="{4B929BB6-8D64-9445-8FF9-5B445F59D308}" type="parTrans" cxnId="{CB7DD206-F6CF-9445-9B69-BE1595F8E723}">
      <dgm:prSet/>
      <dgm:spPr/>
      <dgm:t>
        <a:bodyPr/>
        <a:lstStyle/>
        <a:p>
          <a:endParaRPr lang="en-US"/>
        </a:p>
      </dgm:t>
    </dgm:pt>
    <dgm:pt modelId="{DEBA1B87-0A92-914F-98AA-D276FC1E2F17}" type="sibTrans" cxnId="{CB7DD206-F6CF-9445-9B69-BE1595F8E723}">
      <dgm:prSet/>
      <dgm:spPr/>
      <dgm:t>
        <a:bodyPr/>
        <a:lstStyle/>
        <a:p>
          <a:endParaRPr lang="en-US"/>
        </a:p>
      </dgm:t>
    </dgm:pt>
    <dgm:pt modelId="{16ED7BE2-A657-4348-8E5F-08603B184CF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Stratégie</a:t>
          </a:r>
        </a:p>
      </dgm:t>
    </dgm:pt>
    <dgm:pt modelId="{97954DBE-AB48-F441-9A21-5DD32815008B}" type="parTrans" cxnId="{AAD43A5C-821B-5C49-9DE2-08C28B5F1211}">
      <dgm:prSet/>
      <dgm:spPr/>
      <dgm:t>
        <a:bodyPr/>
        <a:lstStyle/>
        <a:p>
          <a:endParaRPr lang="en-US"/>
        </a:p>
      </dgm:t>
    </dgm:pt>
    <dgm:pt modelId="{3E503B17-8CB5-764E-B790-D98076A7347B}" type="sibTrans" cxnId="{AAD43A5C-821B-5C49-9DE2-08C28B5F1211}">
      <dgm:prSet/>
      <dgm:spPr/>
      <dgm:t>
        <a:bodyPr/>
        <a:lstStyle/>
        <a:p>
          <a:endParaRPr lang="en-US"/>
        </a:p>
      </dgm:t>
    </dgm:pt>
    <dgm:pt modelId="{684E2A55-13C5-034D-9781-6730F84CAECB}">
      <dgm:prSet phldrT="[Text]" custT="1"/>
      <dgm:spPr/>
      <dgm:t>
        <a:bodyPr/>
        <a:lstStyle/>
        <a:p>
          <a:r>
            <a:rPr lang="en-GB" sz="2400"/>
            <a:t>Absence d'accord sur les objectifs et les meilleures stratégies</a:t>
          </a:r>
          <a:endParaRPr lang="en-US" sz="2400" dirty="0"/>
        </a:p>
      </dgm:t>
    </dgm:pt>
    <dgm:pt modelId="{4C37C2A5-870C-334D-AC42-978B5BB33803}" type="parTrans" cxnId="{BAA0F232-FBFC-474E-93D6-3B7B370C5179}">
      <dgm:prSet/>
      <dgm:spPr/>
      <dgm:t>
        <a:bodyPr/>
        <a:lstStyle/>
        <a:p>
          <a:endParaRPr lang="en-US"/>
        </a:p>
      </dgm:t>
    </dgm:pt>
    <dgm:pt modelId="{57A8E495-F607-B543-A11F-E0E978504C44}" type="sibTrans" cxnId="{BAA0F232-FBFC-474E-93D6-3B7B370C5179}">
      <dgm:prSet/>
      <dgm:spPr/>
      <dgm:t>
        <a:bodyPr/>
        <a:lstStyle/>
        <a:p>
          <a:endParaRPr lang="en-US"/>
        </a:p>
      </dgm:t>
    </dgm:pt>
    <dgm:pt modelId="{63A5312C-090F-6149-8370-B1248BCE4489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/>
            <a:t>Structures et systèmes</a:t>
          </a:r>
        </a:p>
      </dgm:t>
    </dgm:pt>
    <dgm:pt modelId="{F0E47810-DB9F-224E-9936-A7EA231D3D03}" type="parTrans" cxnId="{E6778008-22E0-814B-94BA-98C216FEC943}">
      <dgm:prSet/>
      <dgm:spPr/>
      <dgm:t>
        <a:bodyPr/>
        <a:lstStyle/>
        <a:p>
          <a:endParaRPr lang="en-US"/>
        </a:p>
      </dgm:t>
    </dgm:pt>
    <dgm:pt modelId="{1828BCF7-F2DC-174E-AE45-8C83B327FD99}" type="sibTrans" cxnId="{E6778008-22E0-814B-94BA-98C216FEC943}">
      <dgm:prSet/>
      <dgm:spPr/>
      <dgm:t>
        <a:bodyPr/>
        <a:lstStyle/>
        <a:p>
          <a:endParaRPr lang="en-US"/>
        </a:p>
      </dgm:t>
    </dgm:pt>
    <dgm:pt modelId="{7C420D34-C97F-9744-B5CD-51122F4F51FE}">
      <dgm:prSet/>
      <dgm:spPr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100000"/>
                <a:shade val="100000"/>
                <a:satMod val="130000"/>
              </a:schemeClr>
            </a:gs>
            <a:gs pos="0">
              <a:schemeClr val="accent5">
                <a:lumMod val="75000"/>
              </a:schemeClr>
            </a:gs>
          </a:gsLst>
        </a:gradFill>
      </dgm:spPr>
      <dgm:t>
        <a:bodyPr/>
        <a:lstStyle/>
        <a:p>
          <a:r>
            <a:rPr lang="en-US"/>
            <a:t>Accès à l'information</a:t>
          </a:r>
        </a:p>
      </dgm:t>
    </dgm:pt>
    <dgm:pt modelId="{2DB982A5-01AF-3241-8DF2-9ECC4E67EAB7}" type="parTrans" cxnId="{90FC660A-124A-5A44-8EDA-8B7B141172CA}">
      <dgm:prSet/>
      <dgm:spPr/>
      <dgm:t>
        <a:bodyPr/>
        <a:lstStyle/>
        <a:p>
          <a:endParaRPr lang="en-US"/>
        </a:p>
      </dgm:t>
    </dgm:pt>
    <dgm:pt modelId="{2B9DEC59-50ED-8F49-A37E-2354CC1707E1}" type="sibTrans" cxnId="{90FC660A-124A-5A44-8EDA-8B7B141172CA}">
      <dgm:prSet/>
      <dgm:spPr/>
      <dgm:t>
        <a:bodyPr/>
        <a:lstStyle/>
        <a:p>
          <a:endParaRPr lang="en-US"/>
        </a:p>
      </dgm:t>
    </dgm:pt>
    <dgm:pt modelId="{5FDCF38B-2E9B-4349-9E68-E983B92640D8}">
      <dgm:prSet/>
      <dgm:spPr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100000"/>
                <a:shade val="100000"/>
                <a:satMod val="130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/>
            <a:t>Différence culturelle</a:t>
          </a:r>
        </a:p>
      </dgm:t>
    </dgm:pt>
    <dgm:pt modelId="{D95D4515-E8A9-8641-B9E3-A2E6C8491F72}" type="parTrans" cxnId="{C7242C60-AD26-2540-8F0D-10AEBEA9F1F4}">
      <dgm:prSet/>
      <dgm:spPr/>
      <dgm:t>
        <a:bodyPr/>
        <a:lstStyle/>
        <a:p>
          <a:endParaRPr lang="en-US"/>
        </a:p>
      </dgm:t>
    </dgm:pt>
    <dgm:pt modelId="{1F626763-D301-3342-B3E2-536E4342BCFA}" type="sibTrans" cxnId="{C7242C60-AD26-2540-8F0D-10AEBEA9F1F4}">
      <dgm:prSet/>
      <dgm:spPr/>
      <dgm:t>
        <a:bodyPr/>
        <a:lstStyle/>
        <a:p>
          <a:endParaRPr lang="en-US"/>
        </a:p>
      </dgm:t>
    </dgm:pt>
    <dgm:pt modelId="{3175AB08-F050-3F44-9119-8467CB317994}">
      <dgm:prSet/>
      <dgm:spPr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0">
              <a:schemeClr val="accent4">
                <a:lumMod val="75000"/>
              </a:schemeClr>
            </a:gs>
          </a:gsLst>
        </a:gradFill>
      </dgm:spPr>
      <dgm:t>
        <a:bodyPr/>
        <a:lstStyle/>
        <a:p>
          <a:r>
            <a:rPr lang="en-US"/>
            <a:t>Personnalités</a:t>
          </a:r>
        </a:p>
      </dgm:t>
    </dgm:pt>
    <dgm:pt modelId="{1A88970A-CD57-684C-9F7D-9DAA7AD787E9}" type="parTrans" cxnId="{1F3252CB-EBFD-6C45-B70A-A5E63F0C89C6}">
      <dgm:prSet/>
      <dgm:spPr/>
      <dgm:t>
        <a:bodyPr/>
        <a:lstStyle/>
        <a:p>
          <a:endParaRPr lang="en-US"/>
        </a:p>
      </dgm:t>
    </dgm:pt>
    <dgm:pt modelId="{9DDAFD0D-997C-8C4E-A38A-502738DB82A5}" type="sibTrans" cxnId="{1F3252CB-EBFD-6C45-B70A-A5E63F0C89C6}">
      <dgm:prSet/>
      <dgm:spPr/>
      <dgm:t>
        <a:bodyPr/>
        <a:lstStyle/>
        <a:p>
          <a:endParaRPr lang="en-US"/>
        </a:p>
      </dgm:t>
    </dgm:pt>
    <dgm:pt modelId="{FFB3E1CB-4530-D64A-8E69-99E1C1BF52BC}">
      <dgm:prSet custT="1"/>
      <dgm:spPr/>
      <dgm:t>
        <a:bodyPr/>
        <a:lstStyle/>
        <a:p>
          <a:r>
            <a:rPr lang="en-GB" sz="2400" dirty="0" err="1"/>
            <a:t>Manque</a:t>
          </a:r>
          <a:r>
            <a:rPr lang="en-GB" sz="2400" dirty="0"/>
            <a:t> de </a:t>
          </a:r>
          <a:r>
            <a:rPr lang="en-GB" sz="2400" dirty="0" err="1"/>
            <a:t>valeurs</a:t>
          </a:r>
          <a:r>
            <a:rPr lang="en-GB" sz="2400" dirty="0"/>
            <a:t> et de </a:t>
          </a:r>
          <a:r>
            <a:rPr lang="en-GB" sz="2400" dirty="0" err="1"/>
            <a:t>croyances</a:t>
          </a:r>
          <a:r>
            <a:rPr lang="en-GB" sz="2400" dirty="0"/>
            <a:t> </a:t>
          </a:r>
          <a:r>
            <a:rPr lang="en-GB" sz="2400" dirty="0" err="1"/>
            <a:t>partagées</a:t>
          </a:r>
          <a:r>
            <a:rPr lang="en-GB" sz="2400" dirty="0"/>
            <a:t>, </a:t>
          </a:r>
          <a:r>
            <a:rPr lang="en-GB" sz="2400" dirty="0" err="1"/>
            <a:t>manque</a:t>
          </a:r>
          <a:r>
            <a:rPr lang="en-GB" sz="2400" dirty="0"/>
            <a:t> de </a:t>
          </a:r>
          <a:r>
            <a:rPr lang="en-GB" sz="2400" dirty="0" err="1"/>
            <a:t>sensibilité</a:t>
          </a:r>
          <a:r>
            <a:rPr lang="en-GB" sz="2400" dirty="0"/>
            <a:t> </a:t>
          </a:r>
          <a:r>
            <a:rPr lang="en-GB" sz="2400" dirty="0" err="1"/>
            <a:t>culturelle</a:t>
          </a:r>
          <a:r>
            <a:rPr lang="en-GB" sz="2400" dirty="0"/>
            <a:t> et de </a:t>
          </a:r>
          <a:r>
            <a:rPr lang="en-GB" sz="2400" dirty="0" err="1"/>
            <a:t>sensibilisation</a:t>
          </a:r>
          <a:endParaRPr lang="en-US" sz="2400" dirty="0"/>
        </a:p>
      </dgm:t>
    </dgm:pt>
    <dgm:pt modelId="{B5E39274-296A-7943-BE2E-AD85E1ED0808}" type="parTrans" cxnId="{46F6B14E-AD95-A144-B48B-FA2FBC7FA3C8}">
      <dgm:prSet/>
      <dgm:spPr/>
      <dgm:t>
        <a:bodyPr/>
        <a:lstStyle/>
        <a:p>
          <a:endParaRPr lang="en-US"/>
        </a:p>
      </dgm:t>
    </dgm:pt>
    <dgm:pt modelId="{5BD82531-B07E-4F49-8165-A727F43BDD33}" type="sibTrans" cxnId="{46F6B14E-AD95-A144-B48B-FA2FBC7FA3C8}">
      <dgm:prSet/>
      <dgm:spPr/>
      <dgm:t>
        <a:bodyPr/>
        <a:lstStyle/>
        <a:p>
          <a:endParaRPr lang="en-US"/>
        </a:p>
      </dgm:t>
    </dgm:pt>
    <dgm:pt modelId="{D9FBC2ED-B968-164E-A0E4-89E70F95DD66}">
      <dgm:prSet custT="1"/>
      <dgm:spPr/>
      <dgm:t>
        <a:bodyPr/>
        <a:lstStyle/>
        <a:p>
          <a:r>
            <a:rPr lang="en-GB" sz="2400"/>
            <a:t>Styles de communication, personnalités et compétences de chaque individu</a:t>
          </a:r>
          <a:endParaRPr lang="en-US" sz="2400" dirty="0"/>
        </a:p>
      </dgm:t>
    </dgm:pt>
    <dgm:pt modelId="{72081606-A5C6-944E-A1E2-09463F094099}" type="parTrans" cxnId="{362DCF85-DCDC-BB40-A34F-582B731FAC07}">
      <dgm:prSet/>
      <dgm:spPr/>
      <dgm:t>
        <a:bodyPr/>
        <a:lstStyle/>
        <a:p>
          <a:endParaRPr lang="en-US"/>
        </a:p>
      </dgm:t>
    </dgm:pt>
    <dgm:pt modelId="{44E5FE4C-9A11-7A40-AFB8-2B5CE241D5EE}" type="sibTrans" cxnId="{362DCF85-DCDC-BB40-A34F-582B731FAC07}">
      <dgm:prSet/>
      <dgm:spPr/>
      <dgm:t>
        <a:bodyPr/>
        <a:lstStyle/>
        <a:p>
          <a:endParaRPr lang="en-US"/>
        </a:p>
      </dgm:t>
    </dgm:pt>
    <dgm:pt modelId="{C8E7937B-C53A-C140-9ECA-5F00D29B2FFA}">
      <dgm:prSet custT="1"/>
      <dgm:spPr/>
      <dgm:t>
        <a:bodyPr/>
        <a:lstStyle/>
        <a:p>
          <a:r>
            <a:rPr lang="en-US" sz="2400"/>
            <a:t>Accès inégal à l'information, ou données et analyses contradictoires</a:t>
          </a:r>
        </a:p>
      </dgm:t>
    </dgm:pt>
    <dgm:pt modelId="{050E8410-F1D7-8D4D-8205-E6C7E97AC2F1}" type="parTrans" cxnId="{90D3FC23-2D6C-AA40-88D7-B37817CE2B89}">
      <dgm:prSet/>
      <dgm:spPr/>
      <dgm:t>
        <a:bodyPr/>
        <a:lstStyle/>
        <a:p>
          <a:endParaRPr lang="en-US"/>
        </a:p>
      </dgm:t>
    </dgm:pt>
    <dgm:pt modelId="{2CF244DF-5083-3947-A8E3-EB76C75AA0BD}" type="sibTrans" cxnId="{90D3FC23-2D6C-AA40-88D7-B37817CE2B89}">
      <dgm:prSet/>
      <dgm:spPr/>
      <dgm:t>
        <a:bodyPr/>
        <a:lstStyle/>
        <a:p>
          <a:endParaRPr lang="en-US"/>
        </a:p>
      </dgm:t>
    </dgm:pt>
    <dgm:pt modelId="{0043A5EC-D167-1E4F-B380-E55C2A066913}">
      <dgm:prSet phldrT="[Text]" custT="1"/>
      <dgm:spPr/>
      <dgm:t>
        <a:bodyPr/>
        <a:lstStyle/>
        <a:p>
          <a:r>
            <a:rPr lang="en-GB" sz="2400">
              <a:effectLst>
                <a:outerShdw blurRad="38100" dist="38100" dir="2700000" algn="tl">
                  <a:srgbClr val="DDDDDD"/>
                </a:outerShdw>
              </a:effectLst>
              <a:cs typeface="+mn-cs"/>
            </a:rPr>
            <a:t>Structures et systèmes qui ne facilitent pas la collaboration</a:t>
          </a:r>
          <a:endParaRPr lang="en-US" sz="2400" dirty="0"/>
        </a:p>
      </dgm:t>
    </dgm:pt>
    <dgm:pt modelId="{87189306-AA6A-9348-9C17-CC2290CB0D60}" type="parTrans" cxnId="{46C2C3A3-7EB5-964D-8924-710C890D3629}">
      <dgm:prSet/>
      <dgm:spPr/>
      <dgm:t>
        <a:bodyPr/>
        <a:lstStyle/>
        <a:p>
          <a:endParaRPr lang="en-US"/>
        </a:p>
      </dgm:t>
    </dgm:pt>
    <dgm:pt modelId="{8CE38A59-E2C6-A545-A8F5-810059F57668}" type="sibTrans" cxnId="{46C2C3A3-7EB5-964D-8924-710C890D3629}">
      <dgm:prSet/>
      <dgm:spPr/>
      <dgm:t>
        <a:bodyPr/>
        <a:lstStyle/>
        <a:p>
          <a:endParaRPr lang="en-US"/>
        </a:p>
      </dgm:t>
    </dgm:pt>
    <dgm:pt modelId="{A1318531-37FC-5646-85E1-C590C8C2A751}" type="pres">
      <dgm:prSet presAssocID="{8BEDE91D-90D3-D14E-9CFE-080FBD2EB0C2}" presName="Name0" presStyleCnt="0">
        <dgm:presLayoutVars>
          <dgm:dir/>
          <dgm:animLvl val="lvl"/>
          <dgm:resizeHandles val="exact"/>
        </dgm:presLayoutVars>
      </dgm:prSet>
      <dgm:spPr/>
    </dgm:pt>
    <dgm:pt modelId="{577E62EA-96F8-5449-818C-537274BDA852}" type="pres">
      <dgm:prSet presAssocID="{A9EA3162-5C3A-1444-9CD8-18EFDCEF39F3}" presName="linNode" presStyleCnt="0"/>
      <dgm:spPr/>
    </dgm:pt>
    <dgm:pt modelId="{386220B4-CB30-A04D-8C90-EC46C269C951}" type="pres">
      <dgm:prSet presAssocID="{A9EA3162-5C3A-1444-9CD8-18EFDCEF39F3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9DF5F02C-4E09-664B-8115-68079BCA36CC}" type="pres">
      <dgm:prSet presAssocID="{A9EA3162-5C3A-1444-9CD8-18EFDCEF39F3}" presName="descendantText" presStyleLbl="alignAccFollowNode1" presStyleIdx="0" presStyleCnt="6">
        <dgm:presLayoutVars>
          <dgm:bulletEnabled val="1"/>
        </dgm:presLayoutVars>
      </dgm:prSet>
      <dgm:spPr/>
    </dgm:pt>
    <dgm:pt modelId="{C584E7FB-B4E7-B847-8C27-7720B6B02C6E}" type="pres">
      <dgm:prSet presAssocID="{4948B119-538D-D34F-807D-87B426EEE27D}" presName="sp" presStyleCnt="0"/>
      <dgm:spPr/>
    </dgm:pt>
    <dgm:pt modelId="{2AC85901-B82D-C143-9547-44FD002965EA}" type="pres">
      <dgm:prSet presAssocID="{16ED7BE2-A657-4348-8E5F-08603B184CFE}" presName="linNode" presStyleCnt="0"/>
      <dgm:spPr/>
    </dgm:pt>
    <dgm:pt modelId="{D15DE7DE-F7F9-8F47-BA1E-8435C661122D}" type="pres">
      <dgm:prSet presAssocID="{16ED7BE2-A657-4348-8E5F-08603B184CFE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BC8B22B3-548C-2445-A33F-2E0A9EE93A91}" type="pres">
      <dgm:prSet presAssocID="{16ED7BE2-A657-4348-8E5F-08603B184CFE}" presName="descendantText" presStyleLbl="alignAccFollowNode1" presStyleIdx="1" presStyleCnt="6">
        <dgm:presLayoutVars>
          <dgm:bulletEnabled val="1"/>
        </dgm:presLayoutVars>
      </dgm:prSet>
      <dgm:spPr/>
    </dgm:pt>
    <dgm:pt modelId="{A5B5AFCA-AB38-9342-A8B1-044E26C433B0}" type="pres">
      <dgm:prSet presAssocID="{3E503B17-8CB5-764E-B790-D98076A7347B}" presName="sp" presStyleCnt="0"/>
      <dgm:spPr/>
    </dgm:pt>
    <dgm:pt modelId="{1F6234C8-ACDE-BB4D-862D-9438E63D074A}" type="pres">
      <dgm:prSet presAssocID="{63A5312C-090F-6149-8370-B1248BCE4489}" presName="linNode" presStyleCnt="0"/>
      <dgm:spPr/>
    </dgm:pt>
    <dgm:pt modelId="{2648799D-A5E0-5446-B474-07DBC3804194}" type="pres">
      <dgm:prSet presAssocID="{63A5312C-090F-6149-8370-B1248BCE4489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BA555FB5-EFC2-504F-ACEA-9EC5ADA11E52}" type="pres">
      <dgm:prSet presAssocID="{63A5312C-090F-6149-8370-B1248BCE4489}" presName="descendantText" presStyleLbl="alignAccFollowNode1" presStyleIdx="2" presStyleCnt="6">
        <dgm:presLayoutVars>
          <dgm:bulletEnabled val="1"/>
        </dgm:presLayoutVars>
      </dgm:prSet>
      <dgm:spPr/>
    </dgm:pt>
    <dgm:pt modelId="{762875D9-08FA-C246-9748-B9279E75B17B}" type="pres">
      <dgm:prSet presAssocID="{1828BCF7-F2DC-174E-AE45-8C83B327FD99}" presName="sp" presStyleCnt="0"/>
      <dgm:spPr/>
    </dgm:pt>
    <dgm:pt modelId="{2CCA3260-322E-2340-98AE-666236808200}" type="pres">
      <dgm:prSet presAssocID="{7C420D34-C97F-9744-B5CD-51122F4F51FE}" presName="linNode" presStyleCnt="0"/>
      <dgm:spPr/>
    </dgm:pt>
    <dgm:pt modelId="{EDA64B33-B1AD-4A4F-83A9-73523CBEAB87}" type="pres">
      <dgm:prSet presAssocID="{7C420D34-C97F-9744-B5CD-51122F4F51F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5CE2230D-AEE8-7043-B498-2D31DE4304CC}" type="pres">
      <dgm:prSet presAssocID="{7C420D34-C97F-9744-B5CD-51122F4F51FE}" presName="descendantText" presStyleLbl="alignAccFollowNode1" presStyleIdx="3" presStyleCnt="6">
        <dgm:presLayoutVars>
          <dgm:bulletEnabled val="1"/>
        </dgm:presLayoutVars>
      </dgm:prSet>
      <dgm:spPr/>
    </dgm:pt>
    <dgm:pt modelId="{2F700BA4-AFC5-844B-98AE-ADE68C4EFC7A}" type="pres">
      <dgm:prSet presAssocID="{2B9DEC59-50ED-8F49-A37E-2354CC1707E1}" presName="sp" presStyleCnt="0"/>
      <dgm:spPr/>
    </dgm:pt>
    <dgm:pt modelId="{8B2AEC81-54DB-FF4B-95C8-848F50680121}" type="pres">
      <dgm:prSet presAssocID="{5FDCF38B-2E9B-4349-9E68-E983B92640D8}" presName="linNode" presStyleCnt="0"/>
      <dgm:spPr/>
    </dgm:pt>
    <dgm:pt modelId="{0AEB2887-977C-A24F-B012-91FB6A92BBBD}" type="pres">
      <dgm:prSet presAssocID="{5FDCF38B-2E9B-4349-9E68-E983B92640D8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AC2FA484-2D19-A843-9E87-EBA1F58AC47D}" type="pres">
      <dgm:prSet presAssocID="{5FDCF38B-2E9B-4349-9E68-E983B92640D8}" presName="descendantText" presStyleLbl="alignAccFollowNode1" presStyleIdx="4" presStyleCnt="6" custScaleY="136846">
        <dgm:presLayoutVars>
          <dgm:bulletEnabled val="1"/>
        </dgm:presLayoutVars>
      </dgm:prSet>
      <dgm:spPr/>
    </dgm:pt>
    <dgm:pt modelId="{6BCCE4C7-3E5C-6F47-A6AD-B00E07A14E60}" type="pres">
      <dgm:prSet presAssocID="{1F626763-D301-3342-B3E2-536E4342BCFA}" presName="sp" presStyleCnt="0"/>
      <dgm:spPr/>
    </dgm:pt>
    <dgm:pt modelId="{EF2EA09A-0147-9048-A9DE-5450C9010FF9}" type="pres">
      <dgm:prSet presAssocID="{3175AB08-F050-3F44-9119-8467CB317994}" presName="linNode" presStyleCnt="0"/>
      <dgm:spPr/>
    </dgm:pt>
    <dgm:pt modelId="{591738E3-B113-FE4B-A60D-0449DC6A36E2}" type="pres">
      <dgm:prSet presAssocID="{3175AB08-F050-3F44-9119-8467CB317994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2C860763-321D-314E-9D8A-8480AF4F07C4}" type="pres">
      <dgm:prSet presAssocID="{3175AB08-F050-3F44-9119-8467CB317994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CB7DD206-F6CF-9445-9B69-BE1595F8E723}" srcId="{A9EA3162-5C3A-1444-9CD8-18EFDCEF39F3}" destId="{FB588BF3-FB84-A349-9CE4-12388A380D65}" srcOrd="0" destOrd="0" parTransId="{4B929BB6-8D64-9445-8FF9-5B445F59D308}" sibTransId="{DEBA1B87-0A92-914F-98AA-D276FC1E2F17}"/>
    <dgm:cxn modelId="{E6778008-22E0-814B-94BA-98C216FEC943}" srcId="{8BEDE91D-90D3-D14E-9CFE-080FBD2EB0C2}" destId="{63A5312C-090F-6149-8370-B1248BCE4489}" srcOrd="2" destOrd="0" parTransId="{F0E47810-DB9F-224E-9936-A7EA231D3D03}" sibTransId="{1828BCF7-F2DC-174E-AE45-8C83B327FD99}"/>
    <dgm:cxn modelId="{90FC660A-124A-5A44-8EDA-8B7B141172CA}" srcId="{8BEDE91D-90D3-D14E-9CFE-080FBD2EB0C2}" destId="{7C420D34-C97F-9744-B5CD-51122F4F51FE}" srcOrd="3" destOrd="0" parTransId="{2DB982A5-01AF-3241-8DF2-9ECC4E67EAB7}" sibTransId="{2B9DEC59-50ED-8F49-A37E-2354CC1707E1}"/>
    <dgm:cxn modelId="{90D3FC23-2D6C-AA40-88D7-B37817CE2B89}" srcId="{7C420D34-C97F-9744-B5CD-51122F4F51FE}" destId="{C8E7937B-C53A-C140-9ECA-5F00D29B2FFA}" srcOrd="0" destOrd="0" parTransId="{050E8410-F1D7-8D4D-8205-E6C7E97AC2F1}" sibTransId="{2CF244DF-5083-3947-A8E3-EB76C75AA0BD}"/>
    <dgm:cxn modelId="{BAA0F232-FBFC-474E-93D6-3B7B370C5179}" srcId="{16ED7BE2-A657-4348-8E5F-08603B184CFE}" destId="{684E2A55-13C5-034D-9781-6730F84CAECB}" srcOrd="0" destOrd="0" parTransId="{4C37C2A5-870C-334D-AC42-978B5BB33803}" sibTransId="{57A8E495-F607-B543-A11F-E0E978504C44}"/>
    <dgm:cxn modelId="{AAD43A5C-821B-5C49-9DE2-08C28B5F1211}" srcId="{8BEDE91D-90D3-D14E-9CFE-080FBD2EB0C2}" destId="{16ED7BE2-A657-4348-8E5F-08603B184CFE}" srcOrd="1" destOrd="0" parTransId="{97954DBE-AB48-F441-9A21-5DD32815008B}" sibTransId="{3E503B17-8CB5-764E-B790-D98076A7347B}"/>
    <dgm:cxn modelId="{C7242C60-AD26-2540-8F0D-10AEBEA9F1F4}" srcId="{8BEDE91D-90D3-D14E-9CFE-080FBD2EB0C2}" destId="{5FDCF38B-2E9B-4349-9E68-E983B92640D8}" srcOrd="4" destOrd="0" parTransId="{D95D4515-E8A9-8641-B9E3-A2E6C8491F72}" sibTransId="{1F626763-D301-3342-B3E2-536E4342BCFA}"/>
    <dgm:cxn modelId="{FF10C645-8637-8F49-BDF8-C257AADC2E63}" srcId="{8BEDE91D-90D3-D14E-9CFE-080FBD2EB0C2}" destId="{A9EA3162-5C3A-1444-9CD8-18EFDCEF39F3}" srcOrd="0" destOrd="0" parTransId="{02578485-B9B2-A049-A85D-A9B9E3953C7B}" sibTransId="{4948B119-538D-D34F-807D-87B426EEE27D}"/>
    <dgm:cxn modelId="{DA676646-3A10-49C6-9327-4AE0BB1E7673}" type="presOf" srcId="{7C420D34-C97F-9744-B5CD-51122F4F51FE}" destId="{EDA64B33-B1AD-4A4F-83A9-73523CBEAB87}" srcOrd="0" destOrd="0" presId="urn:microsoft.com/office/officeart/2005/8/layout/vList5"/>
    <dgm:cxn modelId="{01A4D446-2CD0-4868-9677-CA267A4B8AFF}" type="presOf" srcId="{0043A5EC-D167-1E4F-B380-E55C2A066913}" destId="{BA555FB5-EFC2-504F-ACEA-9EC5ADA11E52}" srcOrd="0" destOrd="0" presId="urn:microsoft.com/office/officeart/2005/8/layout/vList5"/>
    <dgm:cxn modelId="{5B0DAA6B-0FAF-4814-BF31-7B899FE6D2C6}" type="presOf" srcId="{63A5312C-090F-6149-8370-B1248BCE4489}" destId="{2648799D-A5E0-5446-B474-07DBC3804194}" srcOrd="0" destOrd="0" presId="urn:microsoft.com/office/officeart/2005/8/layout/vList5"/>
    <dgm:cxn modelId="{46F6B14E-AD95-A144-B48B-FA2FBC7FA3C8}" srcId="{5FDCF38B-2E9B-4349-9E68-E983B92640D8}" destId="{FFB3E1CB-4530-D64A-8E69-99E1C1BF52BC}" srcOrd="0" destOrd="0" parTransId="{B5E39274-296A-7943-BE2E-AD85E1ED0808}" sibTransId="{5BD82531-B07E-4F49-8165-A727F43BDD33}"/>
    <dgm:cxn modelId="{362DCF85-DCDC-BB40-A34F-582B731FAC07}" srcId="{3175AB08-F050-3F44-9119-8467CB317994}" destId="{D9FBC2ED-B968-164E-A0E4-89E70F95DD66}" srcOrd="0" destOrd="0" parTransId="{72081606-A5C6-944E-A1E2-09463F094099}" sibTransId="{44E5FE4C-9A11-7A40-AFB8-2B5CE241D5EE}"/>
    <dgm:cxn modelId="{5BF27186-E41C-4D42-AC27-2D0391C8EEEB}" type="presOf" srcId="{5FDCF38B-2E9B-4349-9E68-E983B92640D8}" destId="{0AEB2887-977C-A24F-B012-91FB6A92BBBD}" srcOrd="0" destOrd="0" presId="urn:microsoft.com/office/officeart/2005/8/layout/vList5"/>
    <dgm:cxn modelId="{020A8288-A7E1-4705-A064-9ECADCB9DC54}" type="presOf" srcId="{C8E7937B-C53A-C140-9ECA-5F00D29B2FFA}" destId="{5CE2230D-AEE8-7043-B498-2D31DE4304CC}" srcOrd="0" destOrd="0" presId="urn:microsoft.com/office/officeart/2005/8/layout/vList5"/>
    <dgm:cxn modelId="{41BB9898-FEEC-47ED-A0B5-69D1ADABFC09}" type="presOf" srcId="{3175AB08-F050-3F44-9119-8467CB317994}" destId="{591738E3-B113-FE4B-A60D-0449DC6A36E2}" srcOrd="0" destOrd="0" presId="urn:microsoft.com/office/officeart/2005/8/layout/vList5"/>
    <dgm:cxn modelId="{F497539B-CE76-4C5F-A3AF-5E55A6094F63}" type="presOf" srcId="{8BEDE91D-90D3-D14E-9CFE-080FBD2EB0C2}" destId="{A1318531-37FC-5646-85E1-C590C8C2A751}" srcOrd="0" destOrd="0" presId="urn:microsoft.com/office/officeart/2005/8/layout/vList5"/>
    <dgm:cxn modelId="{46C2C3A3-7EB5-964D-8924-710C890D3629}" srcId="{63A5312C-090F-6149-8370-B1248BCE4489}" destId="{0043A5EC-D167-1E4F-B380-E55C2A066913}" srcOrd="0" destOrd="0" parTransId="{87189306-AA6A-9348-9C17-CC2290CB0D60}" sibTransId="{8CE38A59-E2C6-A545-A8F5-810059F57668}"/>
    <dgm:cxn modelId="{D83ABDB0-1B38-46A1-A016-A780492F9D5F}" type="presOf" srcId="{FB588BF3-FB84-A349-9CE4-12388A380D65}" destId="{9DF5F02C-4E09-664B-8115-68079BCA36CC}" srcOrd="0" destOrd="0" presId="urn:microsoft.com/office/officeart/2005/8/layout/vList5"/>
    <dgm:cxn modelId="{1F3252CB-EBFD-6C45-B70A-A5E63F0C89C6}" srcId="{8BEDE91D-90D3-D14E-9CFE-080FBD2EB0C2}" destId="{3175AB08-F050-3F44-9119-8467CB317994}" srcOrd="5" destOrd="0" parTransId="{1A88970A-CD57-684C-9F7D-9DAA7AD787E9}" sibTransId="{9DDAFD0D-997C-8C4E-A38A-502738DB82A5}"/>
    <dgm:cxn modelId="{F747EFCB-AFF2-4A95-9E45-838078F68011}" type="presOf" srcId="{16ED7BE2-A657-4348-8E5F-08603B184CFE}" destId="{D15DE7DE-F7F9-8F47-BA1E-8435C661122D}" srcOrd="0" destOrd="0" presId="urn:microsoft.com/office/officeart/2005/8/layout/vList5"/>
    <dgm:cxn modelId="{933EADDA-7FF6-4511-8C56-2B5465D60707}" type="presOf" srcId="{A9EA3162-5C3A-1444-9CD8-18EFDCEF39F3}" destId="{386220B4-CB30-A04D-8C90-EC46C269C951}" srcOrd="0" destOrd="0" presId="urn:microsoft.com/office/officeart/2005/8/layout/vList5"/>
    <dgm:cxn modelId="{262E09DD-1814-4858-B779-F49023B5349C}" type="presOf" srcId="{FFB3E1CB-4530-D64A-8E69-99E1C1BF52BC}" destId="{AC2FA484-2D19-A843-9E87-EBA1F58AC47D}" srcOrd="0" destOrd="0" presId="urn:microsoft.com/office/officeart/2005/8/layout/vList5"/>
    <dgm:cxn modelId="{74ABE6F2-4818-4851-92A6-83562D614CFD}" type="presOf" srcId="{684E2A55-13C5-034D-9781-6730F84CAECB}" destId="{BC8B22B3-548C-2445-A33F-2E0A9EE93A91}" srcOrd="0" destOrd="0" presId="urn:microsoft.com/office/officeart/2005/8/layout/vList5"/>
    <dgm:cxn modelId="{128583FF-CA39-4192-855F-87313D61F6B8}" type="presOf" srcId="{D9FBC2ED-B968-164E-A0E4-89E70F95DD66}" destId="{2C860763-321D-314E-9D8A-8480AF4F07C4}" srcOrd="0" destOrd="0" presId="urn:microsoft.com/office/officeart/2005/8/layout/vList5"/>
    <dgm:cxn modelId="{2B6FD4B8-9C2A-4975-8308-964C5AFDF4AC}" type="presParOf" srcId="{A1318531-37FC-5646-85E1-C590C8C2A751}" destId="{577E62EA-96F8-5449-818C-537274BDA852}" srcOrd="0" destOrd="0" presId="urn:microsoft.com/office/officeart/2005/8/layout/vList5"/>
    <dgm:cxn modelId="{E93AEE00-967C-4124-A7E1-06DF0F825A58}" type="presParOf" srcId="{577E62EA-96F8-5449-818C-537274BDA852}" destId="{386220B4-CB30-A04D-8C90-EC46C269C951}" srcOrd="0" destOrd="0" presId="urn:microsoft.com/office/officeart/2005/8/layout/vList5"/>
    <dgm:cxn modelId="{843E71DB-1DEB-46FA-94F0-A6DBE3607744}" type="presParOf" srcId="{577E62EA-96F8-5449-818C-537274BDA852}" destId="{9DF5F02C-4E09-664B-8115-68079BCA36CC}" srcOrd="1" destOrd="0" presId="urn:microsoft.com/office/officeart/2005/8/layout/vList5"/>
    <dgm:cxn modelId="{F4AD32DA-9CE0-44AE-9B27-F3C933B10EB7}" type="presParOf" srcId="{A1318531-37FC-5646-85E1-C590C8C2A751}" destId="{C584E7FB-B4E7-B847-8C27-7720B6B02C6E}" srcOrd="1" destOrd="0" presId="urn:microsoft.com/office/officeart/2005/8/layout/vList5"/>
    <dgm:cxn modelId="{ABC61D9B-2F92-4DB0-8C38-5497DEF64ECB}" type="presParOf" srcId="{A1318531-37FC-5646-85E1-C590C8C2A751}" destId="{2AC85901-B82D-C143-9547-44FD002965EA}" srcOrd="2" destOrd="0" presId="urn:microsoft.com/office/officeart/2005/8/layout/vList5"/>
    <dgm:cxn modelId="{A4A696D8-2B26-4ADB-ADB4-C2F4C88F1CC5}" type="presParOf" srcId="{2AC85901-B82D-C143-9547-44FD002965EA}" destId="{D15DE7DE-F7F9-8F47-BA1E-8435C661122D}" srcOrd="0" destOrd="0" presId="urn:microsoft.com/office/officeart/2005/8/layout/vList5"/>
    <dgm:cxn modelId="{2AD9060D-DFB9-4DF5-B0F8-98331E052ADC}" type="presParOf" srcId="{2AC85901-B82D-C143-9547-44FD002965EA}" destId="{BC8B22B3-548C-2445-A33F-2E0A9EE93A91}" srcOrd="1" destOrd="0" presId="urn:microsoft.com/office/officeart/2005/8/layout/vList5"/>
    <dgm:cxn modelId="{4F925B52-5242-4FC1-A197-F33F32D9B481}" type="presParOf" srcId="{A1318531-37FC-5646-85E1-C590C8C2A751}" destId="{A5B5AFCA-AB38-9342-A8B1-044E26C433B0}" srcOrd="3" destOrd="0" presId="urn:microsoft.com/office/officeart/2005/8/layout/vList5"/>
    <dgm:cxn modelId="{49B21D95-0135-4012-8340-4280C86F025C}" type="presParOf" srcId="{A1318531-37FC-5646-85E1-C590C8C2A751}" destId="{1F6234C8-ACDE-BB4D-862D-9438E63D074A}" srcOrd="4" destOrd="0" presId="urn:microsoft.com/office/officeart/2005/8/layout/vList5"/>
    <dgm:cxn modelId="{9537DD99-23A6-4A65-A374-95A9C3C100E1}" type="presParOf" srcId="{1F6234C8-ACDE-BB4D-862D-9438E63D074A}" destId="{2648799D-A5E0-5446-B474-07DBC3804194}" srcOrd="0" destOrd="0" presId="urn:microsoft.com/office/officeart/2005/8/layout/vList5"/>
    <dgm:cxn modelId="{55484A7C-FE82-4E3B-8D9B-FC319DFC5ACA}" type="presParOf" srcId="{1F6234C8-ACDE-BB4D-862D-9438E63D074A}" destId="{BA555FB5-EFC2-504F-ACEA-9EC5ADA11E52}" srcOrd="1" destOrd="0" presId="urn:microsoft.com/office/officeart/2005/8/layout/vList5"/>
    <dgm:cxn modelId="{6124C10C-FD71-4B12-81F2-769DEF4DA8F0}" type="presParOf" srcId="{A1318531-37FC-5646-85E1-C590C8C2A751}" destId="{762875D9-08FA-C246-9748-B9279E75B17B}" srcOrd="5" destOrd="0" presId="urn:microsoft.com/office/officeart/2005/8/layout/vList5"/>
    <dgm:cxn modelId="{B8EEF9FD-93B7-4DB9-A983-4821211FE9C7}" type="presParOf" srcId="{A1318531-37FC-5646-85E1-C590C8C2A751}" destId="{2CCA3260-322E-2340-98AE-666236808200}" srcOrd="6" destOrd="0" presId="urn:microsoft.com/office/officeart/2005/8/layout/vList5"/>
    <dgm:cxn modelId="{C822E7CD-89E1-4FA0-81C9-F543E0B53E81}" type="presParOf" srcId="{2CCA3260-322E-2340-98AE-666236808200}" destId="{EDA64B33-B1AD-4A4F-83A9-73523CBEAB87}" srcOrd="0" destOrd="0" presId="urn:microsoft.com/office/officeart/2005/8/layout/vList5"/>
    <dgm:cxn modelId="{FD70A8FC-6319-4FD9-90A3-57C73ACE3E62}" type="presParOf" srcId="{2CCA3260-322E-2340-98AE-666236808200}" destId="{5CE2230D-AEE8-7043-B498-2D31DE4304CC}" srcOrd="1" destOrd="0" presId="urn:microsoft.com/office/officeart/2005/8/layout/vList5"/>
    <dgm:cxn modelId="{9F2CEC19-9698-4C17-852F-E66439D26208}" type="presParOf" srcId="{A1318531-37FC-5646-85E1-C590C8C2A751}" destId="{2F700BA4-AFC5-844B-98AE-ADE68C4EFC7A}" srcOrd="7" destOrd="0" presId="urn:microsoft.com/office/officeart/2005/8/layout/vList5"/>
    <dgm:cxn modelId="{37E699A8-AF36-4E15-98A8-B44232360450}" type="presParOf" srcId="{A1318531-37FC-5646-85E1-C590C8C2A751}" destId="{8B2AEC81-54DB-FF4B-95C8-848F50680121}" srcOrd="8" destOrd="0" presId="urn:microsoft.com/office/officeart/2005/8/layout/vList5"/>
    <dgm:cxn modelId="{92425227-A59B-4F25-AF44-FBFE46B5DF26}" type="presParOf" srcId="{8B2AEC81-54DB-FF4B-95C8-848F50680121}" destId="{0AEB2887-977C-A24F-B012-91FB6A92BBBD}" srcOrd="0" destOrd="0" presId="urn:microsoft.com/office/officeart/2005/8/layout/vList5"/>
    <dgm:cxn modelId="{6630A735-421C-4D8E-99AD-211E01E61F90}" type="presParOf" srcId="{8B2AEC81-54DB-FF4B-95C8-848F50680121}" destId="{AC2FA484-2D19-A843-9E87-EBA1F58AC47D}" srcOrd="1" destOrd="0" presId="urn:microsoft.com/office/officeart/2005/8/layout/vList5"/>
    <dgm:cxn modelId="{4724B9E3-9A93-44A0-8E4E-277BC4485002}" type="presParOf" srcId="{A1318531-37FC-5646-85E1-C590C8C2A751}" destId="{6BCCE4C7-3E5C-6F47-A6AD-B00E07A14E60}" srcOrd="9" destOrd="0" presId="urn:microsoft.com/office/officeart/2005/8/layout/vList5"/>
    <dgm:cxn modelId="{71984A17-D7E4-4C1C-84F2-934DB33156DF}" type="presParOf" srcId="{A1318531-37FC-5646-85E1-C590C8C2A751}" destId="{EF2EA09A-0147-9048-A9DE-5450C9010FF9}" srcOrd="10" destOrd="0" presId="urn:microsoft.com/office/officeart/2005/8/layout/vList5"/>
    <dgm:cxn modelId="{172CDA58-B273-4E45-AFF6-0F14C1729934}" type="presParOf" srcId="{EF2EA09A-0147-9048-A9DE-5450C9010FF9}" destId="{591738E3-B113-FE4B-A60D-0449DC6A36E2}" srcOrd="0" destOrd="0" presId="urn:microsoft.com/office/officeart/2005/8/layout/vList5"/>
    <dgm:cxn modelId="{035411D9-A65D-43D9-BDF8-C630B62A5F5F}" type="presParOf" srcId="{EF2EA09A-0147-9048-A9DE-5450C9010FF9}" destId="{2C860763-321D-314E-9D8A-8480AF4F07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83C3D-9575-447E-A9BC-787059297417}">
      <dsp:nvSpPr>
        <dsp:cNvPr id="0" name=""/>
        <dsp:cNvSpPr/>
      </dsp:nvSpPr>
      <dsp:spPr>
        <a:xfrm>
          <a:off x="5027996" y="3201416"/>
          <a:ext cx="3199052" cy="2096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Alternatives aux </a:t>
          </a:r>
          <a:r>
            <a:rPr lang="en-US" sz="2400" b="1" kern="1200" dirty="0" err="1"/>
            <a:t>réunions</a:t>
          </a:r>
          <a:r>
            <a:rPr lang="en-US" sz="2400" b="1" kern="1200" dirty="0"/>
            <a:t> et </a:t>
          </a:r>
          <a:r>
            <a:rPr lang="en-US" sz="2400" b="1" kern="1200" dirty="0" err="1"/>
            <a:t>quand</a:t>
          </a:r>
          <a:r>
            <a:rPr lang="en-US" sz="2400" b="1" kern="1200" dirty="0"/>
            <a:t> les </a:t>
          </a:r>
          <a:r>
            <a:rPr lang="en-US" sz="2400" b="1" kern="1200" dirty="0" err="1"/>
            <a:t>utiliser</a:t>
          </a:r>
          <a:endParaRPr lang="en-US" sz="2400" b="1" kern="1200" dirty="0"/>
        </a:p>
      </dsp:txBody>
      <dsp:txXfrm>
        <a:off x="6033775" y="3771716"/>
        <a:ext cx="2147210" cy="1480584"/>
      </dsp:txXfrm>
    </dsp:sp>
    <dsp:sp modelId="{CBE08177-F550-4FB9-AD32-C42DEB43F037}">
      <dsp:nvSpPr>
        <dsp:cNvPr id="0" name=""/>
        <dsp:cNvSpPr/>
      </dsp:nvSpPr>
      <dsp:spPr>
        <a:xfrm>
          <a:off x="0" y="3401873"/>
          <a:ext cx="3580091" cy="1640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APRÈS 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Actions clés</a:t>
          </a:r>
        </a:p>
      </dsp:txBody>
      <dsp:txXfrm>
        <a:off x="36031" y="3847970"/>
        <a:ext cx="2434002" cy="1158136"/>
      </dsp:txXfrm>
    </dsp:sp>
    <dsp:sp modelId="{80E3D28D-91D6-43CD-814D-3EF8FECDE2E3}">
      <dsp:nvSpPr>
        <dsp:cNvPr id="0" name=""/>
        <dsp:cNvSpPr/>
      </dsp:nvSpPr>
      <dsp:spPr>
        <a:xfrm>
          <a:off x="4469481" y="-55803"/>
          <a:ext cx="3532512" cy="1640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PENDANT :</a:t>
          </a:r>
        </a:p>
        <a:p>
          <a:pPr marL="457200" lvl="2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Actions clés</a:t>
          </a:r>
        </a:p>
        <a:p>
          <a:pPr marL="457200" lvl="2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Compétences en animation</a:t>
          </a:r>
        </a:p>
      </dsp:txBody>
      <dsp:txXfrm>
        <a:off x="5565266" y="-19772"/>
        <a:ext cx="2400696" cy="1158136"/>
      </dsp:txXfrm>
    </dsp:sp>
    <dsp:sp modelId="{BC8540C1-8DB2-4F5D-A221-F9F977C66B61}">
      <dsp:nvSpPr>
        <dsp:cNvPr id="0" name=""/>
        <dsp:cNvSpPr/>
      </dsp:nvSpPr>
      <dsp:spPr>
        <a:xfrm>
          <a:off x="0" y="-55803"/>
          <a:ext cx="3758533" cy="1640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AVANT 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Actions clés</a:t>
          </a:r>
        </a:p>
      </dsp:txBody>
      <dsp:txXfrm>
        <a:off x="36031" y="-19772"/>
        <a:ext cx="2558911" cy="1158136"/>
      </dsp:txXfrm>
    </dsp:sp>
    <dsp:sp modelId="{601360A2-E11D-4B8F-A0D1-42BF915BB54C}">
      <dsp:nvSpPr>
        <dsp:cNvPr id="0" name=""/>
        <dsp:cNvSpPr/>
      </dsp:nvSpPr>
      <dsp:spPr>
        <a:xfrm>
          <a:off x="1542903" y="350538"/>
          <a:ext cx="2834656" cy="221948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Groupe</a:t>
          </a:r>
          <a:r>
            <a:rPr lang="en-US" sz="3200" b="1" kern="1200" dirty="0"/>
            <a:t> 1</a:t>
          </a:r>
        </a:p>
      </dsp:txBody>
      <dsp:txXfrm>
        <a:off x="2373155" y="1000609"/>
        <a:ext cx="2004404" cy="1569411"/>
      </dsp:txXfrm>
    </dsp:sp>
    <dsp:sp modelId="{7E0E316C-1DEC-4DC6-939C-0C2ACBEE6E82}">
      <dsp:nvSpPr>
        <dsp:cNvPr id="0" name=""/>
        <dsp:cNvSpPr/>
      </dsp:nvSpPr>
      <dsp:spPr>
        <a:xfrm rot="5400000">
          <a:off x="4172490" y="233527"/>
          <a:ext cx="2219482" cy="245350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Groupe</a:t>
          </a:r>
          <a:r>
            <a:rPr lang="en-US" sz="3200" b="1" kern="1200" dirty="0"/>
            <a:t> 2</a:t>
          </a:r>
        </a:p>
      </dsp:txBody>
      <dsp:txXfrm rot="-5400000">
        <a:off x="4055479" y="1000609"/>
        <a:ext cx="1734890" cy="1569411"/>
      </dsp:txXfrm>
    </dsp:sp>
    <dsp:sp modelId="{98C995C3-7900-45D8-9BF2-6DB17B1DDA6E}">
      <dsp:nvSpPr>
        <dsp:cNvPr id="0" name=""/>
        <dsp:cNvSpPr/>
      </dsp:nvSpPr>
      <dsp:spPr>
        <a:xfrm rot="10800000">
          <a:off x="3983467" y="2672538"/>
          <a:ext cx="2597527" cy="221948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Groupe</a:t>
          </a:r>
          <a:r>
            <a:rPr lang="en-US" sz="3200" b="1" kern="1200" dirty="0"/>
            <a:t> 4</a:t>
          </a:r>
        </a:p>
      </dsp:txBody>
      <dsp:txXfrm rot="10800000">
        <a:off x="3983467" y="2672538"/>
        <a:ext cx="1836729" cy="1569411"/>
      </dsp:txXfrm>
    </dsp:sp>
    <dsp:sp modelId="{35CFEFE2-0124-4118-9035-BD0724087D6C}">
      <dsp:nvSpPr>
        <dsp:cNvPr id="0" name=""/>
        <dsp:cNvSpPr/>
      </dsp:nvSpPr>
      <dsp:spPr>
        <a:xfrm rot="16200000">
          <a:off x="1660880" y="2546860"/>
          <a:ext cx="2219482" cy="247083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Groupe</a:t>
          </a:r>
          <a:r>
            <a:rPr lang="en-US" sz="3200" b="1" kern="1200" dirty="0"/>
            <a:t> 3</a:t>
          </a:r>
        </a:p>
      </dsp:txBody>
      <dsp:txXfrm rot="5400000">
        <a:off x="2258894" y="2672539"/>
        <a:ext cx="1747147" cy="1569411"/>
      </dsp:txXfrm>
    </dsp:sp>
    <dsp:sp modelId="{3920C5AB-4C78-4F83-9162-C604DF2750E9}">
      <dsp:nvSpPr>
        <dsp:cNvPr id="0" name=""/>
        <dsp:cNvSpPr/>
      </dsp:nvSpPr>
      <dsp:spPr>
        <a:xfrm>
          <a:off x="6929004" y="2348814"/>
          <a:ext cx="766311" cy="666357"/>
        </a:xfrm>
        <a:prstGeom prst="circular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3EA22-14CC-4006-98AD-8CB8C18610F1}">
      <dsp:nvSpPr>
        <dsp:cNvPr id="0" name=""/>
        <dsp:cNvSpPr/>
      </dsp:nvSpPr>
      <dsp:spPr>
        <a:xfrm rot="10800000" flipV="1">
          <a:off x="6394721" y="2862063"/>
          <a:ext cx="1834878" cy="152442"/>
        </a:xfrm>
        <a:prstGeom prst="circular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FF5AF-E090-4694-8378-BA89C3795561}">
      <dsp:nvSpPr>
        <dsp:cNvPr id="0" name=""/>
        <dsp:cNvSpPr/>
      </dsp:nvSpPr>
      <dsp:spPr>
        <a:xfrm>
          <a:off x="1823569" y="288432"/>
          <a:ext cx="1969514" cy="9324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/>
            <a:t>Respecte l'ordre du jour</a:t>
          </a:r>
        </a:p>
      </dsp:txBody>
      <dsp:txXfrm>
        <a:off x="2138691" y="288432"/>
        <a:ext cx="1654392" cy="932438"/>
      </dsp:txXfrm>
    </dsp:sp>
    <dsp:sp modelId="{965C6036-6FC9-4BA2-936D-C40E065C8EB5}">
      <dsp:nvSpPr>
        <dsp:cNvPr id="0" name=""/>
        <dsp:cNvSpPr/>
      </dsp:nvSpPr>
      <dsp:spPr>
        <a:xfrm>
          <a:off x="1823569" y="1224367"/>
          <a:ext cx="1969514" cy="932438"/>
        </a:xfrm>
        <a:prstGeom prst="rect">
          <a:avLst/>
        </a:prstGeom>
        <a:solidFill>
          <a:schemeClr val="accent4">
            <a:tint val="40000"/>
            <a:alpha val="90000"/>
            <a:hueOff val="-438412"/>
            <a:satOff val="2462"/>
            <a:lumOff val="15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438412"/>
              <a:satOff val="2462"/>
              <a:lumOff val="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 err="1">
              <a:solidFill>
                <a:schemeClr val="tx1"/>
              </a:solidFill>
            </a:rPr>
            <a:t>Reste</a:t>
          </a:r>
          <a:r>
            <a:rPr lang="en-GB" sz="2000" b="0" kern="1200" dirty="0">
              <a:solidFill>
                <a:schemeClr val="tx1"/>
              </a:solidFill>
            </a:rPr>
            <a:t> </a:t>
          </a:r>
          <a:r>
            <a:rPr lang="en-GB" sz="2000" b="0" kern="1200" dirty="0" err="1">
              <a:solidFill>
                <a:schemeClr val="tx1"/>
              </a:solidFill>
            </a:rPr>
            <a:t>focalisé</a:t>
          </a:r>
          <a:endParaRPr lang="en-GB" sz="2000" b="0" kern="1200" dirty="0">
            <a:solidFill>
              <a:schemeClr val="tx1"/>
            </a:solidFill>
          </a:endParaRPr>
        </a:p>
      </dsp:txBody>
      <dsp:txXfrm>
        <a:off x="2138691" y="1224367"/>
        <a:ext cx="1654392" cy="932438"/>
      </dsp:txXfrm>
    </dsp:sp>
    <dsp:sp modelId="{D3859B3F-7E7B-44B1-B617-4A2EE161957F}">
      <dsp:nvSpPr>
        <dsp:cNvPr id="0" name=""/>
        <dsp:cNvSpPr/>
      </dsp:nvSpPr>
      <dsp:spPr>
        <a:xfrm>
          <a:off x="1823569" y="2088309"/>
          <a:ext cx="1969514" cy="932438"/>
        </a:xfrm>
        <a:prstGeom prst="rect">
          <a:avLst/>
        </a:prstGeom>
        <a:solidFill>
          <a:schemeClr val="accent4">
            <a:tint val="40000"/>
            <a:alpha val="90000"/>
            <a:hueOff val="-876824"/>
            <a:satOff val="4924"/>
            <a:lumOff val="31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876824"/>
              <a:satOff val="4924"/>
              <a:lumOff val="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Établit un terrain d'entente</a:t>
          </a:r>
        </a:p>
      </dsp:txBody>
      <dsp:txXfrm>
        <a:off x="2138691" y="2088309"/>
        <a:ext cx="1654392" cy="932438"/>
      </dsp:txXfrm>
    </dsp:sp>
    <dsp:sp modelId="{56B951AC-40AD-4F4D-B54A-DF6A46CDEA40}">
      <dsp:nvSpPr>
        <dsp:cNvPr id="0" name=""/>
        <dsp:cNvSpPr/>
      </dsp:nvSpPr>
      <dsp:spPr>
        <a:xfrm>
          <a:off x="1823569" y="3024244"/>
          <a:ext cx="1969514" cy="932438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 err="1"/>
            <a:t>Enregistre</a:t>
          </a:r>
          <a:r>
            <a:rPr lang="en-GB" sz="2000" b="0" kern="1200" dirty="0"/>
            <a:t> les </a:t>
          </a:r>
          <a:r>
            <a:rPr lang="en-GB" sz="2000" b="0" kern="1200" dirty="0" err="1"/>
            <a:t>décisions</a:t>
          </a:r>
          <a:endParaRPr lang="en-GB" sz="2000" b="0" kern="1200" dirty="0"/>
        </a:p>
      </dsp:txBody>
      <dsp:txXfrm>
        <a:off x="2138691" y="3024244"/>
        <a:ext cx="1654392" cy="932438"/>
      </dsp:txXfrm>
    </dsp:sp>
    <dsp:sp modelId="{58DAC03C-7876-4784-A71F-E175165899F4}">
      <dsp:nvSpPr>
        <dsp:cNvPr id="0" name=""/>
        <dsp:cNvSpPr/>
      </dsp:nvSpPr>
      <dsp:spPr>
        <a:xfrm>
          <a:off x="1823569" y="3888186"/>
          <a:ext cx="1969514" cy="932438"/>
        </a:xfrm>
        <a:prstGeom prst="rect">
          <a:avLst/>
        </a:prstGeom>
        <a:solidFill>
          <a:schemeClr val="accent4">
            <a:tint val="40000"/>
            <a:alpha val="90000"/>
            <a:hueOff val="-1753649"/>
            <a:satOff val="9848"/>
            <a:lumOff val="62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753649"/>
              <a:satOff val="9848"/>
              <a:lumOff val="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/>
            <a:t>Reste neutre</a:t>
          </a:r>
          <a:endParaRPr lang="en-US" sz="2000" b="0" kern="1200" dirty="0"/>
        </a:p>
      </dsp:txBody>
      <dsp:txXfrm>
        <a:off x="2138691" y="3888186"/>
        <a:ext cx="1654392" cy="932438"/>
      </dsp:txXfrm>
    </dsp:sp>
    <dsp:sp modelId="{B638601E-F916-4F36-BD6D-C54A9CC0BABD}">
      <dsp:nvSpPr>
        <dsp:cNvPr id="0" name=""/>
        <dsp:cNvSpPr/>
      </dsp:nvSpPr>
      <dsp:spPr>
        <a:xfrm>
          <a:off x="0" y="449"/>
          <a:ext cx="2138784" cy="18019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Tâche</a:t>
          </a:r>
        </a:p>
      </dsp:txBody>
      <dsp:txXfrm>
        <a:off x="313218" y="264333"/>
        <a:ext cx="1512348" cy="1274145"/>
      </dsp:txXfrm>
    </dsp:sp>
    <dsp:sp modelId="{FE0A50D7-A7F7-4ED9-940B-C93AAA5A5861}">
      <dsp:nvSpPr>
        <dsp:cNvPr id="0" name=""/>
        <dsp:cNvSpPr/>
      </dsp:nvSpPr>
      <dsp:spPr>
        <a:xfrm>
          <a:off x="6431253" y="288432"/>
          <a:ext cx="1969514" cy="932438"/>
        </a:xfrm>
        <a:prstGeom prst="rect">
          <a:avLst/>
        </a:prstGeom>
        <a:solidFill>
          <a:schemeClr val="accent4">
            <a:tint val="40000"/>
            <a:alpha val="90000"/>
            <a:hueOff val="-2192061"/>
            <a:satOff val="12309"/>
            <a:lumOff val="78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192061"/>
              <a:satOff val="12309"/>
              <a:lumOff val="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Écoute</a:t>
          </a:r>
          <a:r>
            <a:rPr lang="en-US" sz="2000" b="0" kern="1200" dirty="0"/>
            <a:t> et observe</a:t>
          </a:r>
        </a:p>
      </dsp:txBody>
      <dsp:txXfrm>
        <a:off x="6746376" y="288432"/>
        <a:ext cx="1654392" cy="932438"/>
      </dsp:txXfrm>
    </dsp:sp>
    <dsp:sp modelId="{84AF9EF4-A77F-4A46-A3A9-B48BD91296D2}">
      <dsp:nvSpPr>
        <dsp:cNvPr id="0" name=""/>
        <dsp:cNvSpPr/>
      </dsp:nvSpPr>
      <dsp:spPr>
        <a:xfrm>
          <a:off x="6431253" y="1152373"/>
          <a:ext cx="1969514" cy="932438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Résout</a:t>
          </a:r>
          <a:r>
            <a:rPr lang="en-US" sz="2000" b="0" kern="1200" dirty="0"/>
            <a:t> les </a:t>
          </a:r>
          <a:r>
            <a:rPr lang="en-US" sz="2000" b="0" kern="1200" dirty="0" err="1"/>
            <a:t>conflits</a:t>
          </a:r>
          <a:endParaRPr lang="en-US" sz="2000" b="0" kern="1200" dirty="0"/>
        </a:p>
      </dsp:txBody>
      <dsp:txXfrm>
        <a:off x="6746376" y="1152373"/>
        <a:ext cx="1654392" cy="932438"/>
      </dsp:txXfrm>
    </dsp:sp>
    <dsp:sp modelId="{51694FF7-E0D6-43A4-897F-8D12273550B9}">
      <dsp:nvSpPr>
        <dsp:cNvPr id="0" name=""/>
        <dsp:cNvSpPr/>
      </dsp:nvSpPr>
      <dsp:spPr>
        <a:xfrm>
          <a:off x="6431253" y="2088309"/>
          <a:ext cx="1969514" cy="932438"/>
        </a:xfrm>
        <a:prstGeom prst="rect">
          <a:avLst/>
        </a:prstGeom>
        <a:solidFill>
          <a:schemeClr val="accent4">
            <a:tint val="40000"/>
            <a:alpha val="90000"/>
            <a:hueOff val="-3068885"/>
            <a:satOff val="17233"/>
            <a:lumOff val="109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068885"/>
              <a:satOff val="17233"/>
              <a:lumOff val="10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Gère le rythme</a:t>
          </a:r>
        </a:p>
      </dsp:txBody>
      <dsp:txXfrm>
        <a:off x="6746376" y="2088309"/>
        <a:ext cx="1654392" cy="932438"/>
      </dsp:txXfrm>
    </dsp:sp>
    <dsp:sp modelId="{F13907E0-288D-4F99-B6CD-95476FA7DE90}">
      <dsp:nvSpPr>
        <dsp:cNvPr id="0" name=""/>
        <dsp:cNvSpPr/>
      </dsp:nvSpPr>
      <dsp:spPr>
        <a:xfrm>
          <a:off x="6431253" y="3024244"/>
          <a:ext cx="1969514" cy="932438"/>
        </a:xfrm>
        <a:prstGeom prst="rect">
          <a:avLst/>
        </a:prstGeom>
        <a:solidFill>
          <a:schemeClr val="accent4">
            <a:tint val="40000"/>
            <a:alpha val="90000"/>
            <a:hueOff val="-3507297"/>
            <a:satOff val="19695"/>
            <a:lumOff val="125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507297"/>
              <a:satOff val="19695"/>
              <a:lumOff val="12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Encourage tout le monde</a:t>
          </a:r>
        </a:p>
      </dsp:txBody>
      <dsp:txXfrm>
        <a:off x="6746376" y="3024244"/>
        <a:ext cx="1654392" cy="932438"/>
      </dsp:txXfrm>
    </dsp:sp>
    <dsp:sp modelId="{A7A3AFE9-E2F0-054C-81AD-BD59DF4EA3A4}">
      <dsp:nvSpPr>
        <dsp:cNvPr id="0" name=""/>
        <dsp:cNvSpPr/>
      </dsp:nvSpPr>
      <dsp:spPr>
        <a:xfrm>
          <a:off x="6431253" y="3960179"/>
          <a:ext cx="1969514" cy="932438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Use de tact et de diplomatie </a:t>
          </a:r>
        </a:p>
      </dsp:txBody>
      <dsp:txXfrm>
        <a:off x="6746376" y="3960179"/>
        <a:ext cx="1654392" cy="932438"/>
      </dsp:txXfrm>
    </dsp:sp>
    <dsp:sp modelId="{C391C3EF-9F7C-4168-9C39-7888BAD51FE6}">
      <dsp:nvSpPr>
        <dsp:cNvPr id="0" name=""/>
        <dsp:cNvSpPr/>
      </dsp:nvSpPr>
      <dsp:spPr>
        <a:xfrm>
          <a:off x="4153442" y="0"/>
          <a:ext cx="2615311" cy="2082977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Procédure</a:t>
          </a:r>
          <a:endParaRPr lang="en-US" sz="3200" b="1" kern="1200" dirty="0"/>
        </a:p>
      </dsp:txBody>
      <dsp:txXfrm>
        <a:off x="4536445" y="305045"/>
        <a:ext cx="1849305" cy="1472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957DA-8105-473A-A2FD-2A3A9D1F0D17}">
      <dsp:nvSpPr>
        <dsp:cNvPr id="0" name=""/>
        <dsp:cNvSpPr/>
      </dsp:nvSpPr>
      <dsp:spPr>
        <a:xfrm rot="5400000">
          <a:off x="3934247" y="-86971"/>
          <a:ext cx="1522122" cy="169861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Envoyer</a:t>
          </a:r>
          <a:r>
            <a:rPr lang="en-US" sz="1600" b="1" kern="1200" dirty="0"/>
            <a:t> les documents </a:t>
          </a:r>
          <a:r>
            <a:rPr lang="en-US" sz="1600" b="1" kern="1200" dirty="0" err="1"/>
            <a:t>avant</a:t>
          </a:r>
          <a:endParaRPr lang="en-US" sz="1600" b="1" kern="1200" dirty="0"/>
        </a:p>
      </dsp:txBody>
      <dsp:txXfrm rot="-5400000">
        <a:off x="4129105" y="254960"/>
        <a:ext cx="1132406" cy="1014748"/>
      </dsp:txXfrm>
    </dsp:sp>
    <dsp:sp modelId="{D3F33C70-472E-4121-B8E5-047305DA56B3}">
      <dsp:nvSpPr>
        <dsp:cNvPr id="0" name=""/>
        <dsp:cNvSpPr/>
      </dsp:nvSpPr>
      <dsp:spPr>
        <a:xfrm>
          <a:off x="5397615" y="305697"/>
          <a:ext cx="1698688" cy="91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F0126-0272-4146-B2AF-E150E3FCE254}">
      <dsp:nvSpPr>
        <dsp:cNvPr id="0" name=""/>
        <dsp:cNvSpPr/>
      </dsp:nvSpPr>
      <dsp:spPr>
        <a:xfrm rot="5400000">
          <a:off x="2504061" y="100210"/>
          <a:ext cx="1522122" cy="13242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?</a:t>
          </a:r>
        </a:p>
      </dsp:txBody>
      <dsp:txXfrm rot="-5400000">
        <a:off x="2809361" y="238469"/>
        <a:ext cx="911522" cy="1047728"/>
      </dsp:txXfrm>
    </dsp:sp>
    <dsp:sp modelId="{9226A7E4-782C-423D-BE48-87D3A509E4A1}">
      <dsp:nvSpPr>
        <dsp:cNvPr id="0" name=""/>
        <dsp:cNvSpPr/>
      </dsp:nvSpPr>
      <dsp:spPr>
        <a:xfrm rot="5400000">
          <a:off x="3216414" y="1392188"/>
          <a:ext cx="1522122" cy="13242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Attribuer</a:t>
          </a:r>
          <a:r>
            <a:rPr lang="en-US" sz="1600" b="1" kern="1200" dirty="0"/>
            <a:t> les </a:t>
          </a:r>
          <a:r>
            <a:rPr lang="en-US" sz="1600" b="1" kern="1200" dirty="0" err="1"/>
            <a:t>rôles</a:t>
          </a:r>
          <a:endParaRPr lang="en-US" sz="1600" b="1" kern="1200" dirty="0"/>
        </a:p>
      </dsp:txBody>
      <dsp:txXfrm rot="-5400000">
        <a:off x="3521714" y="1530447"/>
        <a:ext cx="911522" cy="1047728"/>
      </dsp:txXfrm>
    </dsp:sp>
    <dsp:sp modelId="{6164A10A-F046-49D7-A2B7-D6848AFB27A2}">
      <dsp:nvSpPr>
        <dsp:cNvPr id="0" name=""/>
        <dsp:cNvSpPr/>
      </dsp:nvSpPr>
      <dsp:spPr>
        <a:xfrm>
          <a:off x="1616663" y="1597674"/>
          <a:ext cx="1643892" cy="91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4763D-F329-4E26-A70C-A8F421EE639E}">
      <dsp:nvSpPr>
        <dsp:cNvPr id="0" name=""/>
        <dsp:cNvSpPr/>
      </dsp:nvSpPr>
      <dsp:spPr>
        <a:xfrm rot="5400000">
          <a:off x="4646600" y="1392188"/>
          <a:ext cx="1522122" cy="13242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Partager les rôles</a:t>
          </a:r>
        </a:p>
      </dsp:txBody>
      <dsp:txXfrm rot="-5400000">
        <a:off x="4951900" y="1530447"/>
        <a:ext cx="911522" cy="1047728"/>
      </dsp:txXfrm>
    </dsp:sp>
    <dsp:sp modelId="{B7CB671A-F31A-46B3-90C6-30F4324388FE}">
      <dsp:nvSpPr>
        <dsp:cNvPr id="0" name=""/>
        <dsp:cNvSpPr/>
      </dsp:nvSpPr>
      <dsp:spPr>
        <a:xfrm rot="5400000">
          <a:off x="3934247" y="2064934"/>
          <a:ext cx="1522122" cy="256270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Faire </a:t>
          </a:r>
          <a:r>
            <a:rPr lang="en-US" sz="2000" b="1" kern="1200" dirty="0" err="1">
              <a:solidFill>
                <a:schemeClr val="tx1"/>
              </a:solidFill>
            </a:rPr>
            <a:t>circuler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l’information</a:t>
          </a:r>
          <a:endParaRPr lang="en-US" sz="2000" b="1" kern="1200" dirty="0">
            <a:solidFill>
              <a:schemeClr val="tx1"/>
            </a:solidFill>
          </a:endParaRPr>
        </a:p>
      </dsp:txBody>
      <dsp:txXfrm rot="-5400000">
        <a:off x="3841072" y="2838914"/>
        <a:ext cx="1708472" cy="1014748"/>
      </dsp:txXfrm>
    </dsp:sp>
    <dsp:sp modelId="{5325D518-7E85-4C43-A463-455E8C24E624}">
      <dsp:nvSpPr>
        <dsp:cNvPr id="0" name=""/>
        <dsp:cNvSpPr/>
      </dsp:nvSpPr>
      <dsp:spPr>
        <a:xfrm>
          <a:off x="5397615" y="2889652"/>
          <a:ext cx="1698688" cy="91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17D4D-B255-4EC8-9684-75B70E9A240B}">
      <dsp:nvSpPr>
        <dsp:cNvPr id="0" name=""/>
        <dsp:cNvSpPr/>
      </dsp:nvSpPr>
      <dsp:spPr>
        <a:xfrm rot="5400000">
          <a:off x="2504061" y="2684165"/>
          <a:ext cx="1522122" cy="13242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Petits groupes</a:t>
          </a:r>
        </a:p>
      </dsp:txBody>
      <dsp:txXfrm rot="-5400000">
        <a:off x="2809361" y="2822424"/>
        <a:ext cx="911522" cy="1047728"/>
      </dsp:txXfrm>
    </dsp:sp>
    <dsp:sp modelId="{191B6887-1AE0-4A62-8299-AA552644190C}">
      <dsp:nvSpPr>
        <dsp:cNvPr id="0" name=""/>
        <dsp:cNvSpPr/>
      </dsp:nvSpPr>
      <dsp:spPr>
        <a:xfrm rot="5400000">
          <a:off x="3216414" y="3976142"/>
          <a:ext cx="1522122" cy="13242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Vote</a:t>
          </a:r>
        </a:p>
      </dsp:txBody>
      <dsp:txXfrm rot="-5400000">
        <a:off x="3521714" y="4114401"/>
        <a:ext cx="911522" cy="1047728"/>
      </dsp:txXfrm>
    </dsp:sp>
    <dsp:sp modelId="{E648F8E0-D60F-4463-B6C2-1C3A5C3B780A}">
      <dsp:nvSpPr>
        <dsp:cNvPr id="0" name=""/>
        <dsp:cNvSpPr/>
      </dsp:nvSpPr>
      <dsp:spPr>
        <a:xfrm>
          <a:off x="1616663" y="4181629"/>
          <a:ext cx="1643892" cy="91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B502D-9456-4875-B811-08A6D7A0AB2A}">
      <dsp:nvSpPr>
        <dsp:cNvPr id="0" name=""/>
        <dsp:cNvSpPr/>
      </dsp:nvSpPr>
      <dsp:spPr>
        <a:xfrm rot="5400000">
          <a:off x="4646600" y="3976142"/>
          <a:ext cx="1522122" cy="13242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Post-its</a:t>
          </a:r>
        </a:p>
      </dsp:txBody>
      <dsp:txXfrm rot="-5400000">
        <a:off x="4951900" y="4114401"/>
        <a:ext cx="911522" cy="1047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62095-EB72-4556-AAA8-6218D2D3DF0A}">
      <dsp:nvSpPr>
        <dsp:cNvPr id="0" name=""/>
        <dsp:cNvSpPr/>
      </dsp:nvSpPr>
      <dsp:spPr>
        <a:xfrm>
          <a:off x="2303977" y="-56162"/>
          <a:ext cx="3528672" cy="13319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Lister </a:t>
          </a:r>
          <a:r>
            <a:rPr lang="en-US" sz="2000" b="1" kern="1200" dirty="0" err="1">
              <a:solidFill>
                <a:schemeClr val="tx1"/>
              </a:solidFill>
            </a:rPr>
            <a:t>clairement</a:t>
          </a:r>
          <a:r>
            <a:rPr lang="en-US" sz="2000" b="1" kern="1200" dirty="0">
              <a:solidFill>
                <a:schemeClr val="tx1"/>
              </a:solidFill>
            </a:rPr>
            <a:t> les actions </a:t>
          </a:r>
          <a:r>
            <a:rPr lang="en-US" sz="2000" b="1" kern="1200" dirty="0" err="1">
              <a:solidFill>
                <a:schemeClr val="tx1"/>
              </a:solidFill>
            </a:rPr>
            <a:t>attendues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/>
            <a:t>dans</a:t>
          </a:r>
          <a:r>
            <a:rPr lang="en-US" sz="2000" b="1" kern="1200" dirty="0"/>
            <a:t> les </a:t>
          </a:r>
          <a:r>
            <a:rPr lang="en-US" sz="2000" b="1" kern="1200" dirty="0" err="1"/>
            <a:t>procès-verbaux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Qui, quoi, </a:t>
          </a:r>
          <a:r>
            <a:rPr lang="en-US" sz="2000" b="1" i="1" kern="1200" dirty="0" err="1"/>
            <a:t>quand</a:t>
          </a:r>
          <a:endParaRPr lang="en-US" sz="2000" b="1" i="1" kern="1200" dirty="0"/>
        </a:p>
      </dsp:txBody>
      <dsp:txXfrm>
        <a:off x="2369000" y="8861"/>
        <a:ext cx="3398626" cy="1201950"/>
      </dsp:txXfrm>
    </dsp:sp>
    <dsp:sp modelId="{09747DAE-6638-4956-810F-015982BD85E7}">
      <dsp:nvSpPr>
        <dsp:cNvPr id="0" name=""/>
        <dsp:cNvSpPr/>
      </dsp:nvSpPr>
      <dsp:spPr>
        <a:xfrm>
          <a:off x="1647947" y="942420"/>
          <a:ext cx="4357458" cy="4357458"/>
        </a:xfrm>
        <a:custGeom>
          <a:avLst/>
          <a:gdLst/>
          <a:ahLst/>
          <a:cxnLst/>
          <a:rect l="0" t="0" r="0" b="0"/>
          <a:pathLst>
            <a:path>
              <a:moveTo>
                <a:pt x="3386595" y="365466"/>
              </a:moveTo>
              <a:arcTo wR="2178729" hR="2178729" stAng="18220123" swAng="27975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093E3-0F13-4552-B763-22C39E2CBC6F}">
      <dsp:nvSpPr>
        <dsp:cNvPr id="0" name=""/>
        <dsp:cNvSpPr/>
      </dsp:nvSpPr>
      <dsp:spPr>
        <a:xfrm>
          <a:off x="4872930" y="1449302"/>
          <a:ext cx="2534955" cy="13319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Suivi efficace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Actions, non-participants</a:t>
          </a:r>
        </a:p>
      </dsp:txBody>
      <dsp:txXfrm>
        <a:off x="4937953" y="1514325"/>
        <a:ext cx="2404909" cy="1201950"/>
      </dsp:txXfrm>
    </dsp:sp>
    <dsp:sp modelId="{7203DC69-BBE7-49C3-8332-C4FD132C7E6D}">
      <dsp:nvSpPr>
        <dsp:cNvPr id="0" name=""/>
        <dsp:cNvSpPr/>
      </dsp:nvSpPr>
      <dsp:spPr>
        <a:xfrm>
          <a:off x="2091777" y="-314061"/>
          <a:ext cx="4357458" cy="4357458"/>
        </a:xfrm>
        <a:custGeom>
          <a:avLst/>
          <a:gdLst/>
          <a:ahLst/>
          <a:cxnLst/>
          <a:rect l="0" t="0" r="0" b="0"/>
          <a:pathLst>
            <a:path>
              <a:moveTo>
                <a:pt x="4098484" y="3208972"/>
              </a:moveTo>
              <a:arcTo wR="2178729" hR="2178729" stAng="1693224" swAng="60486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B530-F4BE-4A85-98B0-80F2222896FD}">
      <dsp:nvSpPr>
        <dsp:cNvPr id="0" name=""/>
        <dsp:cNvSpPr/>
      </dsp:nvSpPr>
      <dsp:spPr>
        <a:xfrm>
          <a:off x="4376278" y="3312372"/>
          <a:ext cx="2534401" cy="10911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Partagez les PV efficacement et rapidement</a:t>
          </a:r>
        </a:p>
      </dsp:txBody>
      <dsp:txXfrm>
        <a:off x="4429542" y="3365636"/>
        <a:ext cx="2427873" cy="984583"/>
      </dsp:txXfrm>
    </dsp:sp>
    <dsp:sp modelId="{3AC0BEA7-2FB0-4B1A-802D-193AB3AB1723}">
      <dsp:nvSpPr>
        <dsp:cNvPr id="0" name=""/>
        <dsp:cNvSpPr/>
      </dsp:nvSpPr>
      <dsp:spPr>
        <a:xfrm>
          <a:off x="1946357" y="264803"/>
          <a:ext cx="4357458" cy="4357458"/>
        </a:xfrm>
        <a:custGeom>
          <a:avLst/>
          <a:gdLst/>
          <a:ahLst/>
          <a:cxnLst/>
          <a:rect l="0" t="0" r="0" b="0"/>
          <a:pathLst>
            <a:path>
              <a:moveTo>
                <a:pt x="2775151" y="4274234"/>
              </a:moveTo>
              <a:arcTo wR="2178729" hR="2178729" stAng="4446756" swAng="190635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9A92-24FF-4FEA-9BE2-57918E2BCD90}">
      <dsp:nvSpPr>
        <dsp:cNvPr id="0" name=""/>
        <dsp:cNvSpPr/>
      </dsp:nvSpPr>
      <dsp:spPr>
        <a:xfrm>
          <a:off x="1296133" y="3312409"/>
          <a:ext cx="2534401" cy="10911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Résumer</a:t>
          </a:r>
          <a:r>
            <a:rPr lang="en-US" sz="2000" b="1" kern="1200" dirty="0">
              <a:solidFill>
                <a:schemeClr val="tx1"/>
              </a:solidFill>
            </a:rPr>
            <a:t> le </a:t>
          </a:r>
          <a:r>
            <a:rPr lang="en-US" sz="2000" b="1" kern="1200" dirty="0" err="1">
              <a:solidFill>
                <a:schemeClr val="tx1"/>
              </a:solidFill>
            </a:rPr>
            <a:t>processus</a:t>
          </a:r>
          <a:r>
            <a:rPr lang="en-US" sz="2000" b="1" kern="1200" dirty="0">
              <a:solidFill>
                <a:schemeClr val="tx1"/>
              </a:solidFill>
            </a:rPr>
            <a:t> de </a:t>
          </a:r>
          <a:r>
            <a:rPr lang="en-US" sz="2000" b="1" kern="1200" dirty="0" err="1">
              <a:solidFill>
                <a:schemeClr val="tx1"/>
              </a:solidFill>
            </a:rPr>
            <a:t>réunion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49397" y="3365673"/>
        <a:ext cx="2427873" cy="984583"/>
      </dsp:txXfrm>
    </dsp:sp>
    <dsp:sp modelId="{EC733C6F-E0D4-472E-99AE-E72D3061DD42}">
      <dsp:nvSpPr>
        <dsp:cNvPr id="0" name=""/>
        <dsp:cNvSpPr/>
      </dsp:nvSpPr>
      <dsp:spPr>
        <a:xfrm>
          <a:off x="1718075" y="-346369"/>
          <a:ext cx="4357458" cy="4357458"/>
        </a:xfrm>
        <a:custGeom>
          <a:avLst/>
          <a:gdLst/>
          <a:ahLst/>
          <a:cxnLst/>
          <a:rect l="0" t="0" r="0" b="0"/>
          <a:pathLst>
            <a:path>
              <a:moveTo>
                <a:pt x="481408" y="3544731"/>
              </a:moveTo>
              <a:arcTo wR="2178729" hR="2178729" stAng="8470375" swAng="71939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31634-7438-47E5-8E64-652A5014BD9E}">
      <dsp:nvSpPr>
        <dsp:cNvPr id="0" name=""/>
        <dsp:cNvSpPr/>
      </dsp:nvSpPr>
      <dsp:spPr>
        <a:xfrm>
          <a:off x="720073" y="1588131"/>
          <a:ext cx="2534401" cy="10911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Collecter</a:t>
          </a:r>
          <a:r>
            <a:rPr lang="en-US" sz="2000" b="1" kern="1200" dirty="0"/>
            <a:t> les </a:t>
          </a:r>
          <a:r>
            <a:rPr lang="en-US" sz="2000" b="1" kern="1200" dirty="0" err="1"/>
            <a:t>feuilles</a:t>
          </a:r>
          <a:r>
            <a:rPr lang="en-US" sz="2000" b="1" kern="1200" dirty="0"/>
            <a:t> de </a:t>
          </a:r>
          <a:r>
            <a:rPr lang="en-US" sz="2000" b="1" kern="1200" dirty="0" err="1"/>
            <a:t>présence</a:t>
          </a:r>
          <a:endParaRPr lang="en-US" sz="2000" b="1" kern="1200" dirty="0"/>
        </a:p>
      </dsp:txBody>
      <dsp:txXfrm>
        <a:off x="773337" y="1641395"/>
        <a:ext cx="2427873" cy="984583"/>
      </dsp:txXfrm>
    </dsp:sp>
    <dsp:sp modelId="{EEA43346-AD07-4EE3-9AF0-2B18D57E8FA2}">
      <dsp:nvSpPr>
        <dsp:cNvPr id="0" name=""/>
        <dsp:cNvSpPr/>
      </dsp:nvSpPr>
      <dsp:spPr>
        <a:xfrm>
          <a:off x="2044505" y="998113"/>
          <a:ext cx="4357458" cy="4357458"/>
        </a:xfrm>
        <a:custGeom>
          <a:avLst/>
          <a:gdLst/>
          <a:ahLst/>
          <a:cxnLst/>
          <a:rect l="0" t="0" r="0" b="0"/>
          <a:pathLst>
            <a:path>
              <a:moveTo>
                <a:pt x="766619" y="519570"/>
              </a:moveTo>
              <a:arcTo wR="2178729" hR="2178729" stAng="13775933" swAng="50249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F02C-4E09-664B-8115-68079BCA36CC}">
      <dsp:nvSpPr>
        <dsp:cNvPr id="0" name=""/>
        <dsp:cNvSpPr/>
      </dsp:nvSpPr>
      <dsp:spPr>
        <a:xfrm rot="5400000">
          <a:off x="5856792" y="-2472133"/>
          <a:ext cx="722255" cy="58521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Accès inégal aux ressources, statut et position</a:t>
          </a:r>
        </a:p>
      </dsp:txBody>
      <dsp:txXfrm rot="-5400000">
        <a:off x="3291840" y="128077"/>
        <a:ext cx="5816902" cy="651739"/>
      </dsp:txXfrm>
    </dsp:sp>
    <dsp:sp modelId="{386220B4-CB30-A04D-8C90-EC46C269C951}">
      <dsp:nvSpPr>
        <dsp:cNvPr id="0" name=""/>
        <dsp:cNvSpPr/>
      </dsp:nvSpPr>
      <dsp:spPr>
        <a:xfrm>
          <a:off x="0" y="2536"/>
          <a:ext cx="3291840" cy="902819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Puissance</a:t>
          </a:r>
        </a:p>
      </dsp:txBody>
      <dsp:txXfrm>
        <a:off x="44072" y="46608"/>
        <a:ext cx="3203696" cy="814675"/>
      </dsp:txXfrm>
    </dsp:sp>
    <dsp:sp modelId="{BC8B22B3-548C-2445-A33F-2E0A9EE93A91}">
      <dsp:nvSpPr>
        <dsp:cNvPr id="0" name=""/>
        <dsp:cNvSpPr/>
      </dsp:nvSpPr>
      <dsp:spPr>
        <a:xfrm rot="5400000">
          <a:off x="5856792" y="-1524172"/>
          <a:ext cx="722255" cy="5852160"/>
        </a:xfrm>
        <a:prstGeom prst="round2SameRect">
          <a:avLst/>
        </a:prstGeom>
        <a:solidFill>
          <a:schemeClr val="accent3">
            <a:tint val="40000"/>
            <a:alpha val="90000"/>
            <a:hueOff val="2143371"/>
            <a:satOff val="-2759"/>
            <a:lumOff val="-21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143371"/>
              <a:satOff val="-2759"/>
              <a:lumOff val="-2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Absence d'accord sur les objectifs et les meilleures stratégies</a:t>
          </a:r>
          <a:endParaRPr lang="en-US" sz="2400" kern="1200" dirty="0"/>
        </a:p>
      </dsp:txBody>
      <dsp:txXfrm rot="-5400000">
        <a:off x="3291840" y="1076038"/>
        <a:ext cx="5816902" cy="651739"/>
      </dsp:txXfrm>
    </dsp:sp>
    <dsp:sp modelId="{D15DE7DE-F7F9-8F47-BA1E-8435C661122D}">
      <dsp:nvSpPr>
        <dsp:cNvPr id="0" name=""/>
        <dsp:cNvSpPr/>
      </dsp:nvSpPr>
      <dsp:spPr>
        <a:xfrm>
          <a:off x="0" y="950497"/>
          <a:ext cx="3291840" cy="90281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Stratégie</a:t>
          </a:r>
        </a:p>
      </dsp:txBody>
      <dsp:txXfrm>
        <a:off x="44072" y="994569"/>
        <a:ext cx="3203696" cy="814675"/>
      </dsp:txXfrm>
    </dsp:sp>
    <dsp:sp modelId="{BA555FB5-EFC2-504F-ACEA-9EC5ADA11E52}">
      <dsp:nvSpPr>
        <dsp:cNvPr id="0" name=""/>
        <dsp:cNvSpPr/>
      </dsp:nvSpPr>
      <dsp:spPr>
        <a:xfrm rot="5400000">
          <a:off x="5856792" y="-576211"/>
          <a:ext cx="722255" cy="5852160"/>
        </a:xfrm>
        <a:prstGeom prst="round2SameRect">
          <a:avLst/>
        </a:prstGeom>
        <a:solidFill>
          <a:schemeClr val="accent3">
            <a:tint val="40000"/>
            <a:alpha val="90000"/>
            <a:hueOff val="4286742"/>
            <a:satOff val="-5517"/>
            <a:lumOff val="-43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286742"/>
              <a:satOff val="-5517"/>
              <a:lumOff val="-4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effectLst>
                <a:outerShdw blurRad="38100" dist="38100" dir="2700000" algn="tl">
                  <a:srgbClr val="DDDDDD"/>
                </a:outerShdw>
              </a:effectLst>
              <a:cs typeface="+mn-cs"/>
            </a:rPr>
            <a:t>Structures et systèmes qui ne facilitent pas la collaboration</a:t>
          </a:r>
          <a:endParaRPr lang="en-US" sz="2400" kern="1200" dirty="0"/>
        </a:p>
      </dsp:txBody>
      <dsp:txXfrm rot="-5400000">
        <a:off x="3291840" y="2023999"/>
        <a:ext cx="5816902" cy="651739"/>
      </dsp:txXfrm>
    </dsp:sp>
    <dsp:sp modelId="{2648799D-A5E0-5446-B474-07DBC3804194}">
      <dsp:nvSpPr>
        <dsp:cNvPr id="0" name=""/>
        <dsp:cNvSpPr/>
      </dsp:nvSpPr>
      <dsp:spPr>
        <a:xfrm>
          <a:off x="0" y="1898458"/>
          <a:ext cx="3291840" cy="902819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Structures et systèmes</a:t>
          </a:r>
        </a:p>
      </dsp:txBody>
      <dsp:txXfrm>
        <a:off x="44072" y="1942530"/>
        <a:ext cx="3203696" cy="814675"/>
      </dsp:txXfrm>
    </dsp:sp>
    <dsp:sp modelId="{5CE2230D-AEE8-7043-B498-2D31DE4304CC}">
      <dsp:nvSpPr>
        <dsp:cNvPr id="0" name=""/>
        <dsp:cNvSpPr/>
      </dsp:nvSpPr>
      <dsp:spPr>
        <a:xfrm rot="5400000">
          <a:off x="5856792" y="371749"/>
          <a:ext cx="722255" cy="5852160"/>
        </a:xfrm>
        <a:prstGeom prst="round2SameRect">
          <a:avLst/>
        </a:prstGeom>
        <a:solidFill>
          <a:schemeClr val="accent3">
            <a:tint val="40000"/>
            <a:alpha val="90000"/>
            <a:hueOff val="6430112"/>
            <a:satOff val="-8276"/>
            <a:lumOff val="-64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430112"/>
              <a:satOff val="-8276"/>
              <a:lumOff val="-6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Accès inégal à l'information, ou données et analyses contradictoires</a:t>
          </a:r>
        </a:p>
      </dsp:txBody>
      <dsp:txXfrm rot="-5400000">
        <a:off x="3291840" y="2971959"/>
        <a:ext cx="5816902" cy="651739"/>
      </dsp:txXfrm>
    </dsp:sp>
    <dsp:sp modelId="{EDA64B33-B1AD-4A4F-83A9-73523CBEAB87}">
      <dsp:nvSpPr>
        <dsp:cNvPr id="0" name=""/>
        <dsp:cNvSpPr/>
      </dsp:nvSpPr>
      <dsp:spPr>
        <a:xfrm>
          <a:off x="0" y="2846419"/>
          <a:ext cx="3291840" cy="902819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100000"/>
                <a:shade val="100000"/>
                <a:satMod val="130000"/>
              </a:schemeClr>
            </a:gs>
            <a:gs pos="0">
              <a:schemeClr val="accent5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Accès à l'information</a:t>
          </a:r>
        </a:p>
      </dsp:txBody>
      <dsp:txXfrm>
        <a:off x="44072" y="2890491"/>
        <a:ext cx="3203696" cy="814675"/>
      </dsp:txXfrm>
    </dsp:sp>
    <dsp:sp modelId="{AC2FA484-2D19-A843-9E87-EBA1F58AC47D}">
      <dsp:nvSpPr>
        <dsp:cNvPr id="0" name=""/>
        <dsp:cNvSpPr/>
      </dsp:nvSpPr>
      <dsp:spPr>
        <a:xfrm rot="5400000">
          <a:off x="5711592" y="1368201"/>
          <a:ext cx="988378" cy="5840735"/>
        </a:xfrm>
        <a:prstGeom prst="round2SameRect">
          <a:avLst/>
        </a:prstGeom>
        <a:solidFill>
          <a:schemeClr val="accent3">
            <a:tint val="40000"/>
            <a:alpha val="90000"/>
            <a:hueOff val="8573483"/>
            <a:satOff val="-11034"/>
            <a:lumOff val="-86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573483"/>
              <a:satOff val="-11034"/>
              <a:lumOff val="-8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err="1"/>
            <a:t>Manque</a:t>
          </a:r>
          <a:r>
            <a:rPr lang="en-GB" sz="2400" kern="1200" dirty="0"/>
            <a:t> de </a:t>
          </a:r>
          <a:r>
            <a:rPr lang="en-GB" sz="2400" kern="1200" dirty="0" err="1"/>
            <a:t>valeurs</a:t>
          </a:r>
          <a:r>
            <a:rPr lang="en-GB" sz="2400" kern="1200" dirty="0"/>
            <a:t> et de </a:t>
          </a:r>
          <a:r>
            <a:rPr lang="en-GB" sz="2400" kern="1200" dirty="0" err="1"/>
            <a:t>croyances</a:t>
          </a:r>
          <a:r>
            <a:rPr lang="en-GB" sz="2400" kern="1200" dirty="0"/>
            <a:t> </a:t>
          </a:r>
          <a:r>
            <a:rPr lang="en-GB" sz="2400" kern="1200" dirty="0" err="1"/>
            <a:t>partagées</a:t>
          </a:r>
          <a:r>
            <a:rPr lang="en-GB" sz="2400" kern="1200" dirty="0"/>
            <a:t>, </a:t>
          </a:r>
          <a:r>
            <a:rPr lang="en-GB" sz="2400" kern="1200" dirty="0" err="1"/>
            <a:t>manque</a:t>
          </a:r>
          <a:r>
            <a:rPr lang="en-GB" sz="2400" kern="1200" dirty="0"/>
            <a:t> de </a:t>
          </a:r>
          <a:r>
            <a:rPr lang="en-GB" sz="2400" kern="1200" dirty="0" err="1"/>
            <a:t>sensibilité</a:t>
          </a:r>
          <a:r>
            <a:rPr lang="en-GB" sz="2400" kern="1200" dirty="0"/>
            <a:t> </a:t>
          </a:r>
          <a:r>
            <a:rPr lang="en-GB" sz="2400" kern="1200" dirty="0" err="1"/>
            <a:t>culturelle</a:t>
          </a:r>
          <a:r>
            <a:rPr lang="en-GB" sz="2400" kern="1200" dirty="0"/>
            <a:t> et de </a:t>
          </a:r>
          <a:r>
            <a:rPr lang="en-GB" sz="2400" kern="1200" dirty="0" err="1"/>
            <a:t>sensibilisation</a:t>
          </a:r>
          <a:endParaRPr lang="en-US" sz="2400" kern="1200" dirty="0"/>
        </a:p>
      </dsp:txBody>
      <dsp:txXfrm rot="-5400000">
        <a:off x="3285414" y="3842629"/>
        <a:ext cx="5792486" cy="891880"/>
      </dsp:txXfrm>
    </dsp:sp>
    <dsp:sp modelId="{0AEB2887-977C-A24F-B012-91FB6A92BBBD}">
      <dsp:nvSpPr>
        <dsp:cNvPr id="0" name=""/>
        <dsp:cNvSpPr/>
      </dsp:nvSpPr>
      <dsp:spPr>
        <a:xfrm>
          <a:off x="0" y="3837159"/>
          <a:ext cx="3285413" cy="902819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100000"/>
                <a:shade val="100000"/>
                <a:satMod val="130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Différence culturelle</a:t>
          </a:r>
        </a:p>
      </dsp:txBody>
      <dsp:txXfrm>
        <a:off x="44072" y="3881231"/>
        <a:ext cx="3197269" cy="814675"/>
      </dsp:txXfrm>
    </dsp:sp>
    <dsp:sp modelId="{2C860763-321D-314E-9D8A-8480AF4F07C4}">
      <dsp:nvSpPr>
        <dsp:cNvPr id="0" name=""/>
        <dsp:cNvSpPr/>
      </dsp:nvSpPr>
      <dsp:spPr>
        <a:xfrm rot="5400000">
          <a:off x="5856792" y="2353229"/>
          <a:ext cx="722255" cy="5852160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Styles de communication, personnalités et compétences de chaque individu</a:t>
          </a:r>
          <a:endParaRPr lang="en-US" sz="2400" kern="1200" dirty="0"/>
        </a:p>
      </dsp:txBody>
      <dsp:txXfrm rot="-5400000">
        <a:off x="3291840" y="4953439"/>
        <a:ext cx="5816902" cy="651739"/>
      </dsp:txXfrm>
    </dsp:sp>
    <dsp:sp modelId="{591738E3-B113-FE4B-A60D-0449DC6A36E2}">
      <dsp:nvSpPr>
        <dsp:cNvPr id="0" name=""/>
        <dsp:cNvSpPr/>
      </dsp:nvSpPr>
      <dsp:spPr>
        <a:xfrm>
          <a:off x="0" y="4827899"/>
          <a:ext cx="3291840" cy="90281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0">
              <a:schemeClr val="accent4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Personnalités</a:t>
          </a:r>
        </a:p>
      </dsp:txBody>
      <dsp:txXfrm>
        <a:off x="44072" y="4871971"/>
        <a:ext cx="3203696" cy="814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5FFFB-ED9E-4511-9EBE-3D160B516A83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54512-297A-4877-928B-5ACA31663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7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10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/>
              <a:t>S'appuie</a:t>
            </a:r>
            <a:r>
              <a:rPr lang="en-GB" dirty="0"/>
              <a:t> </a:t>
            </a:r>
            <a:r>
              <a:rPr lang="en-GB" dirty="0" err="1"/>
              <a:t>sur</a:t>
            </a:r>
            <a:r>
              <a:rPr lang="en-GB" dirty="0"/>
              <a:t> les </a:t>
            </a:r>
            <a:r>
              <a:rPr lang="en-GB" dirty="0" err="1"/>
              <a:t>compétences</a:t>
            </a:r>
            <a:r>
              <a:rPr lang="en-GB" dirty="0"/>
              <a:t> en leadership ; </a:t>
            </a:r>
            <a:r>
              <a:rPr lang="en-GB" dirty="0" err="1"/>
              <a:t>compétences</a:t>
            </a:r>
            <a:r>
              <a:rPr lang="en-GB" dirty="0"/>
              <a:t> en </a:t>
            </a:r>
            <a:r>
              <a:rPr lang="en-GB" dirty="0" err="1"/>
              <a:t>réunion</a:t>
            </a:r>
            <a:r>
              <a:rPr lang="en-GB" dirty="0"/>
              <a:t> et en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AEED-364A-40AD-BE3A-E8F5E04A35C5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12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Discutez :</a:t>
            </a:r>
          </a:p>
          <a:p>
            <a:pPr eaLnBrk="1" hangingPunct="1">
              <a:buFontTx/>
              <a:buChar char="-"/>
            </a:pPr>
            <a:r>
              <a:rPr lang="en-GB"/>
              <a:t>Comment cela pourrait-il vous être utile ?</a:t>
            </a:r>
          </a:p>
          <a:p>
            <a:pPr eaLnBrk="1" hangingPunct="1">
              <a:buFontTx/>
              <a:buChar char="-"/>
            </a:pPr>
            <a:r>
              <a:rPr lang="en-GB"/>
              <a:t>Qu'allez-vous notamment essayer aujourd'hui dans les réunions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AEED-364A-40AD-BE3A-E8F5E04A35C5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12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devez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conscient</a:t>
            </a:r>
            <a:r>
              <a:rPr lang="en-GB" dirty="0"/>
              <a:t> des causes et identifier </a:t>
            </a:r>
            <a:r>
              <a:rPr lang="en-GB" dirty="0" err="1"/>
              <a:t>celles</a:t>
            </a:r>
            <a:r>
              <a:rPr lang="en-GB" dirty="0"/>
              <a:t> qui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sous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contrôle</a:t>
            </a:r>
            <a:r>
              <a:rPr lang="en-GB" dirty="0"/>
              <a:t> </a:t>
            </a:r>
            <a:r>
              <a:rPr lang="en-GB" u="sng" dirty="0"/>
              <a:t>et</a:t>
            </a:r>
            <a:r>
              <a:rPr lang="en-GB" u="sng" baseline="0" dirty="0"/>
              <a:t> </a:t>
            </a:r>
            <a:r>
              <a:rPr lang="en-GB" u="sng" dirty="0"/>
              <a:t>qui </a:t>
            </a:r>
            <a:r>
              <a:rPr lang="en-GB" dirty="0" err="1"/>
              <a:t>doivent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gérées</a:t>
            </a:r>
            <a:r>
              <a:rPr lang="en-GB" dirty="0"/>
              <a:t> de </a:t>
            </a:r>
            <a:r>
              <a:rPr lang="en-GB" dirty="0" err="1"/>
              <a:t>manière</a:t>
            </a:r>
            <a:r>
              <a:rPr lang="en-GB" dirty="0"/>
              <a:t> à en minimiser </a:t>
            </a:r>
            <a:r>
              <a:rPr lang="en-GB" dirty="0" err="1"/>
              <a:t>l’impact</a:t>
            </a:r>
            <a:r>
              <a:rPr lang="en-GB" dirty="0"/>
              <a:t>.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AEED-364A-40AD-BE3A-E8F5E04A35C5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54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Amenez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-les à commenter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GB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capturez</a:t>
            </a:r>
            <a:r>
              <a:rPr lang="en-GB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u="sng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leurs</a:t>
            </a:r>
            <a:r>
              <a:rPr lang="en-GB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conseils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AEED-364A-40AD-BE3A-E8F5E04A35C5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2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-85725" eaLnBrk="1" hangingPunct="1">
              <a:lnSpc>
                <a:spcPct val="80000"/>
              </a:lnSpc>
            </a:pPr>
            <a:r>
              <a:rPr lang="en-US" sz="1200" dirty="0">
                <a:latin typeface="Trebuchet MS" charset="0"/>
              </a:rPr>
              <a:t>En </a:t>
            </a:r>
            <a:r>
              <a:rPr lang="en-US" sz="1200" dirty="0" err="1">
                <a:latin typeface="Trebuchet MS" charset="0"/>
              </a:rPr>
              <a:t>facilitant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l'établissement</a:t>
            </a:r>
            <a:r>
              <a:rPr lang="en-US" sz="1200" dirty="0">
                <a:latin typeface="Trebuchet MS" charset="0"/>
              </a:rPr>
              <a:t> d'un consensus, on </a:t>
            </a:r>
            <a:r>
              <a:rPr lang="en-US" sz="1200" dirty="0" err="1">
                <a:latin typeface="Trebuchet MS" charset="0"/>
              </a:rPr>
              <a:t>peut</a:t>
            </a:r>
            <a:r>
              <a:rPr lang="en-US" sz="1200" dirty="0">
                <a:latin typeface="Trebuchet MS" charset="0"/>
              </a:rPr>
              <a:t> se </a:t>
            </a:r>
            <a:r>
              <a:rPr lang="en-US" sz="1200" dirty="0" err="1">
                <a:latin typeface="Trebuchet MS" charset="0"/>
              </a:rPr>
              <a:t>trouver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dans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une</a:t>
            </a:r>
            <a:r>
              <a:rPr lang="en-US" sz="1200" dirty="0">
                <a:latin typeface="Trebuchet MS" charset="0"/>
              </a:rPr>
              <a:t> impasse.  Il y a </a:t>
            </a:r>
            <a:r>
              <a:rPr lang="en-US" sz="1200" dirty="0" err="1">
                <a:latin typeface="Trebuchet MS" charset="0"/>
              </a:rPr>
              <a:t>soit</a:t>
            </a:r>
            <a:r>
              <a:rPr lang="en-US" sz="1200" dirty="0">
                <a:latin typeface="Trebuchet MS" charset="0"/>
              </a:rPr>
              <a:t> un </a:t>
            </a:r>
            <a:r>
              <a:rPr lang="en-US" sz="1200" dirty="0" err="1">
                <a:latin typeface="Trebuchet MS" charset="0"/>
              </a:rPr>
              <a:t>désaccord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marqué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sur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l’analyse</a:t>
            </a:r>
            <a:r>
              <a:rPr lang="en-US" sz="1200" dirty="0">
                <a:latin typeface="Trebuchet MS" charset="0"/>
              </a:rPr>
              <a:t> du </a:t>
            </a:r>
            <a:r>
              <a:rPr lang="en-US" sz="1200" dirty="0" err="1">
                <a:latin typeface="Trebuchet MS" charset="0"/>
              </a:rPr>
              <a:t>problème</a:t>
            </a:r>
            <a:r>
              <a:rPr lang="en-US" sz="1200" dirty="0">
                <a:latin typeface="Trebuchet MS" charset="0"/>
              </a:rPr>
              <a:t>, </a:t>
            </a:r>
            <a:r>
              <a:rPr lang="en-US" sz="1200" dirty="0" err="1">
                <a:latin typeface="Trebuchet MS" charset="0"/>
              </a:rPr>
              <a:t>sur</a:t>
            </a:r>
            <a:r>
              <a:rPr lang="en-US" sz="1200" dirty="0">
                <a:latin typeface="Trebuchet MS" charset="0"/>
              </a:rPr>
              <a:t> les </a:t>
            </a:r>
            <a:r>
              <a:rPr lang="en-US" sz="1200" dirty="0" err="1">
                <a:latin typeface="Trebuchet MS" charset="0"/>
              </a:rPr>
              <a:t>priorités</a:t>
            </a:r>
            <a:r>
              <a:rPr lang="en-US" sz="1200" dirty="0">
                <a:latin typeface="Trebuchet MS" charset="0"/>
              </a:rPr>
              <a:t> du cluster  </a:t>
            </a:r>
            <a:r>
              <a:rPr lang="en-US" sz="1200" dirty="0" err="1">
                <a:latin typeface="Trebuchet MS" charset="0"/>
              </a:rPr>
              <a:t>ou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sur</a:t>
            </a:r>
            <a:r>
              <a:rPr lang="en-US" sz="1200" dirty="0">
                <a:latin typeface="Trebuchet MS" charset="0"/>
              </a:rPr>
              <a:t> la solution </a:t>
            </a:r>
            <a:r>
              <a:rPr lang="en-US" sz="1200" dirty="0" err="1">
                <a:latin typeface="Trebuchet MS" charset="0"/>
              </a:rPr>
              <a:t>proposée</a:t>
            </a:r>
            <a:r>
              <a:rPr lang="en-US" sz="1200" dirty="0">
                <a:latin typeface="Trebuchet MS" charset="0"/>
              </a:rPr>
              <a:t>.  </a:t>
            </a:r>
            <a:r>
              <a:rPr lang="en-US" sz="1200" dirty="0" err="1">
                <a:latin typeface="Trebuchet MS" charset="0"/>
              </a:rPr>
              <a:t>Une</a:t>
            </a:r>
            <a:r>
              <a:rPr lang="en-US" sz="1200" dirty="0">
                <a:latin typeface="Trebuchet MS" charset="0"/>
              </a:rPr>
              <a:t> impasse </a:t>
            </a:r>
            <a:r>
              <a:rPr lang="en-US" sz="1200" dirty="0" err="1">
                <a:latin typeface="Trebuchet MS" charset="0"/>
              </a:rPr>
              <a:t>apparaît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lorsque</a:t>
            </a:r>
            <a:r>
              <a:rPr lang="en-US" sz="1200" dirty="0">
                <a:latin typeface="Trebuchet MS" charset="0"/>
              </a:rPr>
              <a:t> les parties </a:t>
            </a:r>
            <a:r>
              <a:rPr lang="en-US" sz="1200" dirty="0" err="1">
                <a:latin typeface="Trebuchet MS" charset="0"/>
              </a:rPr>
              <a:t>prenantes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clés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sont</a:t>
            </a:r>
            <a:r>
              <a:rPr lang="en-US" sz="1200" dirty="0">
                <a:latin typeface="Trebuchet MS" charset="0"/>
              </a:rPr>
              <a:t> incapables de </a:t>
            </a:r>
            <a:r>
              <a:rPr lang="en-US" sz="1200" dirty="0" err="1">
                <a:latin typeface="Trebuchet MS" charset="0"/>
              </a:rPr>
              <a:t>percevoir</a:t>
            </a:r>
            <a:r>
              <a:rPr lang="en-US" sz="1200" dirty="0">
                <a:latin typeface="Trebuchet MS" charset="0"/>
              </a:rPr>
              <a:t> des solutions </a:t>
            </a:r>
            <a:r>
              <a:rPr lang="en-US" sz="1200" dirty="0" err="1">
                <a:latin typeface="Trebuchet MS" charset="0"/>
              </a:rPr>
              <a:t>efficaces</a:t>
            </a:r>
            <a:r>
              <a:rPr lang="en-US" sz="1200" dirty="0">
                <a:latin typeface="Trebuchet MS" charset="0"/>
              </a:rPr>
              <a:t> à </a:t>
            </a:r>
            <a:r>
              <a:rPr lang="en-US" sz="1200" dirty="0" err="1">
                <a:latin typeface="Trebuchet MS" charset="0"/>
              </a:rPr>
              <a:t>leur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différend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ou</a:t>
            </a:r>
            <a:r>
              <a:rPr lang="en-US" sz="1200" dirty="0">
                <a:latin typeface="Trebuchet MS" charset="0"/>
              </a:rPr>
              <a:t> à </a:t>
            </a:r>
            <a:r>
              <a:rPr lang="en-US" sz="1200" dirty="0" err="1">
                <a:latin typeface="Trebuchet MS" charset="0"/>
              </a:rPr>
              <a:t>leurs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différences</a:t>
            </a:r>
            <a:r>
              <a:rPr lang="en-US" sz="1200" dirty="0">
                <a:latin typeface="Trebuchet MS" charset="0"/>
              </a:rPr>
              <a:t>. Les gens se </a:t>
            </a:r>
            <a:r>
              <a:rPr lang="en-US" sz="1200" dirty="0" err="1">
                <a:latin typeface="Trebuchet MS" charset="0"/>
              </a:rPr>
              <a:t>sentent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bloqués</a:t>
            </a:r>
            <a:r>
              <a:rPr lang="en-US" sz="1200" dirty="0">
                <a:latin typeface="Trebuchet MS" charset="0"/>
              </a:rPr>
              <a:t>, </a:t>
            </a:r>
            <a:r>
              <a:rPr lang="en-US" sz="1200" dirty="0" err="1">
                <a:latin typeface="Trebuchet MS" charset="0"/>
              </a:rPr>
              <a:t>frustrés</a:t>
            </a:r>
            <a:r>
              <a:rPr lang="en-US" sz="1200" dirty="0">
                <a:latin typeface="Trebuchet MS" charset="0"/>
              </a:rPr>
              <a:t>, en </a:t>
            </a:r>
            <a:r>
              <a:rPr lang="en-US" sz="1200" dirty="0" err="1">
                <a:latin typeface="Trebuchet MS" charset="0"/>
              </a:rPr>
              <a:t>colère</a:t>
            </a:r>
            <a:r>
              <a:rPr lang="en-US" sz="1200" dirty="0">
                <a:latin typeface="Trebuchet MS" charset="0"/>
              </a:rPr>
              <a:t> et </a:t>
            </a:r>
            <a:r>
              <a:rPr lang="en-US" sz="1200" dirty="0" err="1">
                <a:latin typeface="Trebuchet MS" charset="0"/>
              </a:rPr>
              <a:t>désabusés</a:t>
            </a:r>
            <a:r>
              <a:rPr lang="en-US" sz="1200" dirty="0">
                <a:latin typeface="Trebuchet MS" charset="0"/>
              </a:rPr>
              <a:t> - </a:t>
            </a:r>
            <a:r>
              <a:rPr lang="en-US" sz="1200" dirty="0" err="1">
                <a:latin typeface="Trebuchet MS" charset="0"/>
              </a:rPr>
              <a:t>tous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sont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prêts</a:t>
            </a:r>
            <a:r>
              <a:rPr lang="en-US" sz="1200" dirty="0">
                <a:latin typeface="Trebuchet MS" charset="0"/>
              </a:rPr>
              <a:t> à </a:t>
            </a:r>
            <a:r>
              <a:rPr lang="en-US" sz="1200" dirty="0" err="1">
                <a:latin typeface="Trebuchet MS" charset="0"/>
              </a:rPr>
              <a:t>abandonner</a:t>
            </a:r>
            <a:r>
              <a:rPr lang="en-US" sz="1200" dirty="0">
                <a:latin typeface="Trebuchet MS" charset="0"/>
              </a:rPr>
              <a:t>. En </a:t>
            </a:r>
            <a:r>
              <a:rPr lang="en-US" sz="1200" dirty="0" err="1">
                <a:latin typeface="Trebuchet MS" charset="0"/>
              </a:rPr>
              <a:t>conséquence</a:t>
            </a:r>
            <a:r>
              <a:rPr lang="en-US" sz="1200" dirty="0">
                <a:latin typeface="Trebuchet MS" charset="0"/>
              </a:rPr>
              <a:t>, </a:t>
            </a:r>
            <a:r>
              <a:rPr lang="en-US" sz="1200" dirty="0" err="1">
                <a:latin typeface="Trebuchet MS" charset="0"/>
              </a:rPr>
              <a:t>ils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pourraient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soit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s'obstiner</a:t>
            </a:r>
            <a:r>
              <a:rPr lang="en-US" sz="1200" dirty="0">
                <a:latin typeface="Trebuchet MS" charset="0"/>
              </a:rPr>
              <a:t>, camper </a:t>
            </a:r>
            <a:r>
              <a:rPr lang="en-US" sz="1200" dirty="0" err="1">
                <a:latin typeface="Trebuchet MS" charset="0"/>
              </a:rPr>
              <a:t>sur</a:t>
            </a:r>
            <a:r>
              <a:rPr lang="en-US" sz="1200" dirty="0">
                <a:latin typeface="Trebuchet MS" charset="0"/>
              </a:rPr>
              <a:t> des positions </a:t>
            </a:r>
            <a:r>
              <a:rPr lang="en-US" sz="1200" dirty="0" err="1">
                <a:latin typeface="Trebuchet MS" charset="0"/>
              </a:rPr>
              <a:t>extrêmes</a:t>
            </a:r>
            <a:r>
              <a:rPr lang="en-US" sz="1200" dirty="0">
                <a:latin typeface="Trebuchet MS" charset="0"/>
              </a:rPr>
              <a:t> et </a:t>
            </a:r>
            <a:r>
              <a:rPr lang="en-US" sz="1200" dirty="0" err="1">
                <a:latin typeface="Trebuchet MS" charset="0"/>
              </a:rPr>
              <a:t>rigides</a:t>
            </a:r>
            <a:r>
              <a:rPr lang="en-US" sz="1200" dirty="0">
                <a:latin typeface="Trebuchet MS" charset="0"/>
              </a:rPr>
              <a:t>, </a:t>
            </a:r>
            <a:r>
              <a:rPr lang="en-US" sz="1200" dirty="0" err="1">
                <a:latin typeface="Trebuchet MS" charset="0"/>
              </a:rPr>
              <a:t>soit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décider</a:t>
            </a:r>
            <a:r>
              <a:rPr lang="en-US" sz="1200" dirty="0">
                <a:latin typeface="Trebuchet MS" charset="0"/>
              </a:rPr>
              <a:t> de « </a:t>
            </a:r>
            <a:r>
              <a:rPr lang="en-US" sz="1200" dirty="0" err="1">
                <a:latin typeface="Trebuchet MS" charset="0"/>
              </a:rPr>
              <a:t>reprendre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leurs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billes</a:t>
            </a:r>
            <a:r>
              <a:rPr lang="en-US" sz="1200" dirty="0">
                <a:latin typeface="Trebuchet MS" charset="0"/>
              </a:rPr>
              <a:t> et de </a:t>
            </a:r>
            <a:r>
              <a:rPr lang="en-US" sz="1200" dirty="0" err="1">
                <a:latin typeface="Trebuchet MS" charset="0"/>
              </a:rPr>
              <a:t>rentrer</a:t>
            </a:r>
            <a:r>
              <a:rPr lang="en-US" sz="1200" dirty="0">
                <a:latin typeface="Trebuchet MS" charset="0"/>
              </a:rPr>
              <a:t> chez </a:t>
            </a:r>
            <a:r>
              <a:rPr lang="en-US" sz="1200" dirty="0" err="1">
                <a:latin typeface="Trebuchet MS" charset="0"/>
              </a:rPr>
              <a:t>eux</a:t>
            </a:r>
            <a:r>
              <a:rPr lang="en-US" sz="1200" dirty="0">
                <a:latin typeface="Trebuchet MS" charset="0"/>
              </a:rPr>
              <a:t> », en se </a:t>
            </a:r>
            <a:r>
              <a:rPr lang="en-US" sz="1200" dirty="0" err="1">
                <a:latin typeface="Trebuchet MS" charset="0"/>
              </a:rPr>
              <a:t>retirant</a:t>
            </a:r>
            <a:r>
              <a:rPr lang="en-US" sz="1200" dirty="0">
                <a:latin typeface="Trebuchet MS" charset="0"/>
              </a:rPr>
              <a:t> du cluster. </a:t>
            </a:r>
            <a:r>
              <a:rPr lang="en-US" sz="1200" dirty="0" err="1">
                <a:latin typeface="Trebuchet MS" charset="0"/>
              </a:rPr>
              <a:t>Dans</a:t>
            </a:r>
            <a:r>
              <a:rPr lang="en-US" sz="1200" dirty="0">
                <a:latin typeface="Trebuchet MS" charset="0"/>
              </a:rPr>
              <a:t> les </a:t>
            </a:r>
            <a:r>
              <a:rPr lang="en-US" sz="1200" dirty="0" err="1">
                <a:latin typeface="Trebuchet MS" charset="0"/>
              </a:rPr>
              <a:t>deux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cas</a:t>
            </a:r>
            <a:r>
              <a:rPr lang="en-US" sz="1200" dirty="0">
                <a:latin typeface="Trebuchet MS" charset="0"/>
              </a:rPr>
              <a:t>, </a:t>
            </a:r>
            <a:r>
              <a:rPr lang="en-US" sz="1200" dirty="0" err="1">
                <a:latin typeface="Trebuchet MS" charset="0"/>
              </a:rPr>
              <a:t>l’impasse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représente</a:t>
            </a:r>
            <a:r>
              <a:rPr lang="en-US" sz="1200" dirty="0">
                <a:latin typeface="Trebuchet MS" charset="0"/>
              </a:rPr>
              <a:t> un </a:t>
            </a:r>
            <a:r>
              <a:rPr lang="en-US" sz="1200" dirty="0" err="1">
                <a:latin typeface="Trebuchet MS" charset="0"/>
              </a:rPr>
              <a:t>tournant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dans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nos</a:t>
            </a:r>
            <a:r>
              <a:rPr lang="en-US" sz="1200" dirty="0">
                <a:latin typeface="Trebuchet MS" charset="0"/>
              </a:rPr>
              <a:t> efforts pour </a:t>
            </a:r>
            <a:r>
              <a:rPr lang="en-US" sz="1200" dirty="0" err="1">
                <a:latin typeface="Trebuchet MS" charset="0"/>
              </a:rPr>
              <a:t>négocier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une</a:t>
            </a:r>
            <a:r>
              <a:rPr lang="en-US" sz="1200" dirty="0">
                <a:latin typeface="Trebuchet MS" charset="0"/>
              </a:rPr>
              <a:t> solution au </a:t>
            </a:r>
            <a:r>
              <a:rPr lang="en-US" sz="1200" dirty="0" err="1">
                <a:latin typeface="Trebuchet MS" charset="0"/>
              </a:rPr>
              <a:t>conflit</a:t>
            </a:r>
            <a:r>
              <a:rPr lang="en-US" sz="1200" dirty="0">
                <a:latin typeface="Trebuchet MS" charset="0"/>
              </a:rPr>
              <a:t>. En </a:t>
            </a:r>
            <a:r>
              <a:rPr lang="en-US" sz="1200" dirty="0" err="1">
                <a:latin typeface="Trebuchet MS" charset="0"/>
              </a:rPr>
              <a:t>tant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que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telle</a:t>
            </a:r>
            <a:r>
              <a:rPr lang="en-US" sz="1200" dirty="0">
                <a:latin typeface="Trebuchet MS" charset="0"/>
              </a:rPr>
              <a:t>, </a:t>
            </a:r>
            <a:r>
              <a:rPr lang="en-US" sz="1200" dirty="0" err="1">
                <a:latin typeface="Trebuchet MS" charset="0"/>
              </a:rPr>
              <a:t>plutôt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que</a:t>
            </a:r>
            <a:r>
              <a:rPr lang="en-US" sz="1200" dirty="0">
                <a:latin typeface="Trebuchet MS" charset="0"/>
              </a:rPr>
              <a:t> de </a:t>
            </a:r>
            <a:r>
              <a:rPr lang="en-US" sz="1200" dirty="0" err="1">
                <a:latin typeface="Trebuchet MS" charset="0"/>
              </a:rPr>
              <a:t>l'éviter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ou</a:t>
            </a:r>
            <a:r>
              <a:rPr lang="en-US" sz="1200" dirty="0">
                <a:latin typeface="Trebuchet MS" charset="0"/>
              </a:rPr>
              <a:t> de la </a:t>
            </a:r>
            <a:r>
              <a:rPr lang="en-US" sz="1200" dirty="0" err="1">
                <a:latin typeface="Trebuchet MS" charset="0"/>
              </a:rPr>
              <a:t>redouter</a:t>
            </a:r>
            <a:r>
              <a:rPr lang="en-US" sz="1200" dirty="0">
                <a:latin typeface="Trebuchet MS" charset="0"/>
              </a:rPr>
              <a:t>, </a:t>
            </a:r>
            <a:r>
              <a:rPr lang="en-US" sz="1200" dirty="0" err="1">
                <a:latin typeface="Trebuchet MS" charset="0"/>
              </a:rPr>
              <a:t>l'impasse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devrait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être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envisagée</a:t>
            </a:r>
            <a:r>
              <a:rPr lang="en-US" sz="1200" dirty="0">
                <a:latin typeface="Trebuchet MS" charset="0"/>
              </a:rPr>
              <a:t> avec </a:t>
            </a:r>
            <a:r>
              <a:rPr lang="en-US" sz="1200" dirty="0" err="1">
                <a:latin typeface="Trebuchet MS" charset="0"/>
              </a:rPr>
              <a:t>calme</a:t>
            </a:r>
            <a:r>
              <a:rPr lang="en-US" sz="1200" dirty="0">
                <a:latin typeface="Trebuchet MS" charset="0"/>
              </a:rPr>
              <a:t>, patience et respect.  </a:t>
            </a:r>
            <a:r>
              <a:rPr lang="en-US" sz="1200" dirty="0" err="1">
                <a:latin typeface="Trebuchet MS" charset="0"/>
              </a:rPr>
              <a:t>Sachez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que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vous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n'êtes</a:t>
            </a:r>
            <a:r>
              <a:rPr lang="en-US" sz="1200" dirty="0">
                <a:latin typeface="Trebuchet MS" charset="0"/>
              </a:rPr>
              <a:t> pas loin </a:t>
            </a:r>
            <a:r>
              <a:rPr lang="en-US" sz="1200" dirty="0" err="1">
                <a:latin typeface="Trebuchet MS" charset="0"/>
              </a:rPr>
              <a:t>d'une</a:t>
            </a:r>
            <a:r>
              <a:rPr lang="en-US" sz="1200" dirty="0">
                <a:latin typeface="Trebuchet MS" charset="0"/>
              </a:rPr>
              <a:t> </a:t>
            </a:r>
            <a:r>
              <a:rPr lang="ja-JP" altLang="en-US" sz="1200">
                <a:latin typeface="Trebuchet MS" charset="0"/>
              </a:rPr>
              <a:t>«</a:t>
            </a:r>
            <a:r>
              <a:rPr lang="en-US" altLang="ja-JP" sz="1200" dirty="0" err="1">
                <a:latin typeface="Trebuchet MS" charset="0"/>
              </a:rPr>
              <a:t>percée</a:t>
            </a:r>
            <a:r>
              <a:rPr lang="ja-JP" altLang="en-US" sz="1200">
                <a:latin typeface="Trebuchet MS" charset="0"/>
              </a:rPr>
              <a:t>»</a:t>
            </a:r>
            <a:endParaRPr lang="en-US" altLang="ja-JP" sz="1200" dirty="0">
              <a:latin typeface="Trebuchet MS" charset="0"/>
            </a:endParaRPr>
          </a:p>
          <a:p>
            <a:pPr marL="85725" indent="-85725" eaLnBrk="1" hangingPunct="1">
              <a:lnSpc>
                <a:spcPct val="80000"/>
              </a:lnSpc>
            </a:pPr>
            <a:endParaRPr lang="en-US" sz="1200" dirty="0">
              <a:latin typeface="Trebuchet MS" charset="0"/>
            </a:endParaRPr>
          </a:p>
          <a:p>
            <a:pPr marL="85725" indent="-85725" eaLnBrk="1" hangingPunct="1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ja-JP" altLang="en-US" sz="1200">
                <a:latin typeface="Trebuchet MS" charset="0"/>
              </a:rPr>
              <a:t>«</a:t>
            </a:r>
            <a:r>
              <a:rPr lang="en-US" altLang="ja-JP" sz="1200" dirty="0" err="1">
                <a:latin typeface="Trebuchet MS" charset="0"/>
              </a:rPr>
              <a:t>Sondage</a:t>
            </a:r>
            <a:r>
              <a:rPr lang="ja-JP" altLang="en-US" sz="1200">
                <a:latin typeface="Trebuchet MS" charset="0"/>
              </a:rPr>
              <a:t>»</a:t>
            </a:r>
            <a:r>
              <a:rPr lang="en-US" altLang="ja-JP" sz="1200" dirty="0">
                <a:latin typeface="Trebuchet MS" charset="0"/>
              </a:rPr>
              <a:t> - </a:t>
            </a:r>
            <a:r>
              <a:rPr lang="en-US" altLang="ja-JP" sz="1200" dirty="0" err="1">
                <a:latin typeface="Trebuchet MS" charset="0"/>
              </a:rPr>
              <a:t>quelle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est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l'opinion</a:t>
            </a:r>
            <a:r>
              <a:rPr lang="en-US" altLang="ja-JP" sz="1200" dirty="0">
                <a:latin typeface="Trebuchet MS" charset="0"/>
              </a:rPr>
              <a:t> des gens ?</a:t>
            </a:r>
          </a:p>
          <a:p>
            <a:pPr marL="85725" indent="-85725" eaLnBrk="1" hangingPunct="1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200" dirty="0" err="1">
                <a:latin typeface="Trebuchet MS" charset="0"/>
              </a:rPr>
              <a:t>Résumez</a:t>
            </a:r>
            <a:r>
              <a:rPr lang="en-US" sz="1200" dirty="0">
                <a:latin typeface="Trebuchet MS" charset="0"/>
              </a:rPr>
              <a:t> les points </a:t>
            </a:r>
            <a:r>
              <a:rPr lang="en-US" sz="1200" dirty="0" err="1">
                <a:latin typeface="Trebuchet MS" charset="0"/>
              </a:rPr>
              <a:t>d'entente</a:t>
            </a:r>
            <a:r>
              <a:rPr lang="en-US" sz="1200" dirty="0">
                <a:latin typeface="Trebuchet MS" charset="0"/>
              </a:rPr>
              <a:t> et de </a:t>
            </a:r>
            <a:r>
              <a:rPr lang="en-US" sz="1200" dirty="0" err="1">
                <a:latin typeface="Trebuchet MS" charset="0"/>
              </a:rPr>
              <a:t>désaccord</a:t>
            </a:r>
            <a:endParaRPr lang="en-US" sz="1200" dirty="0">
              <a:latin typeface="Trebuchet MS" charset="0"/>
            </a:endParaRPr>
          </a:p>
          <a:p>
            <a:pPr marL="85725" indent="-85725" eaLnBrk="1" hangingPunct="1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200" dirty="0" err="1">
                <a:latin typeface="Trebuchet MS" charset="0"/>
              </a:rPr>
              <a:t>Faites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une</a:t>
            </a:r>
            <a:r>
              <a:rPr lang="en-US" sz="1200" dirty="0">
                <a:latin typeface="Trebuchet MS" charset="0"/>
              </a:rPr>
              <a:t> pause - </a:t>
            </a:r>
            <a:r>
              <a:rPr lang="en-US" sz="1200" dirty="0" err="1">
                <a:latin typeface="Trebuchet MS" charset="0"/>
              </a:rPr>
              <a:t>dissipez</a:t>
            </a:r>
            <a:r>
              <a:rPr lang="en-US" sz="1200" dirty="0">
                <a:latin typeface="Trebuchet MS" charset="0"/>
              </a:rPr>
              <a:t> les tensions - </a:t>
            </a:r>
            <a:r>
              <a:rPr lang="en-US" sz="1200" dirty="0" err="1">
                <a:latin typeface="Trebuchet MS" charset="0"/>
              </a:rPr>
              <a:t>retirez-vous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temporairement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mais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programmez</a:t>
            </a:r>
            <a:r>
              <a:rPr lang="en-US" sz="1200" dirty="0">
                <a:latin typeface="Trebuchet MS" charset="0"/>
              </a:rPr>
              <a:t> un </a:t>
            </a:r>
            <a:r>
              <a:rPr lang="en-US" sz="1200" dirty="0" err="1">
                <a:latin typeface="Trebuchet MS" charset="0"/>
              </a:rPr>
              <a:t>suivi</a:t>
            </a:r>
            <a:r>
              <a:rPr lang="en-US" sz="1200" dirty="0">
                <a:latin typeface="Trebuchet MS" charset="0"/>
              </a:rPr>
              <a:t> (</a:t>
            </a:r>
            <a:r>
              <a:rPr lang="en-US" sz="1200" dirty="0" err="1">
                <a:latin typeface="Trebuchet MS" charset="0"/>
              </a:rPr>
              <a:t>physiologie</a:t>
            </a:r>
            <a:r>
              <a:rPr lang="en-US" sz="1200" dirty="0">
                <a:latin typeface="Trebuchet MS" charset="0"/>
              </a:rPr>
              <a:t> de la </a:t>
            </a:r>
            <a:r>
              <a:rPr lang="en-US" sz="1200" dirty="0" err="1">
                <a:latin typeface="Trebuchet MS" charset="0"/>
              </a:rPr>
              <a:t>colère</a:t>
            </a:r>
            <a:r>
              <a:rPr lang="en-US" sz="1200" dirty="0">
                <a:latin typeface="Trebuchet MS" charset="0"/>
              </a:rPr>
              <a:t> et du stress - les hormones et les substances </a:t>
            </a:r>
            <a:r>
              <a:rPr lang="en-US" sz="1200" dirty="0" err="1">
                <a:latin typeface="Trebuchet MS" charset="0"/>
              </a:rPr>
              <a:t>chimiques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bloquent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notre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capacité</a:t>
            </a:r>
            <a:r>
              <a:rPr lang="en-US" sz="1200" dirty="0">
                <a:latin typeface="Trebuchet MS" charset="0"/>
              </a:rPr>
              <a:t> à </a:t>
            </a:r>
            <a:r>
              <a:rPr lang="en-US" sz="1200" dirty="0" err="1">
                <a:latin typeface="Trebuchet MS" charset="0"/>
              </a:rPr>
              <a:t>voir</a:t>
            </a:r>
            <a:r>
              <a:rPr lang="en-US" sz="1200" dirty="0">
                <a:latin typeface="Trebuchet MS" charset="0"/>
              </a:rPr>
              <a:t> les solutions, à </a:t>
            </a:r>
            <a:r>
              <a:rPr lang="en-US" sz="1200" dirty="0" err="1">
                <a:latin typeface="Trebuchet MS" charset="0"/>
              </a:rPr>
              <a:t>écouter</a:t>
            </a:r>
            <a:r>
              <a:rPr lang="en-US" sz="1200" dirty="0">
                <a:latin typeface="Trebuchet MS" charset="0"/>
              </a:rPr>
              <a:t> la </a:t>
            </a:r>
            <a:r>
              <a:rPr lang="en-US" sz="1200" dirty="0" err="1">
                <a:latin typeface="Trebuchet MS" charset="0"/>
              </a:rPr>
              <a:t>partie</a:t>
            </a:r>
            <a:r>
              <a:rPr lang="en-US" sz="1200" dirty="0">
                <a:latin typeface="Trebuchet MS" charset="0"/>
              </a:rPr>
              <a:t> adverse, etc.   </a:t>
            </a:r>
            <a:r>
              <a:rPr lang="en-US" sz="1200" dirty="0" err="1">
                <a:latin typeface="Trebuchet MS" charset="0"/>
              </a:rPr>
              <a:t>Prendre</a:t>
            </a:r>
            <a:r>
              <a:rPr lang="en-US" sz="1200" dirty="0">
                <a:latin typeface="Trebuchet MS" charset="0"/>
              </a:rPr>
              <a:t> son </a:t>
            </a:r>
            <a:r>
              <a:rPr lang="ja-JP" altLang="en-US" sz="1200">
                <a:latin typeface="Trebuchet MS" charset="0"/>
              </a:rPr>
              <a:t>«</a:t>
            </a:r>
            <a:r>
              <a:rPr lang="en-US" altLang="ja-JP" sz="1200" dirty="0">
                <a:latin typeface="Trebuchet MS" charset="0"/>
              </a:rPr>
              <a:t>temps</a:t>
            </a:r>
            <a:r>
              <a:rPr lang="ja-JP" altLang="en-US" sz="1200">
                <a:latin typeface="Trebuchet MS" charset="0"/>
              </a:rPr>
              <a:t>» </a:t>
            </a:r>
            <a:r>
              <a:rPr lang="en-US" altLang="ja-JP" sz="1200" dirty="0">
                <a:latin typeface="Trebuchet MS" charset="0"/>
              </a:rPr>
              <a:t>aide à </a:t>
            </a:r>
            <a:r>
              <a:rPr lang="en-US" altLang="ja-JP" sz="1200" dirty="0" err="1">
                <a:latin typeface="Trebuchet MS" charset="0"/>
              </a:rPr>
              <a:t>s'en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débarrasser</a:t>
            </a:r>
            <a:r>
              <a:rPr lang="en-US" altLang="ja-JP" sz="1200" dirty="0">
                <a:latin typeface="Trebuchet MS" charset="0"/>
              </a:rPr>
              <a:t> pour </a:t>
            </a:r>
            <a:r>
              <a:rPr lang="en-US" altLang="ja-JP" sz="1200" dirty="0" err="1">
                <a:latin typeface="Trebuchet MS" charset="0"/>
              </a:rPr>
              <a:t>repartir</a:t>
            </a:r>
            <a:r>
              <a:rPr lang="en-US" altLang="ja-JP" sz="1200" dirty="0">
                <a:latin typeface="Trebuchet MS" charset="0"/>
              </a:rPr>
              <a:t> du bon pied). </a:t>
            </a:r>
            <a:r>
              <a:rPr lang="en-US" altLang="ja-JP" sz="1200" dirty="0" err="1">
                <a:latin typeface="Trebuchet MS" charset="0"/>
              </a:rPr>
              <a:t>Faites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une</a:t>
            </a:r>
            <a:r>
              <a:rPr lang="en-US" altLang="ja-JP" sz="1200" dirty="0">
                <a:latin typeface="Trebuchet MS" charset="0"/>
              </a:rPr>
              <a:t> pause </a:t>
            </a:r>
            <a:r>
              <a:rPr lang="en-US" altLang="ja-JP" sz="1200" dirty="0" err="1">
                <a:latin typeface="Trebuchet MS" charset="0"/>
              </a:rPr>
              <a:t>structurée</a:t>
            </a:r>
            <a:r>
              <a:rPr lang="en-US" altLang="ja-JP" sz="1200" dirty="0">
                <a:latin typeface="Trebuchet MS" charset="0"/>
              </a:rPr>
              <a:t> ... </a:t>
            </a:r>
            <a:r>
              <a:rPr lang="en-US" altLang="ja-JP" sz="1200" dirty="0" err="1">
                <a:latin typeface="Trebuchet MS" charset="0"/>
              </a:rPr>
              <a:t>ou</a:t>
            </a:r>
            <a:r>
              <a:rPr lang="en-US" altLang="ja-JP" sz="1200" dirty="0">
                <a:latin typeface="Trebuchet MS" charset="0"/>
              </a:rPr>
              <a:t> un CAUCUS (</a:t>
            </a:r>
            <a:r>
              <a:rPr lang="en-US" altLang="ja-JP" sz="1200" dirty="0" err="1">
                <a:latin typeface="Trebuchet MS" charset="0"/>
              </a:rPr>
              <a:t>selon</a:t>
            </a:r>
            <a:r>
              <a:rPr lang="en-US" altLang="ja-JP" sz="1200" dirty="0">
                <a:latin typeface="Trebuchet MS" charset="0"/>
              </a:rPr>
              <a:t> le </a:t>
            </a:r>
            <a:r>
              <a:rPr lang="en-US" altLang="ja-JP" sz="1200" dirty="0" err="1">
                <a:latin typeface="Trebuchet MS" charset="0"/>
              </a:rPr>
              <a:t>cas</a:t>
            </a:r>
            <a:r>
              <a:rPr lang="en-US" altLang="ja-JP" sz="1200" dirty="0">
                <a:latin typeface="Trebuchet MS" charset="0"/>
              </a:rPr>
              <a:t>). </a:t>
            </a:r>
            <a:r>
              <a:rPr lang="en-US" altLang="ja-JP" sz="1200" dirty="0" err="1">
                <a:latin typeface="Trebuchet MS" charset="0"/>
              </a:rPr>
              <a:t>Assurez-vous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que</a:t>
            </a:r>
            <a:r>
              <a:rPr lang="en-US" altLang="ja-JP" sz="1200" dirty="0">
                <a:latin typeface="Trebuchet MS" charset="0"/>
              </a:rPr>
              <a:t> les gens </a:t>
            </a:r>
            <a:r>
              <a:rPr lang="en-US" altLang="ja-JP" sz="1200" dirty="0" err="1">
                <a:latin typeface="Trebuchet MS" charset="0"/>
              </a:rPr>
              <a:t>partent</a:t>
            </a:r>
            <a:r>
              <a:rPr lang="en-US" altLang="ja-JP" sz="1200" dirty="0">
                <a:latin typeface="Trebuchet MS" charset="0"/>
              </a:rPr>
              <a:t> en pause avec des « devoirs » à faire. </a:t>
            </a:r>
          </a:p>
          <a:p>
            <a:pPr marL="85725" indent="-85725" eaLnBrk="1" hangingPunct="1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200" dirty="0">
                <a:latin typeface="Trebuchet MS" charset="0"/>
              </a:rPr>
              <a:t>Caucus avec les </a:t>
            </a:r>
            <a:r>
              <a:rPr lang="en-US" sz="1200" dirty="0" err="1">
                <a:latin typeface="Trebuchet MS" charset="0"/>
              </a:rPr>
              <a:t>principaux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interlocuteurs</a:t>
            </a:r>
            <a:r>
              <a:rPr lang="en-US" sz="1200" dirty="0">
                <a:latin typeface="Trebuchet MS" charset="0"/>
              </a:rPr>
              <a:t> pendant la pause - </a:t>
            </a:r>
            <a:r>
              <a:rPr lang="en-US" sz="1200" dirty="0" err="1">
                <a:latin typeface="Trebuchet MS" charset="0"/>
              </a:rPr>
              <a:t>Demandez-leur</a:t>
            </a:r>
            <a:r>
              <a:rPr lang="en-US" sz="1200" dirty="0">
                <a:latin typeface="Trebuchet MS" charset="0"/>
              </a:rPr>
              <a:t>, </a:t>
            </a:r>
            <a:r>
              <a:rPr lang="ja-JP" altLang="en-US" sz="1200">
                <a:latin typeface="Trebuchet MS" charset="0"/>
              </a:rPr>
              <a:t>«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Qu'est-ce</a:t>
            </a:r>
            <a:r>
              <a:rPr lang="en-US" altLang="ja-JP" sz="1200" dirty="0">
                <a:latin typeface="Trebuchet MS" charset="0"/>
              </a:rPr>
              <a:t> qui </a:t>
            </a:r>
            <a:r>
              <a:rPr lang="en-US" altLang="ja-JP" sz="1200" dirty="0" err="1">
                <a:latin typeface="Trebuchet MS" charset="0"/>
              </a:rPr>
              <a:t>pourrait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être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changé</a:t>
            </a:r>
            <a:r>
              <a:rPr lang="en-US" altLang="ja-JP" sz="1200" dirty="0">
                <a:latin typeface="Trebuchet MS" charset="0"/>
              </a:rPr>
              <a:t> pour </a:t>
            </a:r>
            <a:r>
              <a:rPr lang="en-US" altLang="ja-JP" sz="1200" dirty="0" err="1">
                <a:latin typeface="Trebuchet MS" charset="0"/>
              </a:rPr>
              <a:t>obtenir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votre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soutien</a:t>
            </a:r>
            <a:r>
              <a:rPr lang="en-US" altLang="ja-JP" sz="1200" dirty="0">
                <a:latin typeface="Trebuchet MS" charset="0"/>
              </a:rPr>
              <a:t> ?</a:t>
            </a:r>
            <a:r>
              <a:rPr lang="ja-JP" altLang="en-US" sz="1200">
                <a:latin typeface="Trebuchet MS" charset="0"/>
              </a:rPr>
              <a:t>»</a:t>
            </a:r>
            <a:endParaRPr lang="en-US" altLang="ja-JP" sz="1200" dirty="0">
              <a:latin typeface="Trebuchet MS" charset="0"/>
            </a:endParaRPr>
          </a:p>
          <a:p>
            <a:pPr marL="85725" indent="-85725" eaLnBrk="1" hangingPunct="1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200" dirty="0" err="1">
                <a:latin typeface="Trebuchet MS" charset="0"/>
              </a:rPr>
              <a:t>Réunissez</a:t>
            </a:r>
            <a:r>
              <a:rPr lang="en-US" sz="1200" dirty="0">
                <a:latin typeface="Trebuchet MS" charset="0"/>
              </a:rPr>
              <a:t> les parties en </a:t>
            </a:r>
            <a:r>
              <a:rPr lang="en-US" sz="1200" dirty="0" err="1">
                <a:latin typeface="Trebuchet MS" charset="0"/>
              </a:rPr>
              <a:t>conflit</a:t>
            </a:r>
            <a:r>
              <a:rPr lang="en-US" sz="1200" dirty="0">
                <a:latin typeface="Trebuchet MS" charset="0"/>
              </a:rPr>
              <a:t> - pendant la pause - </a:t>
            </a:r>
            <a:r>
              <a:rPr lang="en-US" sz="1200" dirty="0" err="1">
                <a:latin typeface="Trebuchet MS" charset="0"/>
              </a:rPr>
              <a:t>faciliter</a:t>
            </a:r>
            <a:r>
              <a:rPr lang="en-US" sz="1200" dirty="0">
                <a:latin typeface="Trebuchet MS" charset="0"/>
              </a:rPr>
              <a:t> la </a:t>
            </a:r>
            <a:r>
              <a:rPr lang="en-US" sz="1200" dirty="0" err="1">
                <a:latin typeface="Trebuchet MS" charset="0"/>
              </a:rPr>
              <a:t>résolution</a:t>
            </a:r>
            <a:r>
              <a:rPr lang="en-US" sz="1200" dirty="0">
                <a:latin typeface="Trebuchet MS" charset="0"/>
              </a:rPr>
              <a:t> du </a:t>
            </a:r>
            <a:r>
              <a:rPr lang="en-US" sz="1200" dirty="0" err="1">
                <a:latin typeface="Trebuchet MS" charset="0"/>
              </a:rPr>
              <a:t>conflit</a:t>
            </a:r>
            <a:r>
              <a:rPr lang="en-US" sz="1200" dirty="0">
                <a:latin typeface="Trebuchet MS" charset="0"/>
              </a:rPr>
              <a:t> et la </a:t>
            </a:r>
            <a:r>
              <a:rPr lang="en-US" sz="1200" dirty="0" err="1">
                <a:latin typeface="Trebuchet MS" charset="0"/>
              </a:rPr>
              <a:t>résolution</a:t>
            </a:r>
            <a:r>
              <a:rPr lang="en-US" sz="1200" dirty="0">
                <a:latin typeface="Trebuchet MS" charset="0"/>
              </a:rPr>
              <a:t> des </a:t>
            </a:r>
            <a:r>
              <a:rPr lang="en-US" sz="1200" dirty="0" err="1">
                <a:latin typeface="Trebuchet MS" charset="0"/>
              </a:rPr>
              <a:t>problèmes</a:t>
            </a:r>
            <a:r>
              <a:rPr lang="en-US" sz="1200" dirty="0">
                <a:latin typeface="Trebuchet MS" charset="0"/>
              </a:rPr>
              <a:t>. </a:t>
            </a:r>
            <a:r>
              <a:rPr lang="en-US" sz="1200" dirty="0" err="1">
                <a:latin typeface="Trebuchet MS" charset="0"/>
              </a:rPr>
              <a:t>Demandez</a:t>
            </a:r>
            <a:r>
              <a:rPr lang="en-US" sz="1200" dirty="0">
                <a:latin typeface="Trebuchet MS" charset="0"/>
              </a:rPr>
              <a:t> aux parties de </a:t>
            </a:r>
            <a:r>
              <a:rPr lang="en-US" sz="1200" dirty="0" err="1">
                <a:latin typeface="Trebuchet MS" charset="0"/>
              </a:rPr>
              <a:t>trouver</a:t>
            </a:r>
            <a:r>
              <a:rPr lang="en-US" sz="1200" dirty="0">
                <a:latin typeface="Trebuchet MS" charset="0"/>
              </a:rPr>
              <a:t> un </a:t>
            </a:r>
            <a:r>
              <a:rPr lang="en-US" sz="1200" dirty="0" err="1">
                <a:latin typeface="Trebuchet MS" charset="0"/>
              </a:rPr>
              <a:t>moyen</a:t>
            </a:r>
            <a:r>
              <a:rPr lang="en-US" sz="1200" dirty="0">
                <a:latin typeface="Trebuchet MS" charset="0"/>
              </a:rPr>
              <a:t> de </a:t>
            </a:r>
            <a:r>
              <a:rPr lang="en-US" sz="1200" dirty="0" err="1">
                <a:latin typeface="Trebuchet MS" charset="0"/>
              </a:rPr>
              <a:t>sortir</a:t>
            </a:r>
            <a:r>
              <a:rPr lang="en-US" sz="1200" dirty="0">
                <a:latin typeface="Trebuchet MS" charset="0"/>
              </a:rPr>
              <a:t> de </a:t>
            </a:r>
            <a:r>
              <a:rPr lang="en-US" sz="1200" dirty="0" err="1">
                <a:latin typeface="Trebuchet MS" charset="0"/>
              </a:rPr>
              <a:t>l'impasse</a:t>
            </a:r>
            <a:r>
              <a:rPr lang="en-US" sz="1200" dirty="0">
                <a:latin typeface="Trebuchet MS" charset="0"/>
              </a:rPr>
              <a:t>. </a:t>
            </a:r>
            <a:r>
              <a:rPr lang="en-US" sz="1200" dirty="0" err="1">
                <a:latin typeface="Trebuchet MS" charset="0"/>
              </a:rPr>
              <a:t>Réfléchissez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sur</a:t>
            </a:r>
            <a:r>
              <a:rPr lang="en-US" sz="1200" dirty="0">
                <a:latin typeface="Trebuchet MS" charset="0"/>
              </a:rPr>
              <a:t> un </a:t>
            </a:r>
            <a:r>
              <a:rPr lang="en-US" sz="1200" dirty="0" err="1">
                <a:latin typeface="Trebuchet MS" charset="0"/>
              </a:rPr>
              <a:t>moyen</a:t>
            </a:r>
            <a:r>
              <a:rPr lang="en-US" sz="1200" dirty="0">
                <a:latin typeface="Trebuchet MS" charset="0"/>
              </a:rPr>
              <a:t>. </a:t>
            </a:r>
          </a:p>
          <a:p>
            <a:pPr marL="85725" indent="-85725" eaLnBrk="1" hangingPunct="1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200" dirty="0" err="1">
                <a:latin typeface="Trebuchet MS" charset="0"/>
              </a:rPr>
              <a:t>Obtenez</a:t>
            </a:r>
            <a:r>
              <a:rPr lang="en-US" sz="1200" dirty="0">
                <a:latin typeface="Trebuchet MS" charset="0"/>
              </a:rPr>
              <a:t> plus </a:t>
            </a:r>
            <a:r>
              <a:rPr lang="en-US" sz="1200" dirty="0" err="1">
                <a:latin typeface="Trebuchet MS" charset="0"/>
              </a:rPr>
              <a:t>d'informations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ou</a:t>
            </a:r>
            <a:r>
              <a:rPr lang="en-US" sz="1200" dirty="0">
                <a:latin typeface="Trebuchet MS" charset="0"/>
              </a:rPr>
              <a:t> de </a:t>
            </a:r>
            <a:r>
              <a:rPr lang="en-US" sz="1200" dirty="0" err="1">
                <a:latin typeface="Trebuchet MS" charset="0"/>
              </a:rPr>
              <a:t>faits</a:t>
            </a:r>
            <a:endParaRPr lang="en-US" sz="1200" dirty="0">
              <a:latin typeface="Trebuchet MS" charset="0"/>
            </a:endParaRPr>
          </a:p>
          <a:p>
            <a:pPr marL="85725" indent="-85725" eaLnBrk="1" hangingPunct="1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200" dirty="0" err="1">
                <a:latin typeface="Trebuchet MS" charset="0"/>
              </a:rPr>
              <a:t>Établissez</a:t>
            </a:r>
            <a:r>
              <a:rPr lang="en-US" sz="1200" dirty="0">
                <a:latin typeface="Trebuchet MS" charset="0"/>
              </a:rPr>
              <a:t> un consensus en </a:t>
            </a:r>
            <a:r>
              <a:rPr lang="en-US" sz="1200" dirty="0" err="1">
                <a:latin typeface="Trebuchet MS" charset="0"/>
              </a:rPr>
              <a:t>petits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groupes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mixtes</a:t>
            </a:r>
            <a:r>
              <a:rPr lang="en-US" sz="1200" dirty="0">
                <a:latin typeface="Trebuchet MS" charset="0"/>
              </a:rPr>
              <a:t>, </a:t>
            </a:r>
            <a:r>
              <a:rPr lang="en-US" sz="1200" dirty="0" err="1">
                <a:latin typeface="Trebuchet MS" charset="0"/>
              </a:rPr>
              <a:t>puis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envoyer</a:t>
            </a:r>
            <a:r>
              <a:rPr lang="en-US" sz="1200" dirty="0">
                <a:latin typeface="Trebuchet MS" charset="0"/>
              </a:rPr>
              <a:t> des </a:t>
            </a:r>
            <a:r>
              <a:rPr lang="en-US" sz="1200" dirty="0" err="1">
                <a:latin typeface="Trebuchet MS" charset="0"/>
              </a:rPr>
              <a:t>représentants</a:t>
            </a:r>
            <a:r>
              <a:rPr lang="en-US" sz="1200" dirty="0">
                <a:latin typeface="Trebuchet MS" charset="0"/>
              </a:rPr>
              <a:t> au </a:t>
            </a:r>
            <a:r>
              <a:rPr lang="en-US" sz="1200" dirty="0" err="1">
                <a:latin typeface="Trebuchet MS" charset="0"/>
              </a:rPr>
              <a:t>groupe</a:t>
            </a:r>
            <a:r>
              <a:rPr lang="en-US" sz="1200" dirty="0">
                <a:latin typeface="Trebuchet MS" charset="0"/>
              </a:rPr>
              <a:t> de </a:t>
            </a:r>
            <a:r>
              <a:rPr lang="en-US" sz="1200" dirty="0" err="1">
                <a:latin typeface="Trebuchet MS" charset="0"/>
              </a:rPr>
              <a:t>pilotage</a:t>
            </a:r>
            <a:r>
              <a:rPr lang="en-US" sz="1200" dirty="0">
                <a:latin typeface="Trebuchet MS" charset="0"/>
              </a:rPr>
              <a:t> du cluster</a:t>
            </a:r>
          </a:p>
          <a:p>
            <a:pPr marL="85725" indent="-85725" eaLnBrk="1" hangingPunct="1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200" dirty="0" err="1">
                <a:latin typeface="Trebuchet MS" charset="0"/>
              </a:rPr>
              <a:t>Mélangez</a:t>
            </a:r>
            <a:r>
              <a:rPr lang="en-US" sz="1200" dirty="0">
                <a:latin typeface="Trebuchet MS" charset="0"/>
              </a:rPr>
              <a:t> les </a:t>
            </a:r>
            <a:r>
              <a:rPr lang="en-US" sz="1200" dirty="0" err="1">
                <a:latin typeface="Trebuchet MS" charset="0"/>
              </a:rPr>
              <a:t>petits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groupes</a:t>
            </a:r>
            <a:r>
              <a:rPr lang="en-US" sz="1200" dirty="0">
                <a:latin typeface="Trebuchet MS" charset="0"/>
              </a:rPr>
              <a:t> = nouvelle </a:t>
            </a:r>
            <a:r>
              <a:rPr lang="en-US" sz="1200" dirty="0" err="1">
                <a:latin typeface="Trebuchet MS" charset="0"/>
              </a:rPr>
              <a:t>dynamique</a:t>
            </a:r>
            <a:endParaRPr lang="en-US" sz="1200" dirty="0">
              <a:latin typeface="Trebuchet MS" charset="0"/>
            </a:endParaRPr>
          </a:p>
          <a:p>
            <a:pPr marL="85725" indent="-85725" eaLnBrk="1" hangingPunct="1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200" dirty="0" err="1">
                <a:latin typeface="Trebuchet MS" charset="0"/>
              </a:rPr>
              <a:t>Demandez</a:t>
            </a:r>
            <a:r>
              <a:rPr lang="en-US" sz="1200" dirty="0">
                <a:latin typeface="Trebuchet MS" charset="0"/>
              </a:rPr>
              <a:t> des suggestions, aux </a:t>
            </a:r>
            <a:r>
              <a:rPr lang="en-US" sz="1200" dirty="0" err="1">
                <a:latin typeface="Trebuchet MS" charset="0"/>
              </a:rPr>
              <a:t>autres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d'aider</a:t>
            </a:r>
            <a:r>
              <a:rPr lang="en-US" sz="1200" dirty="0">
                <a:latin typeface="Trebuchet MS" charset="0"/>
              </a:rPr>
              <a:t> - </a:t>
            </a:r>
            <a:r>
              <a:rPr lang="en-US" sz="1200" dirty="0" err="1">
                <a:latin typeface="Trebuchet MS" charset="0"/>
              </a:rPr>
              <a:t>demandez</a:t>
            </a:r>
            <a:r>
              <a:rPr lang="en-US" sz="1200" dirty="0">
                <a:latin typeface="Trebuchet MS" charset="0"/>
              </a:rPr>
              <a:t> aux parties en </a:t>
            </a:r>
            <a:r>
              <a:rPr lang="en-US" sz="1200" dirty="0" err="1">
                <a:latin typeface="Trebuchet MS" charset="0"/>
              </a:rPr>
              <a:t>désaccord</a:t>
            </a:r>
            <a:r>
              <a:rPr lang="en-US" sz="1200" dirty="0">
                <a:latin typeface="Trebuchet MS" charset="0"/>
              </a:rPr>
              <a:t> : comment </a:t>
            </a:r>
            <a:r>
              <a:rPr lang="en-US" sz="1200" dirty="0" err="1">
                <a:latin typeface="Trebuchet MS" charset="0"/>
              </a:rPr>
              <a:t>suggérez-vous</a:t>
            </a:r>
            <a:r>
              <a:rPr lang="en-US" sz="1200" dirty="0">
                <a:latin typeface="Trebuchet MS" charset="0"/>
              </a:rPr>
              <a:t> de </a:t>
            </a:r>
            <a:r>
              <a:rPr lang="en-US" sz="1200" dirty="0" err="1">
                <a:latin typeface="Trebuchet MS" charset="0"/>
              </a:rPr>
              <a:t>procéder</a:t>
            </a:r>
            <a:r>
              <a:rPr lang="en-US" sz="1200" dirty="0">
                <a:latin typeface="Trebuchet MS" charset="0"/>
              </a:rPr>
              <a:t> ? </a:t>
            </a:r>
            <a:r>
              <a:rPr lang="en-US" sz="1200" dirty="0" err="1">
                <a:latin typeface="Trebuchet MS" charset="0"/>
              </a:rPr>
              <a:t>Lancez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tous</a:t>
            </a:r>
            <a:r>
              <a:rPr lang="en-US" sz="1200" dirty="0">
                <a:latin typeface="Trebuchet MS" charset="0"/>
              </a:rPr>
              <a:t> des </a:t>
            </a:r>
            <a:r>
              <a:rPr lang="en-US" sz="1200" dirty="0" err="1">
                <a:latin typeface="Trebuchet MS" charset="0"/>
              </a:rPr>
              <a:t>idées</a:t>
            </a:r>
            <a:r>
              <a:rPr lang="en-US" sz="1200" dirty="0">
                <a:latin typeface="Trebuchet MS" charset="0"/>
              </a:rPr>
              <a:t> pour </a:t>
            </a:r>
            <a:r>
              <a:rPr lang="en-US" sz="1200" dirty="0" err="1">
                <a:latin typeface="Trebuchet MS" charset="0"/>
              </a:rPr>
              <a:t>sortir</a:t>
            </a:r>
            <a:r>
              <a:rPr lang="en-US" sz="1200" dirty="0">
                <a:latin typeface="Trebuchet MS" charset="0"/>
              </a:rPr>
              <a:t> de </a:t>
            </a:r>
            <a:r>
              <a:rPr lang="en-US" sz="1200" dirty="0" err="1">
                <a:latin typeface="Trebuchet MS" charset="0"/>
              </a:rPr>
              <a:t>l'impasse</a:t>
            </a:r>
            <a:r>
              <a:rPr lang="en-US" sz="1200" dirty="0">
                <a:latin typeface="Trebuchet MS" charset="0"/>
              </a:rPr>
              <a:t>.  </a:t>
            </a:r>
            <a:r>
              <a:rPr lang="en-US" altLang="ja-JP" sz="1200" dirty="0" err="1">
                <a:latin typeface="Trebuchet MS" charset="0"/>
              </a:rPr>
              <a:t>Ou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proposez</a:t>
            </a:r>
            <a:r>
              <a:rPr lang="en-US" altLang="ja-JP" sz="1200" dirty="0">
                <a:latin typeface="Trebuchet MS" charset="0"/>
              </a:rPr>
              <a:t> un </a:t>
            </a:r>
            <a:r>
              <a:rPr lang="en-US" altLang="ja-JP" sz="1200" dirty="0" err="1">
                <a:latin typeface="Trebuchet MS" charset="0"/>
              </a:rPr>
              <a:t>moyen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d'avancer</a:t>
            </a:r>
            <a:r>
              <a:rPr lang="en-US" altLang="ja-JP" sz="1200" dirty="0">
                <a:latin typeface="Trebuchet MS" charset="0"/>
              </a:rPr>
              <a:t> en </a:t>
            </a:r>
            <a:r>
              <a:rPr lang="en-US" altLang="ja-JP" sz="1200" dirty="0" err="1">
                <a:latin typeface="Trebuchet MS" charset="0"/>
              </a:rPr>
              <a:t>posant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une</a:t>
            </a:r>
            <a:r>
              <a:rPr lang="en-US" altLang="ja-JP" sz="1200" dirty="0">
                <a:latin typeface="Trebuchet MS" charset="0"/>
              </a:rPr>
              <a:t> question ?  Je </a:t>
            </a:r>
            <a:r>
              <a:rPr lang="en-US" altLang="ja-JP" sz="1200" dirty="0" err="1">
                <a:latin typeface="Trebuchet MS" charset="0"/>
              </a:rPr>
              <a:t>crois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que</a:t>
            </a:r>
            <a:r>
              <a:rPr lang="en-US" altLang="ja-JP" sz="1200" dirty="0">
                <a:latin typeface="Trebuchet MS" charset="0"/>
              </a:rPr>
              <a:t> nous </a:t>
            </a:r>
            <a:r>
              <a:rPr lang="en-US" altLang="ja-JP" sz="1200" dirty="0" err="1">
                <a:latin typeface="Trebuchet MS" charset="0"/>
              </a:rPr>
              <a:t>voulons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avancer</a:t>
            </a:r>
            <a:r>
              <a:rPr lang="en-US" altLang="ja-JP" sz="1200" dirty="0">
                <a:latin typeface="Trebuchet MS" charset="0"/>
              </a:rPr>
              <a:t>, </a:t>
            </a:r>
            <a:r>
              <a:rPr lang="en-US" altLang="ja-JP" sz="1200" dirty="0" err="1">
                <a:latin typeface="Trebuchet MS" charset="0"/>
              </a:rPr>
              <a:t>mais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il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semble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que</a:t>
            </a:r>
            <a:r>
              <a:rPr lang="en-US" altLang="ja-JP" sz="1200" dirty="0">
                <a:latin typeface="Trebuchet MS" charset="0"/>
              </a:rPr>
              <a:t> nous </a:t>
            </a:r>
            <a:r>
              <a:rPr lang="en-US" altLang="ja-JP" sz="1200" dirty="0" err="1">
                <a:latin typeface="Trebuchet MS" charset="0"/>
              </a:rPr>
              <a:t>soyons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bloqués</a:t>
            </a:r>
            <a:r>
              <a:rPr lang="en-US" altLang="ja-JP" sz="1200" dirty="0">
                <a:latin typeface="Trebuchet MS" charset="0"/>
              </a:rPr>
              <a:t> -. Et </a:t>
            </a:r>
            <a:r>
              <a:rPr lang="en-US" altLang="ja-JP" sz="1200" dirty="0" err="1">
                <a:latin typeface="Trebuchet MS" charset="0"/>
              </a:rPr>
              <a:t>si</a:t>
            </a:r>
            <a:r>
              <a:rPr lang="en-US" altLang="ja-JP" sz="1200" dirty="0">
                <a:latin typeface="Trebuchet MS" charset="0"/>
              </a:rPr>
              <a:t> nous </a:t>
            </a:r>
            <a:r>
              <a:rPr lang="en-US" altLang="ja-JP" sz="1200" dirty="0" err="1">
                <a:latin typeface="Trebuchet MS" charset="0"/>
              </a:rPr>
              <a:t>prenions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une</a:t>
            </a:r>
            <a:r>
              <a:rPr lang="en-US" altLang="ja-JP" sz="1200" dirty="0">
                <a:latin typeface="Trebuchet MS" charset="0"/>
              </a:rPr>
              <a:t> pause et </a:t>
            </a:r>
            <a:r>
              <a:rPr lang="en-US" altLang="ja-JP" sz="1200" dirty="0" err="1">
                <a:latin typeface="Trebuchet MS" charset="0"/>
              </a:rPr>
              <a:t>dans</a:t>
            </a:r>
            <a:r>
              <a:rPr lang="en-US" altLang="ja-JP" sz="1200" dirty="0">
                <a:latin typeface="Trebuchet MS" charset="0"/>
              </a:rPr>
              <a:t> 10 minutes je </a:t>
            </a:r>
            <a:r>
              <a:rPr lang="en-US" altLang="ja-JP" sz="1200" dirty="0" err="1">
                <a:latin typeface="Trebuchet MS" charset="0"/>
              </a:rPr>
              <a:t>m'entretiens</a:t>
            </a:r>
            <a:r>
              <a:rPr lang="en-US" altLang="ja-JP" sz="1200" dirty="0">
                <a:latin typeface="Trebuchet MS" charset="0"/>
              </a:rPr>
              <a:t> avec John et Ali ?</a:t>
            </a:r>
            <a:r>
              <a:rPr lang="ja-JP" altLang="en-US" sz="1200">
                <a:latin typeface="Trebuchet MS" charset="0"/>
              </a:rPr>
              <a:t>"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ou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ja-JP" altLang="en-US" sz="1200">
                <a:latin typeface="Trebuchet MS" charset="0"/>
              </a:rPr>
              <a:t>“</a:t>
            </a:r>
            <a:r>
              <a:rPr lang="en-US" altLang="ja-JP" sz="1200" dirty="0">
                <a:latin typeface="Trebuchet MS" charset="0"/>
              </a:rPr>
              <a:t>Nous </a:t>
            </a:r>
            <a:r>
              <a:rPr lang="en-US" altLang="ja-JP" sz="1200" dirty="0" err="1">
                <a:latin typeface="Trebuchet MS" charset="0"/>
              </a:rPr>
              <a:t>semblons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être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bloqués</a:t>
            </a:r>
            <a:r>
              <a:rPr lang="en-US" altLang="ja-JP" sz="1200" dirty="0">
                <a:latin typeface="Trebuchet MS" charset="0"/>
              </a:rPr>
              <a:t>, </a:t>
            </a:r>
            <a:r>
              <a:rPr lang="en-US" altLang="ja-JP" sz="1200" dirty="0" err="1">
                <a:latin typeface="Trebuchet MS" charset="0"/>
              </a:rPr>
              <a:t>il</a:t>
            </a:r>
            <a:r>
              <a:rPr lang="en-US" altLang="ja-JP" sz="1200" dirty="0">
                <a:latin typeface="Trebuchet MS" charset="0"/>
              </a:rPr>
              <a:t> y a beaucoup de points de </a:t>
            </a:r>
            <a:r>
              <a:rPr lang="en-US" altLang="ja-JP" sz="1200" dirty="0" err="1">
                <a:latin typeface="Trebuchet MS" charset="0"/>
              </a:rPr>
              <a:t>vue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ici</a:t>
            </a:r>
            <a:r>
              <a:rPr lang="en-US" altLang="ja-JP" sz="1200" dirty="0">
                <a:latin typeface="Trebuchet MS" charset="0"/>
              </a:rPr>
              <a:t>, (</a:t>
            </a:r>
            <a:r>
              <a:rPr lang="en-US" altLang="ja-JP" sz="1200" dirty="0" err="1">
                <a:latin typeface="Trebuchet MS" charset="0"/>
              </a:rPr>
              <a:t>demandez</a:t>
            </a:r>
            <a:r>
              <a:rPr lang="en-US" altLang="ja-JP" sz="1200" dirty="0">
                <a:latin typeface="Trebuchet MS" charset="0"/>
              </a:rPr>
              <a:t> à </a:t>
            </a:r>
            <a:r>
              <a:rPr lang="en-US" altLang="ja-JP" sz="1200" dirty="0" err="1">
                <a:latin typeface="Trebuchet MS" charset="0"/>
              </a:rPr>
              <a:t>chaque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personne</a:t>
            </a:r>
            <a:r>
              <a:rPr lang="en-US" altLang="ja-JP" sz="1200" dirty="0">
                <a:latin typeface="Trebuchet MS" charset="0"/>
              </a:rPr>
              <a:t> de se poser à </a:t>
            </a:r>
            <a:r>
              <a:rPr lang="en-US" altLang="ja-JP" sz="1200" dirty="0" err="1">
                <a:latin typeface="Trebuchet MS" charset="0"/>
              </a:rPr>
              <a:t>côté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u="sng" dirty="0">
                <a:latin typeface="Trebuchet MS" charset="0"/>
              </a:rPr>
              <a:t>de la </a:t>
            </a:r>
            <a:r>
              <a:rPr lang="en-US" altLang="ja-JP" sz="1200" u="sng" dirty="0" err="1">
                <a:latin typeface="Trebuchet MS" charset="0"/>
              </a:rPr>
              <a:t>personne</a:t>
            </a:r>
            <a:r>
              <a:rPr lang="en-US" altLang="ja-JP" sz="1200" u="sng" dirty="0">
                <a:latin typeface="Trebuchet MS" charset="0"/>
              </a:rPr>
              <a:t> </a:t>
            </a:r>
            <a:r>
              <a:rPr lang="en-US" altLang="ja-JP" sz="1200" u="sng" dirty="0" err="1">
                <a:latin typeface="Trebuchet MS" charset="0"/>
              </a:rPr>
              <a:t>ayant</a:t>
            </a:r>
            <a:r>
              <a:rPr lang="en-US" altLang="ja-JP" sz="1200" u="sng" dirty="0">
                <a:latin typeface="Trebuchet MS" charset="0"/>
              </a:rPr>
              <a:t> le</a:t>
            </a:r>
            <a:r>
              <a:rPr lang="en-US" altLang="ja-JP" sz="1200" u="sng" baseline="0" dirty="0">
                <a:latin typeface="Trebuchet MS" charset="0"/>
              </a:rPr>
              <a:t> </a:t>
            </a:r>
            <a:r>
              <a:rPr lang="en-US" altLang="ja-JP" sz="1200" u="sng" baseline="0" dirty="0" err="1">
                <a:latin typeface="Trebuchet MS" charset="0"/>
              </a:rPr>
              <a:t>même</a:t>
            </a:r>
            <a:r>
              <a:rPr lang="en-US" altLang="ja-JP" sz="1200" u="sng" dirty="0">
                <a:latin typeface="Trebuchet MS" charset="0"/>
              </a:rPr>
              <a:t> </a:t>
            </a:r>
            <a:r>
              <a:rPr lang="en-US" altLang="ja-JP" sz="1200" dirty="0">
                <a:latin typeface="Trebuchet MS" charset="0"/>
              </a:rPr>
              <a:t>point de </a:t>
            </a:r>
            <a:r>
              <a:rPr lang="en-US" altLang="ja-JP" sz="1200" dirty="0" err="1">
                <a:latin typeface="Trebuchet MS" charset="0"/>
              </a:rPr>
              <a:t>vue</a:t>
            </a:r>
            <a:r>
              <a:rPr lang="en-US" altLang="ja-JP" sz="1200" dirty="0">
                <a:latin typeface="Trebuchet MS" charset="0"/>
              </a:rPr>
              <a:t>) </a:t>
            </a:r>
            <a:r>
              <a:rPr lang="en-US" altLang="ja-JP" sz="1200" dirty="0" err="1">
                <a:latin typeface="Trebuchet MS" charset="0"/>
              </a:rPr>
              <a:t>puis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demandez</a:t>
            </a:r>
            <a:r>
              <a:rPr lang="en-US" altLang="ja-JP" sz="1200" dirty="0">
                <a:latin typeface="Trebuchet MS" charset="0"/>
              </a:rPr>
              <a:t> à </a:t>
            </a:r>
            <a:r>
              <a:rPr lang="en-US" altLang="ja-JP" sz="1200" dirty="0" err="1">
                <a:latin typeface="Trebuchet MS" charset="0"/>
              </a:rPr>
              <a:t>chaque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groupe</a:t>
            </a:r>
            <a:r>
              <a:rPr lang="en-US" altLang="ja-JP" sz="1200" dirty="0">
                <a:latin typeface="Trebuchet MS" charset="0"/>
              </a:rPr>
              <a:t> de </a:t>
            </a:r>
            <a:r>
              <a:rPr lang="en-US" altLang="ja-JP" sz="1200" dirty="0" err="1">
                <a:latin typeface="Trebuchet MS" charset="0"/>
              </a:rPr>
              <a:t>nommer</a:t>
            </a:r>
            <a:r>
              <a:rPr lang="en-US" altLang="ja-JP" sz="1200" dirty="0">
                <a:latin typeface="Trebuchet MS" charset="0"/>
              </a:rPr>
              <a:t> un </a:t>
            </a:r>
            <a:r>
              <a:rPr lang="en-US" altLang="ja-JP" sz="1200" dirty="0" err="1">
                <a:latin typeface="Trebuchet MS" charset="0"/>
              </a:rPr>
              <a:t>représentant</a:t>
            </a:r>
            <a:r>
              <a:rPr lang="en-US" altLang="ja-JP" sz="1200" dirty="0">
                <a:latin typeface="Trebuchet MS" charset="0"/>
              </a:rPr>
              <a:t> au caucus avec </a:t>
            </a:r>
            <a:r>
              <a:rPr lang="en-US" altLang="ja-JP" sz="1200" dirty="0" err="1">
                <a:latin typeface="Trebuchet MS" charset="0"/>
              </a:rPr>
              <a:t>l'animateur</a:t>
            </a:r>
            <a:r>
              <a:rPr lang="en-US" altLang="ja-JP" sz="1200" dirty="0">
                <a:latin typeface="Trebuchet MS" charset="0"/>
              </a:rPr>
              <a:t> et aux </a:t>
            </a:r>
            <a:r>
              <a:rPr lang="en-US" altLang="ja-JP" sz="1200" dirty="0" err="1">
                <a:latin typeface="Trebuchet MS" charset="0"/>
              </a:rPr>
              <a:t>autres</a:t>
            </a:r>
            <a:r>
              <a:rPr lang="en-US" altLang="ja-JP" sz="1200" dirty="0">
                <a:latin typeface="Trebuchet MS" charset="0"/>
              </a:rPr>
              <a:t> de </a:t>
            </a:r>
            <a:r>
              <a:rPr lang="en-US" altLang="ja-JP" sz="1200" dirty="0" err="1">
                <a:latin typeface="Trebuchet MS" charset="0"/>
              </a:rPr>
              <a:t>chercher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une</a:t>
            </a:r>
            <a:r>
              <a:rPr lang="en-US" altLang="ja-JP" sz="1200" dirty="0">
                <a:latin typeface="Trebuchet MS" charset="0"/>
              </a:rPr>
              <a:t> solution [plus facile à faire en petit </a:t>
            </a:r>
            <a:r>
              <a:rPr lang="en-US" altLang="ja-JP" sz="1200" dirty="0" err="1">
                <a:latin typeface="Trebuchet MS" charset="0"/>
              </a:rPr>
              <a:t>groupe</a:t>
            </a:r>
            <a:r>
              <a:rPr lang="en-US" altLang="ja-JP" sz="1200" dirty="0">
                <a:latin typeface="Trebuchet MS" charset="0"/>
              </a:rPr>
              <a:t> </a:t>
            </a:r>
            <a:r>
              <a:rPr lang="en-US" altLang="ja-JP" sz="1200" dirty="0" err="1">
                <a:latin typeface="Trebuchet MS" charset="0"/>
              </a:rPr>
              <a:t>qu'en</a:t>
            </a:r>
            <a:r>
              <a:rPr lang="en-US" altLang="ja-JP" sz="1200" dirty="0">
                <a:latin typeface="Trebuchet MS" charset="0"/>
              </a:rPr>
              <a:t> grand </a:t>
            </a:r>
            <a:r>
              <a:rPr lang="en-US" altLang="ja-JP" sz="1200" dirty="0" err="1">
                <a:latin typeface="Trebuchet MS" charset="0"/>
              </a:rPr>
              <a:t>groupe</a:t>
            </a:r>
            <a:r>
              <a:rPr lang="en-US" altLang="ja-JP" sz="1200" dirty="0">
                <a:latin typeface="Trebuchet MS" charset="0"/>
              </a:rPr>
              <a:t>] - </a:t>
            </a:r>
            <a:r>
              <a:rPr lang="en-US" altLang="ja-JP" sz="1200" dirty="0" err="1">
                <a:latin typeface="Trebuchet MS" charset="0"/>
              </a:rPr>
              <a:t>engagez-vous</a:t>
            </a:r>
            <a:r>
              <a:rPr lang="en-US" altLang="ja-JP" sz="1200" dirty="0">
                <a:latin typeface="Trebuchet MS" charset="0"/>
              </a:rPr>
              <a:t> à faire rapport au plus grand </a:t>
            </a:r>
            <a:r>
              <a:rPr lang="en-US" altLang="ja-JP" sz="1200" dirty="0" err="1">
                <a:latin typeface="Trebuchet MS" charset="0"/>
              </a:rPr>
              <a:t>groupe</a:t>
            </a:r>
            <a:r>
              <a:rPr lang="en-US" altLang="ja-JP" sz="1200" dirty="0">
                <a:latin typeface="Trebuchet MS" charset="0"/>
              </a:rPr>
              <a:t>.</a:t>
            </a:r>
          </a:p>
          <a:p>
            <a:pPr marL="85725" indent="-85725" eaLnBrk="1" hangingPunct="1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200" dirty="0" err="1">
                <a:latin typeface="Trebuchet MS" charset="0"/>
              </a:rPr>
              <a:t>Rappelez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toutes</a:t>
            </a:r>
            <a:r>
              <a:rPr lang="en-US" sz="1200" dirty="0">
                <a:latin typeface="Trebuchet MS" charset="0"/>
              </a:rPr>
              <a:t> les </a:t>
            </a:r>
            <a:r>
              <a:rPr lang="en-US" sz="1200" dirty="0" err="1">
                <a:latin typeface="Trebuchet MS" charset="0"/>
              </a:rPr>
              <a:t>conséquences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humanitaires</a:t>
            </a:r>
            <a:r>
              <a:rPr lang="en-US" sz="1200" dirty="0">
                <a:latin typeface="Trebuchet MS" charset="0"/>
              </a:rPr>
              <a:t> – </a:t>
            </a:r>
            <a:r>
              <a:rPr lang="en-US" sz="1200" u="sng" dirty="0" err="1">
                <a:latin typeface="Trebuchet MS" charset="0"/>
              </a:rPr>
              <a:t>L’alternative</a:t>
            </a:r>
            <a:r>
              <a:rPr lang="en-US" sz="1200" dirty="0">
                <a:latin typeface="Trebuchet MS" charset="0"/>
              </a:rPr>
              <a:t> à un accord </a:t>
            </a:r>
            <a:r>
              <a:rPr lang="en-US" sz="1200" dirty="0" err="1">
                <a:latin typeface="Trebuchet MS" charset="0"/>
              </a:rPr>
              <a:t>doit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être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pire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que</a:t>
            </a:r>
            <a:r>
              <a:rPr lang="en-US" sz="1200" dirty="0">
                <a:latin typeface="Trebuchet MS" charset="0"/>
              </a:rPr>
              <a:t> la </a:t>
            </a:r>
            <a:r>
              <a:rPr lang="en-US" sz="1200" dirty="0" err="1">
                <a:latin typeface="Trebuchet MS" charset="0"/>
              </a:rPr>
              <a:t>volonté</a:t>
            </a:r>
            <a:r>
              <a:rPr lang="en-US" sz="1200" dirty="0">
                <a:latin typeface="Trebuchet MS" charset="0"/>
              </a:rPr>
              <a:t> de </a:t>
            </a:r>
            <a:r>
              <a:rPr lang="en-US" sz="1200" dirty="0" err="1">
                <a:latin typeface="Trebuchet MS" charset="0"/>
              </a:rPr>
              <a:t>parvenir</a:t>
            </a:r>
            <a:r>
              <a:rPr lang="en-US" sz="1200" dirty="0">
                <a:latin typeface="Trebuchet MS" charset="0"/>
              </a:rPr>
              <a:t> à un accord.  </a:t>
            </a:r>
            <a:r>
              <a:rPr lang="en-US" sz="1200" dirty="0" err="1">
                <a:latin typeface="Trebuchet MS" charset="0"/>
              </a:rPr>
              <a:t>Concentrez-vous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sur</a:t>
            </a:r>
            <a:r>
              <a:rPr lang="en-US" sz="1200" dirty="0">
                <a:latin typeface="Trebuchet MS" charset="0"/>
              </a:rPr>
              <a:t> les </a:t>
            </a:r>
            <a:r>
              <a:rPr lang="en-US" sz="1200" dirty="0" err="1">
                <a:latin typeface="Trebuchet MS" charset="0"/>
              </a:rPr>
              <a:t>avantages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qu'apportera</a:t>
            </a:r>
            <a:r>
              <a:rPr lang="en-US" sz="1200" dirty="0">
                <a:latin typeface="Trebuchet MS" charset="0"/>
              </a:rPr>
              <a:t> un accord aux populations </a:t>
            </a:r>
            <a:r>
              <a:rPr lang="en-US" sz="1200" dirty="0" err="1">
                <a:latin typeface="Trebuchet MS" charset="0"/>
              </a:rPr>
              <a:t>desquelles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vous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êtes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tous</a:t>
            </a:r>
            <a:r>
              <a:rPr lang="en-US" sz="1200" dirty="0">
                <a:latin typeface="Trebuchet MS" charset="0"/>
              </a:rPr>
              <a:t> au service.  </a:t>
            </a:r>
            <a:r>
              <a:rPr lang="en-US" sz="1200" dirty="0" err="1">
                <a:latin typeface="Trebuchet MS" charset="0"/>
              </a:rPr>
              <a:t>Rappelez-leur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également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que</a:t>
            </a:r>
            <a:r>
              <a:rPr lang="en-US" sz="1200" dirty="0">
                <a:latin typeface="Trebuchet MS" charset="0"/>
              </a:rPr>
              <a:t> la relation et la </a:t>
            </a:r>
            <a:r>
              <a:rPr lang="en-US" sz="1200" dirty="0" err="1">
                <a:latin typeface="Trebuchet MS" charset="0"/>
              </a:rPr>
              <a:t>coopération</a:t>
            </a:r>
            <a:r>
              <a:rPr lang="en-US" sz="1200" dirty="0">
                <a:latin typeface="Trebuchet MS" charset="0"/>
              </a:rPr>
              <a:t> à long </a:t>
            </a:r>
            <a:r>
              <a:rPr lang="en-US" sz="1200" dirty="0" err="1">
                <a:latin typeface="Trebuchet MS" charset="0"/>
              </a:rPr>
              <a:t>terme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sont</a:t>
            </a:r>
            <a:r>
              <a:rPr lang="en-US" sz="1200" dirty="0">
                <a:latin typeface="Trebuchet MS" charset="0"/>
              </a:rPr>
              <a:t> en </a:t>
            </a:r>
            <a:r>
              <a:rPr lang="en-US" sz="1200" dirty="0" err="1">
                <a:latin typeface="Trebuchet MS" charset="0"/>
              </a:rPr>
              <a:t>jeu</a:t>
            </a:r>
            <a:r>
              <a:rPr lang="en-US" sz="1200" dirty="0">
                <a:latin typeface="Trebuchet MS" charset="0"/>
              </a:rPr>
              <a:t>.</a:t>
            </a:r>
          </a:p>
          <a:p>
            <a:pPr marL="85725" indent="-85725" eaLnBrk="1" hangingPunct="1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200" dirty="0" err="1">
                <a:latin typeface="Trebuchet MS" charset="0"/>
              </a:rPr>
              <a:t>Fixez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une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limite</a:t>
            </a:r>
            <a:r>
              <a:rPr lang="en-US" sz="1200" dirty="0">
                <a:latin typeface="Trebuchet MS" charset="0"/>
              </a:rPr>
              <a:t> de temps - et </a:t>
            </a:r>
            <a:r>
              <a:rPr lang="en-US" sz="1200" dirty="0" err="1">
                <a:latin typeface="Trebuchet MS" charset="0"/>
              </a:rPr>
              <a:t>suggérez</a:t>
            </a:r>
            <a:r>
              <a:rPr lang="en-US" sz="1200" dirty="0">
                <a:latin typeface="Trebuchet MS" charset="0"/>
              </a:rPr>
              <a:t> </a:t>
            </a:r>
            <a:r>
              <a:rPr lang="en-US" sz="1200" dirty="0" err="1">
                <a:latin typeface="Trebuchet MS" charset="0"/>
              </a:rPr>
              <a:t>qu’au</a:t>
            </a:r>
            <a:r>
              <a:rPr lang="en-US" sz="1200" dirty="0">
                <a:latin typeface="Trebuchet MS" charset="0"/>
              </a:rPr>
              <a:t> bout de 2 </a:t>
            </a:r>
            <a:r>
              <a:rPr lang="en-US" sz="1200" dirty="0" err="1">
                <a:latin typeface="Trebuchet MS" charset="0"/>
              </a:rPr>
              <a:t>heures</a:t>
            </a:r>
            <a:r>
              <a:rPr lang="en-US" sz="1200" dirty="0">
                <a:latin typeface="Trebuchet MS" charset="0"/>
              </a:rPr>
              <a:t>, </a:t>
            </a:r>
            <a:r>
              <a:rPr lang="en-US" sz="1200" u="sng" dirty="0">
                <a:latin typeface="Trebuchet MS" charset="0"/>
              </a:rPr>
              <a:t>le vote se </a:t>
            </a:r>
            <a:r>
              <a:rPr lang="en-US" sz="1200" u="sng" dirty="0" err="1">
                <a:latin typeface="Trebuchet MS" charset="0"/>
              </a:rPr>
              <a:t>fera</a:t>
            </a:r>
            <a:r>
              <a:rPr lang="en-US" sz="1200" u="sng" dirty="0">
                <a:latin typeface="Trebuchet MS" charset="0"/>
              </a:rPr>
              <a:t> à</a:t>
            </a:r>
            <a:r>
              <a:rPr lang="en-US" sz="1200" u="sng" baseline="0" dirty="0">
                <a:latin typeface="Trebuchet MS" charset="0"/>
              </a:rPr>
              <a:t> la </a:t>
            </a:r>
            <a:r>
              <a:rPr lang="en-US" sz="1200" u="sng" baseline="0" dirty="0" err="1">
                <a:latin typeface="Trebuchet MS" charset="0"/>
              </a:rPr>
              <a:t>majorité</a:t>
            </a:r>
            <a:r>
              <a:rPr lang="en-US" sz="1200" dirty="0">
                <a:latin typeface="Trebuchet MS" charset="0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AEED-364A-40AD-BE3A-E8F5E04A35C5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3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49">
              <a:defRPr/>
            </a:pPr>
            <a:r>
              <a:rPr lang="en-US" dirty="0" err="1"/>
              <a:t>Utiliser</a:t>
            </a:r>
            <a:r>
              <a:rPr lang="en-US" dirty="0"/>
              <a:t> les </a:t>
            </a:r>
            <a:r>
              <a:rPr lang="en-US" dirty="0" err="1"/>
              <a:t>conseils</a:t>
            </a:r>
            <a:r>
              <a:rPr lang="en-US" dirty="0"/>
              <a:t> du </a:t>
            </a:r>
            <a:r>
              <a:rPr lang="en-US" u="sng" dirty="0" err="1"/>
              <a:t>chapitre</a:t>
            </a:r>
            <a:r>
              <a:rPr lang="en-US" u="sng" dirty="0"/>
              <a:t> </a:t>
            </a:r>
            <a:r>
              <a:rPr lang="en-US" u="sng" dirty="0" err="1"/>
              <a:t>correspondant</a:t>
            </a:r>
            <a:r>
              <a:rPr lang="en-US" u="sng" dirty="0"/>
              <a:t> </a:t>
            </a:r>
            <a:r>
              <a:rPr lang="en-US" u="sng" dirty="0" err="1"/>
              <a:t>dans</a:t>
            </a:r>
            <a:r>
              <a:rPr lang="en-US" u="sng" dirty="0"/>
              <a:t> le</a:t>
            </a:r>
            <a:r>
              <a:rPr lang="en-US" u="sng" baseline="0" dirty="0"/>
              <a:t> </a:t>
            </a:r>
            <a:r>
              <a:rPr lang="en-US" dirty="0" err="1"/>
              <a:t>manuel</a:t>
            </a:r>
            <a:r>
              <a:rPr lang="en-US" dirty="0"/>
              <a:t> du CCN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3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8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les montrer sur Internet si possible : http://nutritioncluster.net/topics/im-toolkit-admin/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54512-297A-4877-928B-5ACA316637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49">
              <a:defRPr/>
            </a:pP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pouvez</a:t>
            </a:r>
            <a:r>
              <a:rPr lang="en-GB" dirty="0"/>
              <a:t> encourager la participation PENDANT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réunion</a:t>
            </a:r>
            <a:r>
              <a:rPr lang="en-GB" dirty="0"/>
              <a:t> avec </a:t>
            </a:r>
            <a:r>
              <a:rPr lang="en-GB" dirty="0" err="1"/>
              <a:t>une</a:t>
            </a:r>
            <a:r>
              <a:rPr lang="en-GB" dirty="0"/>
              <a:t> animation </a:t>
            </a:r>
            <a:r>
              <a:rPr lang="en-GB" dirty="0" err="1"/>
              <a:t>efficace</a:t>
            </a:r>
            <a:r>
              <a:rPr lang="en-GB" dirty="0"/>
              <a:t>. - </a:t>
            </a:r>
            <a:r>
              <a:rPr lang="en-GB" dirty="0" err="1"/>
              <a:t>définissez</a:t>
            </a:r>
            <a:r>
              <a:rPr lang="en-GB" dirty="0"/>
              <a:t> le </a:t>
            </a:r>
            <a:r>
              <a:rPr lang="en-GB" dirty="0" err="1"/>
              <a:t>rôle</a:t>
            </a:r>
            <a:r>
              <a:rPr lang="en-GB" dirty="0"/>
              <a:t> et </a:t>
            </a:r>
            <a:r>
              <a:rPr lang="en-GB" dirty="0" err="1"/>
              <a:t>l’importance</a:t>
            </a:r>
            <a:r>
              <a:rPr lang="en-GB" dirty="0"/>
              <a:t> </a:t>
            </a:r>
            <a:r>
              <a:rPr lang="en-GB" dirty="0" err="1"/>
              <a:t>d’équilibrer</a:t>
            </a:r>
            <a:r>
              <a:rPr lang="en-GB" dirty="0"/>
              <a:t> la TÂCHE et le PROCESSUS.  Consulter le Manuel </a:t>
            </a:r>
            <a:r>
              <a:rPr lang="en-GB" u="sng" dirty="0"/>
              <a:t>au </a:t>
            </a:r>
            <a:r>
              <a:rPr lang="en-GB" u="sng" dirty="0" err="1"/>
              <a:t>châpitre</a:t>
            </a:r>
            <a:r>
              <a:rPr lang="en-GB" u="sng" dirty="0"/>
              <a:t> </a:t>
            </a:r>
            <a:r>
              <a:rPr lang="en-GB" dirty="0"/>
              <a:t>2.2.4 du NCC pour plus </a:t>
            </a:r>
            <a:r>
              <a:rPr lang="en-GB" dirty="0" err="1"/>
              <a:t>d'informations</a:t>
            </a:r>
            <a:r>
              <a:rPr lang="en-GB" dirty="0"/>
              <a:t>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87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L'animateur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pourra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distribuer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un </a:t>
            </a:r>
            <a:r>
              <a:rPr lang="en-US" b="1" u="sng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modèle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de procès-verbal de </a:t>
            </a:r>
            <a:r>
              <a:rPr lang="en-US" b="1" u="sng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de</a:t>
            </a:r>
            <a:r>
              <a:rPr lang="en-US" b="1" u="sng" baseline="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CN qui se </a:t>
            </a:r>
            <a:r>
              <a:rPr lang="en-US" b="1" u="sng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trouve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dans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la </a:t>
            </a:r>
            <a:r>
              <a:rPr lang="en-US" b="1" u="sng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boîte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b="1" u="sng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outils</a:t>
            </a:r>
            <a:r>
              <a:rPr lang="en-US" b="1" u="sng" baseline="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pour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la </a:t>
            </a:r>
            <a:r>
              <a:rPr lang="en-US" b="1" u="sng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gestion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de</a:t>
            </a:r>
            <a:r>
              <a:rPr lang="en-US" b="1" u="sng" baseline="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u="sng" baseline="0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l</a:t>
            </a:r>
            <a:r>
              <a:rPr lang="en-US" b="1" u="sng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'information</a:t>
            </a:r>
            <a:r>
              <a:rPr lang="en-US" b="1" u="sng" baseline="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u="sng" baseline="0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développée</a:t>
            </a:r>
            <a:r>
              <a:rPr lang="en-US" b="1" u="sng" baseline="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par le GNC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b="1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Publier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les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procès-verbaux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des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réunions</a:t>
            </a:r>
            <a:endParaRPr lang="en-US" b="1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Commencez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par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publier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vos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PV et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votre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plan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d’action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dans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les 24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heures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personnes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contribueront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 plus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efficacement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aux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résultats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elles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se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lancent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tout de suite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dans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des actions.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, la discussion et la justification de la direction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choisie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sont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encore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fraîches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dans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leur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mémoire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Elles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restent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enthousiastes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et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prêtes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se lancer. Un retard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dans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la distribution des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procès-verbaux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nuira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vos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résultats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, car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plupart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des gens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attendent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l'arrivée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procès-verbaux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avant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s'attaquer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leurs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engagements.</a:t>
            </a:r>
          </a:p>
          <a:p>
            <a:pPr eaLnBrk="1" hangingPunct="1"/>
            <a:endParaRPr lang="en-US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Suivi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efficace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de la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réunion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dirty="0">
                <a:latin typeface="Calibri" pitchFamily="34" charset="0"/>
                <a:ea typeface="ＭＳ Ｐゴシック" pitchFamily="34" charset="-128"/>
              </a:rPr>
              <a:t>Le respect des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délais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et le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suivi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vous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aideront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atteindre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résultats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vos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La date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limite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été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fixée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lors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À la suite de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chaque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personne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associée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une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action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doit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également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établir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un plan pour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réalisation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personnelle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son engagement.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Qu'ils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écrivent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étapes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dans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leur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agenda,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délèguent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tâches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un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autre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membre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du personnel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ou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qu'ils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simplement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mènent</a:t>
            </a:r>
            <a:r>
              <a:rPr lang="en-US" u="sng" baseline="0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u="sng" baseline="0" dirty="0" err="1">
                <a:latin typeface="Calibri" pitchFamily="34" charset="0"/>
                <a:ea typeface="ＭＳ Ｐゴシック" pitchFamily="34" charset="-128"/>
              </a:rPr>
              <a:t>bien</a:t>
            </a:r>
            <a:r>
              <a:rPr lang="en-US" u="sng" baseline="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u="sng" baseline="0" dirty="0" err="1">
                <a:latin typeface="Calibri" pitchFamily="34" charset="0"/>
                <a:ea typeface="ＭＳ Ｐゴシック" pitchFamily="34" charset="-128"/>
              </a:rPr>
              <a:t>eux</a:t>
            </a:r>
            <a:r>
              <a:rPr lang="en-US" u="sng" baseline="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u="sng" baseline="0" dirty="0" err="1">
                <a:latin typeface="Calibri" pitchFamily="34" charset="0"/>
                <a:ea typeface="ＭＳ Ｐゴシック" pitchFamily="34" charset="-128"/>
              </a:rPr>
              <a:t>même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tâche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,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personne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inscrite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dans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le PV face</a:t>
            </a:r>
            <a:r>
              <a:rPr lang="en-US" u="sng" baseline="0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u="sng" baseline="0" dirty="0" err="1">
                <a:latin typeface="Calibri" pitchFamily="34" charset="0"/>
                <a:ea typeface="ＭＳ Ｐゴシック" pitchFamily="34" charset="-128"/>
              </a:rPr>
              <a:t>une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action</a:t>
            </a:r>
            <a:r>
              <a:rPr lang="en-US" baseline="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est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responsable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du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suivi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Ainsi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l'est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planificateur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Vous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pouvez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améliorer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résultats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effectuant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un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suivi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auprès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chaque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personne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dont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l'action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est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mi-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chemin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entre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Votre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objectif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est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vérifier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progrès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et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vous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assurer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que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tâches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sont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cours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Rappelez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que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que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vous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demandez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doit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être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accompli.</a:t>
            </a:r>
          </a:p>
          <a:p>
            <a:endParaRPr lang="en-US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Responsabilité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du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suivi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lors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de la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prochaine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réunion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Avez-vous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déjà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assisté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une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suivi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au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cours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laquelle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chaque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participant 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expliqué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au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groupe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pourquoi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il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était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incapable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d'accomplir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son engagement ? Je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l'ai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fait, et le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résultat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était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déplorable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L'établissement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norme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ou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coutume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matière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responsabilité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pour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résultats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commence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tôt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dans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votre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cycle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r>
              <a:rPr lang="en-US" dirty="0">
                <a:latin typeface="Calibri" pitchFamily="34" charset="0"/>
                <a:ea typeface="ＭＳ Ｐゴシック" pitchFamily="34" charset="-128"/>
              </a:rPr>
              <a:t>Le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suivi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par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l'animateur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mi-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chemin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entre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est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utile,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mais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groupe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doit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faire en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sorte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que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faillir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engagements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soit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inacceptable.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Rendre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compte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progrès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et des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résultats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lors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prochaine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et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s’attendre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que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tout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ait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été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accompli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Vous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pouvez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également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vérifier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progrès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lors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prochaine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et,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s’il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existe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un obstacle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réel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la progression,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déterminez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marche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suivre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endParaRPr lang="en-US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Compte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rendu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du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processus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pour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l'amélioration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continue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dirty="0">
                <a:latin typeface="Calibri" pitchFamily="34" charset="0"/>
                <a:ea typeface="ＭＳ Ｐゴシック" pitchFamily="34" charset="-128"/>
              </a:rPr>
              <a:t>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pratique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du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compte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rendu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chaque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est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un puissant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outil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d’amélioration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continue. Les participants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discutent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à tour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rôle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l'efficacité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ou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l'inefficacité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du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processus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actuel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Ils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discutent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également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progrès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qu'ils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estiment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réalisés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par le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groupe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sur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le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sujet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la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r>
              <a:rPr lang="en-US" dirty="0">
                <a:latin typeface="Calibri" pitchFamily="34" charset="0"/>
                <a:ea typeface="ＭＳ Ｐゴシック" pitchFamily="34" charset="-128"/>
              </a:rPr>
              <a:t>Passant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l’amélioration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continue à un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autre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niveau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,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équipes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qui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réussissent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font un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compte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rendu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l’intégralité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d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leur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u="none" dirty="0" err="1">
                <a:latin typeface="Calibri" pitchFamily="34" charset="0"/>
                <a:ea typeface="ＭＳ Ｐゴシック" pitchFamily="34" charset="-128"/>
              </a:rPr>
              <a:t>projet</a:t>
            </a:r>
            <a:r>
              <a:rPr lang="en-US" u="none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et du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processus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déterminer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leur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efficacité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à </a:t>
            </a:r>
            <a:r>
              <a:rPr lang="en-US" u="sng" dirty="0" err="1">
                <a:latin typeface="Calibri" pitchFamily="34" charset="0"/>
                <a:ea typeface="ＭＳ Ｐゴシック" pitchFamily="34" charset="-128"/>
              </a:rPr>
              <a:t>générer</a:t>
            </a:r>
            <a:r>
              <a:rPr lang="en-US" u="sng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des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résultats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prochaines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seront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un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reflet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l'évaluation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Les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réunions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évoluent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en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tant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qu'outil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encore plus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efficace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pour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générer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des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résultats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organisationnels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2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les montrer sur Internet si possible : http://nutritioncluster.net/topics/im-toolkit-admin/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54512-297A-4877-928B-5ACA316637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47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les montrer sur Internet si possible : http://nutritioncluster.net/topics/im-toolkit-admin/ 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54512-297A-4877-928B-5ACA316637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CEC27-6CD1-BB4A-81A3-1DB41BA1D74C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2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0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5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/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329307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1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7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Meeting Debrief</a:t>
            </a:r>
          </a:p>
        </p:txBody>
      </p:sp>
    </p:spTree>
    <p:extLst>
      <p:ext uri="{BB962C8B-B14F-4D97-AF65-F5344CB8AC3E}">
        <p14:creationId xmlns:p14="http://schemas.microsoft.com/office/powerpoint/2010/main" val="4294243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26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3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2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96903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2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43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26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12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9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62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9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2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3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9367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6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5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3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1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8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1.6 Qualités personnelles pour la coordination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7718" y="4581128"/>
            <a:ext cx="2324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5F5BAE"/>
                </a:solidFill>
              </a:rPr>
              <a:t>Après </a:t>
            </a:r>
            <a:r>
              <a:rPr lang="en-GB" b="1">
                <a:solidFill>
                  <a:schemeClr val="bg1"/>
                </a:solidFill>
              </a:rPr>
              <a:t>la réunion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97346318"/>
              </p:ext>
            </p:extLst>
          </p:nvPr>
        </p:nvGraphicFramePr>
        <p:xfrm>
          <a:off x="467544" y="1484784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980728"/>
            <a:ext cx="2699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Aussi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n'oubliez</a:t>
            </a:r>
            <a:r>
              <a:rPr lang="en-US" sz="2400" dirty="0">
                <a:solidFill>
                  <a:prstClr val="black"/>
                </a:solidFill>
              </a:rPr>
              <a:t> pas de </a:t>
            </a:r>
            <a:r>
              <a:rPr lang="en-US" sz="2400" dirty="0" err="1">
                <a:solidFill>
                  <a:prstClr val="black"/>
                </a:solidFill>
              </a:rPr>
              <a:t>partager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toute</a:t>
            </a:r>
            <a:r>
              <a:rPr lang="en-US" sz="2400" dirty="0">
                <a:solidFill>
                  <a:prstClr val="black"/>
                </a:solidFill>
              </a:rPr>
              <a:t> question </a:t>
            </a:r>
            <a:r>
              <a:rPr lang="en-US" sz="2400" dirty="0" err="1">
                <a:solidFill>
                  <a:prstClr val="black"/>
                </a:solidFill>
              </a:rPr>
              <a:t>ou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décision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importante</a:t>
            </a:r>
            <a:r>
              <a:rPr lang="en-US" sz="2400" dirty="0">
                <a:solidFill>
                  <a:prstClr val="black"/>
                </a:solidFill>
              </a:rPr>
              <a:t> avec </a:t>
            </a:r>
            <a:r>
              <a:rPr lang="en-US" sz="2400" dirty="0" err="1">
                <a:solidFill>
                  <a:prstClr val="black"/>
                </a:solidFill>
              </a:rPr>
              <a:t>l'EHP</a:t>
            </a:r>
            <a:r>
              <a:rPr lang="en-US" sz="2400" dirty="0">
                <a:solidFill>
                  <a:prstClr val="black"/>
                </a:solidFill>
              </a:rPr>
              <a:t> ET avec les </a:t>
            </a:r>
            <a:r>
              <a:rPr lang="en-US" sz="2400" dirty="0" err="1">
                <a:solidFill>
                  <a:prstClr val="black"/>
                </a:solidFill>
              </a:rPr>
              <a:t>communautés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3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6977DA-8026-485B-AA12-4096E911C1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959" y="2546952"/>
            <a:ext cx="2828925" cy="4105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EEC377-44F9-4F34-8B1C-F9335B9E3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1" y="3159429"/>
            <a:ext cx="3394720" cy="14401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="1"/>
              <a:t>Modèle de procès-verbal de réunion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611DC9-94BE-4C5C-88AD-6E7B2D84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Ressources de gestion de réunion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4136F-44EE-40D1-B187-A5960C16C7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874497"/>
            <a:ext cx="2771775" cy="4010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12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Scroll 8"/>
          <p:cNvSpPr/>
          <p:nvPr/>
        </p:nvSpPr>
        <p:spPr>
          <a:xfrm>
            <a:off x="1835696" y="1916832"/>
            <a:ext cx="5472608" cy="3807296"/>
          </a:xfrm>
          <a:prstGeom prst="vertic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400">
                <a:solidFill>
                  <a:prstClr val="white"/>
                </a:solidFill>
                <a:cs typeface="Aharoni" panose="02010803020104030203" pitchFamily="2" charset="-79"/>
              </a:rPr>
              <a:t>Il n'est écrit nulle part que vous devez tenir des réunions !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Alternatives aux réunions ?</a:t>
            </a:r>
          </a:p>
        </p:txBody>
      </p:sp>
    </p:spTree>
    <p:extLst>
      <p:ext uri="{BB962C8B-B14F-4D97-AF65-F5344CB8AC3E}">
        <p14:creationId xmlns:p14="http://schemas.microsoft.com/office/powerpoint/2010/main" val="419968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2517" y="1268760"/>
            <a:ext cx="8964488" cy="44359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</a:rPr>
              <a:t>Circulation de </a:t>
            </a:r>
            <a:r>
              <a:rPr lang="en-US" sz="2800" dirty="0" err="1">
                <a:solidFill>
                  <a:prstClr val="black"/>
                </a:solidFill>
              </a:rPr>
              <a:t>mémos</a:t>
            </a:r>
            <a:r>
              <a:rPr lang="en-US" sz="2800" dirty="0">
                <a:solidFill>
                  <a:prstClr val="black"/>
                </a:solidFill>
              </a:rPr>
              <a:t>/rapports </a:t>
            </a:r>
            <a:r>
              <a:rPr lang="en-US" sz="2800" dirty="0" err="1">
                <a:solidFill>
                  <a:prstClr val="black"/>
                </a:solidFill>
              </a:rPr>
              <a:t>écrits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</a:rPr>
              <a:t>Messages </a:t>
            </a:r>
            <a:r>
              <a:rPr lang="en-US" sz="2800" dirty="0" err="1">
                <a:solidFill>
                  <a:prstClr val="black"/>
                </a:solidFill>
              </a:rPr>
              <a:t>reçus</a:t>
            </a:r>
            <a:r>
              <a:rPr lang="en-US" sz="2800" dirty="0">
                <a:solidFill>
                  <a:prstClr val="black"/>
                </a:solidFill>
              </a:rPr>
              <a:t> par </a:t>
            </a:r>
            <a:r>
              <a:rPr lang="en-US" sz="2800" dirty="0" err="1">
                <a:solidFill>
                  <a:prstClr val="black"/>
                </a:solidFill>
              </a:rPr>
              <a:t>courrier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électronique</a:t>
            </a:r>
            <a:r>
              <a:rPr lang="en-US" sz="2800" dirty="0">
                <a:solidFill>
                  <a:prstClr val="black"/>
                </a:solidFill>
              </a:rPr>
              <a:t>/fax</a:t>
            </a:r>
            <a:endParaRPr lang="en-GB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err="1">
                <a:solidFill>
                  <a:prstClr val="black"/>
                </a:solidFill>
              </a:rPr>
              <a:t>Appels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téléphoniques</a:t>
            </a:r>
            <a:endParaRPr lang="en-GB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err="1">
                <a:solidFill>
                  <a:prstClr val="black"/>
                </a:solidFill>
              </a:rPr>
              <a:t>Messagerie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instantanée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endParaRPr lang="en-GB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err="1">
                <a:solidFill>
                  <a:prstClr val="black"/>
                </a:solidFill>
              </a:rPr>
              <a:t>Téléconférence</a:t>
            </a:r>
            <a:r>
              <a:rPr lang="en-US" sz="2800" dirty="0">
                <a:solidFill>
                  <a:prstClr val="black"/>
                </a:solidFill>
              </a:rPr>
              <a:t>/</a:t>
            </a:r>
            <a:r>
              <a:rPr lang="en-US" sz="2800" dirty="0" err="1">
                <a:solidFill>
                  <a:prstClr val="black"/>
                </a:solidFill>
              </a:rPr>
              <a:t>vidéoconférence</a:t>
            </a:r>
            <a:r>
              <a:rPr lang="en-US" sz="2800" dirty="0">
                <a:solidFill>
                  <a:prstClr val="black"/>
                </a:solidFill>
              </a:rPr>
              <a:t> ;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</a:rPr>
              <a:t>Questionnaires/</a:t>
            </a:r>
            <a:r>
              <a:rPr lang="en-US" sz="2800" dirty="0" err="1">
                <a:solidFill>
                  <a:prstClr val="black"/>
                </a:solidFill>
              </a:rPr>
              <a:t>enquêtes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</a:rPr>
              <a:t>Tableau </a:t>
            </a:r>
            <a:r>
              <a:rPr lang="en-US" sz="2800" dirty="0" err="1">
                <a:solidFill>
                  <a:prstClr val="black"/>
                </a:solidFill>
              </a:rPr>
              <a:t>d'affichage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err="1">
                <a:solidFill>
                  <a:prstClr val="black"/>
                </a:solidFill>
              </a:rPr>
              <a:t>Visites</a:t>
            </a:r>
            <a:r>
              <a:rPr lang="en-US" sz="2800" dirty="0">
                <a:solidFill>
                  <a:prstClr val="black"/>
                </a:solidFill>
              </a:rPr>
              <a:t> de terrain (</a:t>
            </a:r>
            <a:r>
              <a:rPr lang="en-US" sz="2800" dirty="0" err="1">
                <a:solidFill>
                  <a:prstClr val="black"/>
                </a:solidFill>
              </a:rPr>
              <a:t>conjointes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n-GB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</a:rPr>
              <a:t>Options en </a:t>
            </a:r>
            <a:r>
              <a:rPr lang="en-US" sz="2800" dirty="0" err="1">
                <a:solidFill>
                  <a:prstClr val="black"/>
                </a:solidFill>
              </a:rPr>
              <a:t>ligne</a:t>
            </a:r>
            <a:r>
              <a:rPr lang="en-US" sz="2800" dirty="0">
                <a:solidFill>
                  <a:prstClr val="black"/>
                </a:solidFill>
              </a:rPr>
              <a:t>, par </a:t>
            </a:r>
            <a:r>
              <a:rPr lang="en-US" sz="2800" dirty="0" err="1">
                <a:solidFill>
                  <a:prstClr val="black"/>
                </a:solidFill>
              </a:rPr>
              <a:t>exemple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Groupes</a:t>
            </a:r>
            <a:r>
              <a:rPr lang="en-US" sz="2800" dirty="0">
                <a:solidFill>
                  <a:prstClr val="black"/>
                </a:solidFill>
              </a:rPr>
              <a:t> Google, site Web du cluster nutrition</a:t>
            </a:r>
          </a:p>
          <a:p>
            <a:pPr>
              <a:spcBef>
                <a:spcPts val="0"/>
              </a:spcBef>
            </a:pPr>
            <a:r>
              <a:rPr lang="en-US" sz="2800" dirty="0" err="1">
                <a:solidFill>
                  <a:prstClr val="black"/>
                </a:solidFill>
              </a:rPr>
              <a:t>Groupements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sociaux</a:t>
            </a:r>
            <a:r>
              <a:rPr lang="en-US" sz="2800" dirty="0">
                <a:solidFill>
                  <a:prstClr val="black"/>
                </a:solidFill>
              </a:rPr>
              <a:t> et/</a:t>
            </a:r>
            <a:r>
              <a:rPr lang="en-US" sz="2800" dirty="0" err="1">
                <a:solidFill>
                  <a:prstClr val="black"/>
                </a:solidFill>
              </a:rPr>
              <a:t>ou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réseautage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err="1">
                <a:solidFill>
                  <a:prstClr val="black"/>
                </a:solidFill>
              </a:rPr>
              <a:t>Autres</a:t>
            </a:r>
            <a:r>
              <a:rPr lang="en-US" sz="2800" dirty="0">
                <a:solidFill>
                  <a:prstClr val="black"/>
                </a:solidFill>
              </a:rPr>
              <a:t> ?</a:t>
            </a:r>
            <a:endParaRPr lang="en-GB" sz="2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en-GB" sz="24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Alternative possible</a:t>
            </a:r>
          </a:p>
        </p:txBody>
      </p:sp>
    </p:spTree>
    <p:extLst>
      <p:ext uri="{BB962C8B-B14F-4D97-AF65-F5344CB8AC3E}">
        <p14:creationId xmlns:p14="http://schemas.microsoft.com/office/powerpoint/2010/main" val="63202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611DC9-94BE-4C5C-88AD-6E7B2D84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Ressources de gestion de réunion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67A68-3A3C-4DE6-8B3B-2ED1E55B7F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099556"/>
            <a:ext cx="7001830" cy="3425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8FA4E22-51A3-4D72-867F-D1B3DA8E6DBB}"/>
              </a:ext>
            </a:extLst>
          </p:cNvPr>
          <p:cNvSpPr txBox="1">
            <a:spLocks/>
          </p:cNvSpPr>
          <p:nvPr/>
        </p:nvSpPr>
        <p:spPr>
          <a:xfrm>
            <a:off x="528187" y="1124744"/>
            <a:ext cx="8229599" cy="1975123"/>
          </a:xfrm>
          <a:prstGeom prst="rect">
            <a:avLst/>
          </a:prstGeom>
        </p:spPr>
        <p:txBody>
          <a:bodyPr vert="horz" lIns="91440" tIns="45720" rIns="91440" bIns="4572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b="1" dirty="0" err="1"/>
              <a:t>Une</a:t>
            </a:r>
            <a:r>
              <a:rPr lang="en-US" sz="4000" b="1" dirty="0"/>
              <a:t> </a:t>
            </a:r>
            <a:r>
              <a:rPr lang="en-US" sz="4000" b="1" dirty="0" err="1"/>
              <a:t>liste</a:t>
            </a:r>
            <a:r>
              <a:rPr lang="en-US" sz="4000" b="1" dirty="0"/>
              <a:t> de contacts aide </a:t>
            </a:r>
            <a:r>
              <a:rPr lang="en-US" sz="4000" b="1" dirty="0" err="1"/>
              <a:t>tous</a:t>
            </a:r>
            <a:r>
              <a:rPr lang="en-US" sz="4000" b="1" dirty="0"/>
              <a:t> les </a:t>
            </a:r>
            <a:r>
              <a:rPr lang="en-US" sz="4000" b="1" dirty="0" err="1"/>
              <a:t>membres</a:t>
            </a:r>
            <a:r>
              <a:rPr lang="en-US" sz="4000" b="1" dirty="0"/>
              <a:t> du cluster à </a:t>
            </a:r>
            <a:r>
              <a:rPr lang="en-US" sz="4000" b="1" dirty="0" err="1"/>
              <a:t>rester</a:t>
            </a:r>
            <a:r>
              <a:rPr lang="en-US" sz="4000" b="1" dirty="0"/>
              <a:t> </a:t>
            </a:r>
            <a:r>
              <a:rPr lang="en-US" sz="4000" b="1" dirty="0" err="1"/>
              <a:t>connectés</a:t>
            </a:r>
            <a:endParaRPr lang="en-US" sz="4000" b="1" dirty="0"/>
          </a:p>
          <a:p>
            <a:pPr marL="0" indent="0" algn="ctr">
              <a:buFont typeface="Arial"/>
              <a:buNone/>
            </a:pPr>
            <a:endParaRPr lang="en-US" sz="4000" b="1" dirty="0"/>
          </a:p>
          <a:p>
            <a:pPr marL="0" indent="0" algn="ctr">
              <a:buFont typeface="Arial"/>
              <a:buNone/>
            </a:pPr>
            <a:r>
              <a:rPr lang="en-US" sz="4000" b="1" dirty="0" err="1"/>
              <a:t>Stockez</a:t>
            </a:r>
            <a:r>
              <a:rPr lang="en-US" sz="4000" b="1" dirty="0"/>
              <a:t>-la en </a:t>
            </a:r>
            <a:r>
              <a:rPr lang="en-US" sz="4000" b="1" dirty="0" err="1"/>
              <a:t>ligne</a:t>
            </a:r>
            <a:r>
              <a:rPr lang="en-US" sz="4000" b="1" dirty="0"/>
              <a:t> pour </a:t>
            </a:r>
            <a:r>
              <a:rPr lang="en-US" sz="4000" b="1" dirty="0" err="1"/>
              <a:t>pouvoir</a:t>
            </a:r>
            <a:r>
              <a:rPr lang="en-US" sz="4000" b="1" dirty="0"/>
              <a:t> la </a:t>
            </a:r>
            <a:r>
              <a:rPr lang="en-US" sz="4000" b="1" dirty="0" err="1"/>
              <a:t>mettre</a:t>
            </a:r>
            <a:r>
              <a:rPr lang="en-US" sz="4000" b="1" dirty="0"/>
              <a:t> à jour et la </a:t>
            </a:r>
            <a:r>
              <a:rPr lang="en-US" sz="4000" b="1" dirty="0" err="1"/>
              <a:t>rendre</a:t>
            </a:r>
            <a:r>
              <a:rPr lang="en-US" sz="4000" b="1" dirty="0"/>
              <a:t> accessible à </a:t>
            </a:r>
            <a:r>
              <a:rPr lang="en-US" sz="4000" b="1" dirty="0" err="1"/>
              <a:t>tous</a:t>
            </a:r>
            <a:r>
              <a:rPr lang="en-US" sz="4000" b="1" dirty="0"/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264022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7009" y="3002095"/>
            <a:ext cx="380185" cy="5495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0518" y="2723780"/>
            <a:ext cx="6113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Se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préparer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à,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mener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et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résumer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une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réunion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est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tout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aussi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important.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0732" y="4437112"/>
            <a:ext cx="380185" cy="5495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99118" y="4234832"/>
            <a:ext cx="6113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Une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animation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efficace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est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une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compétence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clé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de coordination.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6199" y="5517232"/>
            <a:ext cx="380185" cy="54954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99118" y="5359015"/>
            <a:ext cx="6113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Il </a:t>
            </a:r>
            <a:r>
              <a:rPr lang="en-US" sz="2800" dirty="0" err="1">
                <a:solidFill>
                  <a:prstClr val="black"/>
                </a:solidFill>
              </a:rPr>
              <a:t>existe</a:t>
            </a:r>
            <a:r>
              <a:rPr lang="en-US" sz="2800" dirty="0">
                <a:solidFill>
                  <a:prstClr val="black"/>
                </a:solidFill>
              </a:rPr>
              <a:t> de </a:t>
            </a:r>
            <a:r>
              <a:rPr lang="en-US" sz="2800" dirty="0" err="1">
                <a:solidFill>
                  <a:prstClr val="black"/>
                </a:solidFill>
              </a:rPr>
              <a:t>nombreuses</a:t>
            </a:r>
            <a:r>
              <a:rPr lang="en-US" sz="2800" dirty="0">
                <a:solidFill>
                  <a:prstClr val="black"/>
                </a:solidFill>
              </a:rPr>
              <a:t> options pour les </a:t>
            </a:r>
            <a:r>
              <a:rPr lang="en-US" sz="2800" dirty="0" err="1">
                <a:solidFill>
                  <a:prstClr val="black"/>
                </a:solidFill>
              </a:rPr>
              <a:t>réunions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2062" y="1583131"/>
            <a:ext cx="380185" cy="5495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99118" y="1349285"/>
            <a:ext cx="6113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Une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réunion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ne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constitue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qu'une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partie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du </a:t>
            </a:r>
            <a:r>
              <a:rPr lang="en-GB" sz="2800" dirty="0" err="1">
                <a:solidFill>
                  <a:prstClr val="black"/>
                </a:solidFill>
                <a:ea typeface="Calibri" charset="0"/>
                <a:cs typeface="Calibri" charset="0"/>
              </a:rPr>
              <a:t>processus</a:t>
            </a:r>
            <a:r>
              <a:rPr lang="en-GB" sz="2800" dirty="0">
                <a:solidFill>
                  <a:prstClr val="black"/>
                </a:solidFill>
                <a:ea typeface="Calibri" charset="0"/>
                <a:cs typeface="Calibri" charset="0"/>
              </a:rPr>
              <a:t> de coordination du cluster.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6000" b="1">
                <a:solidFill>
                  <a:schemeClr val="bg1"/>
                </a:solidFill>
              </a:rPr>
              <a:t>Messages clés</a:t>
            </a:r>
          </a:p>
        </p:txBody>
      </p:sp>
    </p:spTree>
    <p:extLst>
      <p:ext uri="{BB962C8B-B14F-4D97-AF65-F5344CB8AC3E}">
        <p14:creationId xmlns:p14="http://schemas.microsoft.com/office/powerpoint/2010/main" val="24614781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0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GB" sz="11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3600" dirty="0" err="1">
                <a:solidFill>
                  <a:prstClr val="black"/>
                </a:solidFill>
              </a:rPr>
              <a:t>Horaire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GB" sz="3600" dirty="0" err="1">
                <a:solidFill>
                  <a:prstClr val="black"/>
                </a:solidFill>
              </a:rPr>
              <a:t>Volonté</a:t>
            </a:r>
            <a:r>
              <a:rPr lang="en-GB" sz="3600" dirty="0">
                <a:solidFill>
                  <a:prstClr val="black"/>
                </a:solidFill>
              </a:rPr>
              <a:t> de </a:t>
            </a:r>
            <a:r>
              <a:rPr lang="en-GB" sz="3600" dirty="0" err="1">
                <a:solidFill>
                  <a:prstClr val="black"/>
                </a:solidFill>
              </a:rPr>
              <a:t>contribuer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GB" sz="3600" dirty="0" err="1">
                <a:solidFill>
                  <a:prstClr val="black"/>
                </a:solidFill>
              </a:rPr>
              <a:t>Transparence</a:t>
            </a:r>
            <a:r>
              <a:rPr lang="en-GB" sz="3600" dirty="0">
                <a:solidFill>
                  <a:prstClr val="black"/>
                </a:solidFill>
              </a:rPr>
              <a:t> et </a:t>
            </a:r>
            <a:r>
              <a:rPr lang="en-GB" sz="3600" dirty="0" err="1">
                <a:solidFill>
                  <a:prstClr val="black"/>
                </a:solidFill>
              </a:rPr>
              <a:t>honnêteté</a:t>
            </a:r>
            <a:endParaRPr lang="en-GB" sz="36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3600" dirty="0" err="1">
                <a:solidFill>
                  <a:prstClr val="black"/>
                </a:solidFill>
              </a:rPr>
              <a:t>Volonté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  <a:r>
              <a:rPr lang="en-GB" sz="3600" dirty="0" err="1">
                <a:solidFill>
                  <a:prstClr val="black"/>
                </a:solidFill>
              </a:rPr>
              <a:t>d'affronter</a:t>
            </a:r>
            <a:r>
              <a:rPr lang="en-GB" sz="3600" dirty="0">
                <a:solidFill>
                  <a:prstClr val="black"/>
                </a:solidFill>
              </a:rPr>
              <a:t> et de </a:t>
            </a:r>
            <a:r>
              <a:rPr lang="en-GB" sz="3600" dirty="0" err="1">
                <a:solidFill>
                  <a:prstClr val="black"/>
                </a:solidFill>
              </a:rPr>
              <a:t>résoudre</a:t>
            </a:r>
            <a:r>
              <a:rPr lang="en-GB" sz="3600" dirty="0">
                <a:solidFill>
                  <a:prstClr val="black"/>
                </a:solidFill>
              </a:rPr>
              <a:t> les </a:t>
            </a:r>
            <a:r>
              <a:rPr lang="en-GB" sz="3600" dirty="0" err="1">
                <a:solidFill>
                  <a:prstClr val="black"/>
                </a:solidFill>
              </a:rPr>
              <a:t>conflits</a:t>
            </a:r>
            <a:r>
              <a:rPr lang="en-GB" sz="3600" dirty="0">
                <a:solidFill>
                  <a:prstClr val="black"/>
                </a:solidFill>
              </a:rPr>
              <a:t> et les divergences </a:t>
            </a:r>
            <a:r>
              <a:rPr lang="en-GB" sz="3600" dirty="0" err="1">
                <a:solidFill>
                  <a:prstClr val="black"/>
                </a:solidFill>
              </a:rPr>
              <a:t>d'opinion</a:t>
            </a:r>
            <a:endParaRPr lang="en-GB" sz="36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3600" dirty="0">
                <a:solidFill>
                  <a:prstClr val="black"/>
                </a:solidFill>
              </a:rPr>
              <a:t>Pas de </a:t>
            </a:r>
            <a:r>
              <a:rPr lang="en-GB" sz="3600" dirty="0" err="1">
                <a:solidFill>
                  <a:prstClr val="black"/>
                </a:solidFill>
              </a:rPr>
              <a:t>bonnes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  <a:r>
              <a:rPr lang="en-GB" sz="3600" dirty="0" err="1">
                <a:solidFill>
                  <a:prstClr val="black"/>
                </a:solidFill>
              </a:rPr>
              <a:t>réponses</a:t>
            </a:r>
            <a:endParaRPr lang="en-GB" sz="36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3600" dirty="0" err="1">
                <a:solidFill>
                  <a:prstClr val="black"/>
                </a:solidFill>
              </a:rPr>
              <a:t>Compétences</a:t>
            </a:r>
            <a:r>
              <a:rPr lang="en-GB" sz="3600" dirty="0">
                <a:solidFill>
                  <a:prstClr val="black"/>
                </a:solidFill>
              </a:rPr>
              <a:t> en animation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Exigences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liées</a:t>
            </a:r>
            <a:r>
              <a:rPr lang="en-GB" b="1" dirty="0">
                <a:solidFill>
                  <a:schemeClr val="bg1"/>
                </a:solidFill>
              </a:rPr>
              <a:t> à </a:t>
            </a:r>
            <a:r>
              <a:rPr lang="en-GB" b="1" dirty="0" err="1"/>
              <a:t>l'obtention</a:t>
            </a:r>
            <a:r>
              <a:rPr lang="en-GB" b="1" dirty="0"/>
              <a:t> d’un </a:t>
            </a:r>
            <a:r>
              <a:rPr lang="en-GB" b="1" dirty="0">
                <a:solidFill>
                  <a:schemeClr val="bg1"/>
                </a:solidFill>
              </a:rPr>
              <a:t>consensus</a:t>
            </a:r>
          </a:p>
        </p:txBody>
      </p:sp>
    </p:spTree>
    <p:extLst>
      <p:ext uri="{BB962C8B-B14F-4D97-AF65-F5344CB8AC3E}">
        <p14:creationId xmlns:p14="http://schemas.microsoft.com/office/powerpoint/2010/main" val="8466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552" y="1556792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GB" sz="1100" dirty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</a:pPr>
            <a:r>
              <a:rPr lang="en-GB" sz="3600" dirty="0" err="1">
                <a:solidFill>
                  <a:prstClr val="black"/>
                </a:solidFill>
              </a:rPr>
              <a:t>Écouter</a:t>
            </a:r>
            <a:endParaRPr lang="en-GB" sz="3600" dirty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</a:pPr>
            <a:r>
              <a:rPr lang="en-GB" sz="3600" dirty="0">
                <a:solidFill>
                  <a:prstClr val="black"/>
                </a:solidFill>
              </a:rPr>
              <a:t>Limiter </a:t>
            </a:r>
            <a:r>
              <a:rPr lang="en-GB" sz="3600" dirty="0" err="1">
                <a:solidFill>
                  <a:prstClr val="black"/>
                </a:solidFill>
              </a:rPr>
              <a:t>ses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  <a:r>
              <a:rPr lang="en-GB" sz="3600" dirty="0" err="1">
                <a:solidFill>
                  <a:prstClr val="black"/>
                </a:solidFill>
              </a:rPr>
              <a:t>propres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  <a:r>
              <a:rPr lang="en-GB" sz="3600" dirty="0" err="1">
                <a:solidFill>
                  <a:prstClr val="black"/>
                </a:solidFill>
              </a:rPr>
              <a:t>idées</a:t>
            </a:r>
            <a:endParaRPr lang="en-GB" sz="3600" dirty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</a:pPr>
            <a:r>
              <a:rPr lang="en-GB" sz="3600" dirty="0" err="1">
                <a:solidFill>
                  <a:prstClr val="black"/>
                </a:solidFill>
              </a:rPr>
              <a:t>Lier</a:t>
            </a:r>
            <a:r>
              <a:rPr lang="en-GB" sz="3600" dirty="0">
                <a:solidFill>
                  <a:prstClr val="black"/>
                </a:solidFill>
              </a:rPr>
              <a:t> les </a:t>
            </a:r>
            <a:r>
              <a:rPr lang="en-GB" sz="3600" dirty="0" err="1">
                <a:solidFill>
                  <a:prstClr val="black"/>
                </a:solidFill>
              </a:rPr>
              <a:t>idées</a:t>
            </a:r>
            <a:r>
              <a:rPr lang="en-GB" sz="3600" dirty="0">
                <a:solidFill>
                  <a:prstClr val="black"/>
                </a:solidFill>
              </a:rPr>
              <a:t> des </a:t>
            </a:r>
            <a:r>
              <a:rPr lang="en-GB" sz="3600" dirty="0" err="1">
                <a:solidFill>
                  <a:prstClr val="black"/>
                </a:solidFill>
              </a:rPr>
              <a:t>autres</a:t>
            </a:r>
            <a:endParaRPr lang="en-GB" sz="3600" dirty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</a:pPr>
            <a:r>
              <a:rPr lang="en-GB" sz="3600" dirty="0">
                <a:solidFill>
                  <a:prstClr val="black"/>
                </a:solidFill>
              </a:rPr>
              <a:t>Encourager les </a:t>
            </a:r>
            <a:r>
              <a:rPr lang="en-GB" sz="3600" dirty="0" err="1">
                <a:solidFill>
                  <a:prstClr val="black"/>
                </a:solidFill>
              </a:rPr>
              <a:t>réactions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GB" sz="3600" dirty="0">
                <a:solidFill>
                  <a:prstClr val="black"/>
                </a:solidFill>
              </a:rPr>
              <a:t>Poser des questions</a:t>
            </a:r>
          </a:p>
          <a:p>
            <a:pPr>
              <a:lnSpc>
                <a:spcPct val="95000"/>
              </a:lnSpc>
            </a:pPr>
            <a:r>
              <a:rPr lang="en-GB" sz="3600" dirty="0" err="1">
                <a:solidFill>
                  <a:prstClr val="black"/>
                </a:solidFill>
              </a:rPr>
              <a:t>Vérifier</a:t>
            </a:r>
            <a:r>
              <a:rPr lang="en-GB" sz="3600" dirty="0">
                <a:solidFill>
                  <a:prstClr val="black"/>
                </a:solidFill>
              </a:rPr>
              <a:t> la </a:t>
            </a:r>
            <a:r>
              <a:rPr lang="en-GB" sz="3600" dirty="0" err="1">
                <a:solidFill>
                  <a:prstClr val="black"/>
                </a:solidFill>
              </a:rPr>
              <a:t>compréhension</a:t>
            </a:r>
            <a:endParaRPr lang="en-GB" sz="3600" dirty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</a:pPr>
            <a:r>
              <a:rPr lang="en-GB" sz="3600" dirty="0">
                <a:solidFill>
                  <a:prstClr val="black"/>
                </a:solidFill>
              </a:rPr>
              <a:t>Faire </a:t>
            </a:r>
            <a:r>
              <a:rPr lang="en-GB" sz="3600" dirty="0" err="1">
                <a:solidFill>
                  <a:prstClr val="black"/>
                </a:solidFill>
              </a:rPr>
              <a:t>régulièrement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  <a:r>
              <a:rPr lang="en-GB" sz="3600" dirty="0" err="1">
                <a:solidFill>
                  <a:prstClr val="black"/>
                </a:solidFill>
              </a:rPr>
              <a:t>une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  <a:r>
              <a:rPr lang="en-GB" sz="3600" dirty="0" err="1">
                <a:solidFill>
                  <a:prstClr val="black"/>
                </a:solidFill>
              </a:rPr>
              <a:t>synthèse</a:t>
            </a:r>
            <a:endParaRPr lang="en-GB" sz="3600" dirty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</a:pPr>
            <a:r>
              <a:rPr lang="en-GB" sz="3600" dirty="0" err="1">
                <a:solidFill>
                  <a:prstClr val="black"/>
                </a:solidFill>
              </a:rPr>
              <a:t>Équilibrer</a:t>
            </a:r>
            <a:r>
              <a:rPr lang="en-GB" sz="3600" dirty="0">
                <a:solidFill>
                  <a:prstClr val="black"/>
                </a:solidFill>
              </a:rPr>
              <a:t> les contributions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Faciliter le consensus</a:t>
            </a:r>
          </a:p>
        </p:txBody>
      </p:sp>
    </p:spTree>
    <p:extLst>
      <p:ext uri="{BB962C8B-B14F-4D97-AF65-F5344CB8AC3E}">
        <p14:creationId xmlns:p14="http://schemas.microsoft.com/office/powerpoint/2010/main" val="181658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03848" y="1844824"/>
            <a:ext cx="294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Causes du conflit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17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Si vous êtes bloqué(e)s....</a:t>
            </a:r>
            <a:endParaRPr lang="en-GB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53845"/>
            <a:ext cx="6136822" cy="382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9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b="1" dirty="0" err="1">
                <a:solidFill>
                  <a:schemeClr val="bg1"/>
                </a:solidFill>
              </a:rPr>
              <a:t>Objectifs</a:t>
            </a:r>
            <a:r>
              <a:rPr lang="en-GB" sz="4800" b="1" dirty="0">
                <a:solidFill>
                  <a:schemeClr val="bg1"/>
                </a:solidFill>
              </a:rPr>
              <a:t> de </a:t>
            </a:r>
            <a:r>
              <a:rPr lang="en-GB" sz="4800" b="1" dirty="0"/>
              <a:t>la session</a:t>
            </a:r>
          </a:p>
        </p:txBody>
      </p:sp>
      <p:pic>
        <p:nvPicPr>
          <p:cNvPr id="5" name="Picture 2" descr="Image result for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7" y="2136419"/>
            <a:ext cx="622569" cy="523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2267580"/>
            <a:ext cx="6806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Identifier les </a:t>
            </a:r>
            <a:r>
              <a:rPr lang="en-GB" sz="2000" dirty="0" err="1"/>
              <a:t>défis</a:t>
            </a:r>
            <a:r>
              <a:rPr lang="en-GB" sz="2000" dirty="0"/>
              <a:t> </a:t>
            </a:r>
            <a:r>
              <a:rPr lang="en-GB" sz="2000" dirty="0" err="1"/>
              <a:t>communs</a:t>
            </a:r>
            <a:r>
              <a:rPr lang="en-GB" sz="2000" dirty="0"/>
              <a:t> des </a:t>
            </a:r>
            <a:r>
              <a:rPr lang="en-GB" sz="2000" dirty="0" err="1"/>
              <a:t>réunions</a:t>
            </a:r>
            <a:r>
              <a:rPr lang="en-GB" sz="2000" dirty="0"/>
              <a:t> de coordination du cluster</a:t>
            </a:r>
            <a:endParaRPr lang="en-US" sz="2000" dirty="0"/>
          </a:p>
        </p:txBody>
      </p:sp>
      <p:pic>
        <p:nvPicPr>
          <p:cNvPr id="7" name="Picture 2" descr="Image result for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7" y="2852936"/>
            <a:ext cx="622569" cy="523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926685"/>
            <a:ext cx="6806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Identifier les </a:t>
            </a:r>
            <a:r>
              <a:rPr lang="en-GB" dirty="0" err="1">
                <a:solidFill>
                  <a:prstClr val="black"/>
                </a:solidFill>
              </a:rPr>
              <a:t>astuces</a:t>
            </a:r>
            <a:r>
              <a:rPr lang="en-GB" dirty="0">
                <a:solidFill>
                  <a:prstClr val="black"/>
                </a:solidFill>
              </a:rPr>
              <a:t> et les </a:t>
            </a:r>
            <a:r>
              <a:rPr lang="en-GB" dirty="0" err="1">
                <a:solidFill>
                  <a:prstClr val="black"/>
                </a:solidFill>
              </a:rPr>
              <a:t>outils</a:t>
            </a:r>
            <a:r>
              <a:rPr lang="en-GB" dirty="0">
                <a:solidFill>
                  <a:prstClr val="black"/>
                </a:solidFill>
              </a:rPr>
              <a:t> pour </a:t>
            </a:r>
            <a:r>
              <a:rPr lang="en-GB" dirty="0" err="1">
                <a:solidFill>
                  <a:prstClr val="black"/>
                </a:solidFill>
              </a:rPr>
              <a:t>améliorer</a:t>
            </a:r>
            <a:r>
              <a:rPr lang="en-GB" dirty="0">
                <a:solidFill>
                  <a:prstClr val="black"/>
                </a:solidFill>
              </a:rPr>
              <a:t> la gestion et </a:t>
            </a:r>
            <a:r>
              <a:rPr lang="en-GB" dirty="0" err="1">
                <a:solidFill>
                  <a:prstClr val="black"/>
                </a:solidFill>
              </a:rPr>
              <a:t>l'animation</a:t>
            </a:r>
            <a:r>
              <a:rPr lang="en-GB" dirty="0">
                <a:solidFill>
                  <a:prstClr val="black"/>
                </a:solidFill>
              </a:rPr>
              <a:t> des </a:t>
            </a:r>
            <a:r>
              <a:rPr lang="en-GB" dirty="0" err="1">
                <a:solidFill>
                  <a:prstClr val="black"/>
                </a:solidFill>
              </a:rPr>
              <a:t>réunions</a:t>
            </a:r>
            <a:r>
              <a:rPr lang="en-GB" dirty="0">
                <a:solidFill>
                  <a:prstClr val="black"/>
                </a:solidFill>
              </a:rPr>
              <a:t> de coordination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9" name="Picture 2" descr="Image result for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7" y="3789040"/>
            <a:ext cx="622569" cy="523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7664" y="3790781"/>
            <a:ext cx="6148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Décrire</a:t>
            </a:r>
            <a:r>
              <a:rPr lang="en-GB" dirty="0"/>
              <a:t> les actions à </a:t>
            </a:r>
            <a:r>
              <a:rPr lang="en-GB" dirty="0" err="1"/>
              <a:t>entreprendre</a:t>
            </a:r>
            <a:r>
              <a:rPr lang="en-GB" dirty="0"/>
              <a:t> </a:t>
            </a:r>
            <a:r>
              <a:rPr lang="en-GB" dirty="0" err="1"/>
              <a:t>avant</a:t>
            </a:r>
            <a:r>
              <a:rPr lang="en-GB" dirty="0"/>
              <a:t>, pendant et après les </a:t>
            </a:r>
            <a:r>
              <a:rPr lang="en-GB" dirty="0" err="1"/>
              <a:t>réunions</a:t>
            </a:r>
            <a:r>
              <a:rPr lang="en-GB" dirty="0"/>
              <a:t> du cluster pour assurer </a:t>
            </a:r>
            <a:r>
              <a:rPr lang="en-GB" dirty="0" err="1"/>
              <a:t>leur</a:t>
            </a:r>
            <a:r>
              <a:rPr lang="en-GB" dirty="0"/>
              <a:t> </a:t>
            </a:r>
            <a:r>
              <a:rPr lang="en-GB" dirty="0" err="1"/>
              <a:t>efficacité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234759"/>
            <a:ext cx="842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À la </a:t>
            </a:r>
            <a:r>
              <a:rPr lang="en-GB" sz="2800" dirty="0"/>
              <a:t>fin de </a:t>
            </a:r>
            <a:r>
              <a:rPr lang="en-GB" sz="2800" dirty="0" err="1"/>
              <a:t>cette</a:t>
            </a:r>
            <a:r>
              <a:rPr lang="en-GB" sz="2800" dirty="0"/>
              <a:t> session, les participants </a:t>
            </a:r>
            <a:r>
              <a:rPr lang="en-GB" sz="2800" dirty="0" err="1"/>
              <a:t>seront</a:t>
            </a:r>
            <a:r>
              <a:rPr lang="en-GB" sz="2800" dirty="0"/>
              <a:t> </a:t>
            </a:r>
            <a:r>
              <a:rPr lang="en-GB" sz="2800" dirty="0" err="1"/>
              <a:t>capables</a:t>
            </a:r>
            <a:r>
              <a:rPr lang="en-GB" sz="2800" dirty="0"/>
              <a:t> de:</a:t>
            </a:r>
            <a:endParaRPr lang="en-US" sz="2800" b="1" dirty="0"/>
          </a:p>
        </p:txBody>
      </p:sp>
      <p:pic>
        <p:nvPicPr>
          <p:cNvPr id="12" name="Picture 2" descr="Image result for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7" y="4581128"/>
            <a:ext cx="622569" cy="523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19672" y="4581128"/>
            <a:ext cx="6148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Lister </a:t>
            </a:r>
            <a:r>
              <a:rPr lang="en-GB" dirty="0" err="1"/>
              <a:t>trois</a:t>
            </a:r>
            <a:r>
              <a:rPr lang="en-GB" dirty="0"/>
              <a:t> alternatives aux </a:t>
            </a:r>
            <a:r>
              <a:rPr lang="en-GB" dirty="0" err="1"/>
              <a:t>réunions</a:t>
            </a:r>
            <a:r>
              <a:rPr lang="en-GB" dirty="0"/>
              <a:t> </a:t>
            </a:r>
            <a:r>
              <a:rPr lang="en-GB" dirty="0">
                <a:solidFill>
                  <a:prstClr val="black"/>
                </a:solidFill>
              </a:rPr>
              <a:t>et </a:t>
            </a:r>
            <a:r>
              <a:rPr lang="en-GB" dirty="0" err="1">
                <a:solidFill>
                  <a:prstClr val="black"/>
                </a:solidFill>
              </a:rPr>
              <a:t>quand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il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serait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approprié</a:t>
            </a:r>
            <a:r>
              <a:rPr lang="en-GB" dirty="0">
                <a:solidFill>
                  <a:prstClr val="black"/>
                </a:solidFill>
              </a:rPr>
              <a:t> de les </a:t>
            </a:r>
            <a:r>
              <a:rPr lang="en-GB" dirty="0" err="1">
                <a:solidFill>
                  <a:prstClr val="black"/>
                </a:solidFill>
              </a:rPr>
              <a:t>utiliser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ACEB9B-C1BF-4402-8B26-E8EEDF6140A6}"/>
              </a:ext>
            </a:extLst>
          </p:cNvPr>
          <p:cNvSpPr txBox="1"/>
          <p:nvPr/>
        </p:nvSpPr>
        <p:spPr>
          <a:xfrm>
            <a:off x="1653948" y="5320513"/>
            <a:ext cx="6806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prstClr val="black"/>
                </a:solidFill>
              </a:rPr>
              <a:t>Décrire</a:t>
            </a:r>
            <a:r>
              <a:rPr lang="en-GB" sz="2000" dirty="0">
                <a:solidFill>
                  <a:prstClr val="black"/>
                </a:solidFill>
              </a:rPr>
              <a:t> comment </a:t>
            </a:r>
            <a:r>
              <a:rPr lang="en-GB" sz="2000" dirty="0" err="1">
                <a:solidFill>
                  <a:prstClr val="black"/>
                </a:solidFill>
              </a:rPr>
              <a:t>créer</a:t>
            </a:r>
            <a:r>
              <a:rPr lang="en-GB" sz="2000" dirty="0">
                <a:solidFill>
                  <a:prstClr val="black"/>
                </a:solidFill>
              </a:rPr>
              <a:t> un consensus </a:t>
            </a:r>
            <a:r>
              <a:rPr lang="en-GB" sz="2000" dirty="0" err="1">
                <a:solidFill>
                  <a:prstClr val="black"/>
                </a:solidFill>
              </a:rPr>
              <a:t>dans</a:t>
            </a:r>
            <a:r>
              <a:rPr lang="en-GB" sz="2000" dirty="0">
                <a:solidFill>
                  <a:prstClr val="black"/>
                </a:solidFill>
              </a:rPr>
              <a:t> le </a:t>
            </a:r>
            <a:r>
              <a:rPr lang="en-GB" sz="2000" dirty="0" err="1">
                <a:solidFill>
                  <a:prstClr val="black"/>
                </a:solidFill>
              </a:rPr>
              <a:t>contexte</a:t>
            </a:r>
            <a:r>
              <a:rPr lang="en-GB" sz="2000" dirty="0">
                <a:solidFill>
                  <a:prstClr val="black"/>
                </a:solidFill>
              </a:rPr>
              <a:t> de la coordination </a:t>
            </a:r>
            <a:r>
              <a:rPr lang="en-GB" sz="2000" dirty="0"/>
              <a:t>du cluster</a:t>
            </a:r>
            <a:endParaRPr 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4A3484-5209-40FF-B77E-CABBA5D74CA7}"/>
              </a:ext>
            </a:extLst>
          </p:cNvPr>
          <p:cNvSpPr txBox="1"/>
          <p:nvPr/>
        </p:nvSpPr>
        <p:spPr>
          <a:xfrm>
            <a:off x="1691680" y="6093296"/>
            <a:ext cx="7336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prstClr val="black"/>
                </a:solidFill>
              </a:rPr>
              <a:t>Énumérer</a:t>
            </a:r>
            <a:r>
              <a:rPr lang="en-GB" sz="2000" dirty="0">
                <a:solidFill>
                  <a:prstClr val="black"/>
                </a:solidFill>
              </a:rPr>
              <a:t> les </a:t>
            </a:r>
            <a:r>
              <a:rPr lang="en-GB" sz="2000" dirty="0" err="1">
                <a:solidFill>
                  <a:prstClr val="black"/>
                </a:solidFill>
              </a:rPr>
              <a:t>principaux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conseils</a:t>
            </a:r>
            <a:r>
              <a:rPr lang="en-GB" sz="2000" dirty="0">
                <a:solidFill>
                  <a:prstClr val="black"/>
                </a:solidFill>
              </a:rPr>
              <a:t> pour </a:t>
            </a:r>
            <a:r>
              <a:rPr lang="en-GB" sz="2000" dirty="0" err="1">
                <a:solidFill>
                  <a:prstClr val="black"/>
                </a:solidFill>
              </a:rPr>
              <a:t>résoudre</a:t>
            </a:r>
            <a:r>
              <a:rPr lang="en-GB" sz="2000" dirty="0">
                <a:solidFill>
                  <a:prstClr val="black"/>
                </a:solidFill>
              </a:rPr>
              <a:t> les </a:t>
            </a:r>
            <a:r>
              <a:rPr lang="en-GB" sz="2000" dirty="0" err="1">
                <a:solidFill>
                  <a:prstClr val="black"/>
                </a:solidFill>
              </a:rPr>
              <a:t>conflits</a:t>
            </a:r>
            <a:r>
              <a:rPr lang="en-GB" sz="2000" dirty="0">
                <a:solidFill>
                  <a:prstClr val="black"/>
                </a:solidFill>
              </a:rPr>
              <a:t> et </a:t>
            </a:r>
            <a:r>
              <a:rPr lang="en-GB" sz="2000" dirty="0" err="1">
                <a:solidFill>
                  <a:prstClr val="black"/>
                </a:solidFill>
              </a:rPr>
              <a:t>gérer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l'impasse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20" name="Picture 2" descr="Image result for tick">
            <a:extLst>
              <a:ext uri="{FF2B5EF4-FFF2-40B4-BE49-F238E27FC236}">
                <a16:creationId xmlns:a16="http://schemas.microsoft.com/office/drawing/2014/main" id="{AA273D69-6633-4E73-8EEF-08E7A4DC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81903"/>
            <a:ext cx="622569" cy="523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tick">
            <a:extLst>
              <a:ext uri="{FF2B5EF4-FFF2-40B4-BE49-F238E27FC236}">
                <a16:creationId xmlns:a16="http://schemas.microsoft.com/office/drawing/2014/main" id="{AF71B3C1-D3DA-4610-97E6-F1905B24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73991"/>
            <a:ext cx="622569" cy="523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4976" y="1138942"/>
            <a:ext cx="8768669" cy="5458409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GB" sz="2800" dirty="0" err="1">
                <a:solidFill>
                  <a:prstClr val="black"/>
                </a:solidFill>
              </a:rPr>
              <a:t>Mélanger</a:t>
            </a:r>
            <a:r>
              <a:rPr lang="en-GB" sz="2800" dirty="0">
                <a:solidFill>
                  <a:prstClr val="black"/>
                </a:solidFill>
              </a:rPr>
              <a:t> des </a:t>
            </a:r>
            <a:r>
              <a:rPr lang="en-GB" sz="2800" dirty="0" err="1">
                <a:solidFill>
                  <a:prstClr val="black"/>
                </a:solidFill>
              </a:rPr>
              <a:t>petits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groupes</a:t>
            </a:r>
            <a:r>
              <a:rPr lang="en-GB" sz="2800" dirty="0">
                <a:solidFill>
                  <a:prstClr val="black"/>
                </a:solidFill>
              </a:rPr>
              <a:t> = nouvelle </a:t>
            </a:r>
            <a:r>
              <a:rPr lang="en-GB" sz="2800" dirty="0" err="1">
                <a:solidFill>
                  <a:prstClr val="black"/>
                </a:solidFill>
              </a:rPr>
              <a:t>dynamique</a:t>
            </a:r>
            <a:endParaRPr lang="en-GB" sz="28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GB" sz="2800" dirty="0" err="1">
                <a:solidFill>
                  <a:prstClr val="black"/>
                </a:solidFill>
              </a:rPr>
              <a:t>Utiliser</a:t>
            </a:r>
            <a:r>
              <a:rPr lang="en-GB" sz="2800" dirty="0">
                <a:solidFill>
                  <a:prstClr val="black"/>
                </a:solidFill>
              </a:rPr>
              <a:t> des </a:t>
            </a:r>
            <a:r>
              <a:rPr lang="en-GB" sz="2800" dirty="0" err="1">
                <a:solidFill>
                  <a:prstClr val="black"/>
                </a:solidFill>
              </a:rPr>
              <a:t>petits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groupes</a:t>
            </a:r>
            <a:r>
              <a:rPr lang="en-GB" sz="2800" dirty="0">
                <a:solidFill>
                  <a:prstClr val="black"/>
                </a:solidFill>
              </a:rPr>
              <a:t>, </a:t>
            </a:r>
            <a:r>
              <a:rPr lang="en-GB" sz="2800" dirty="0" err="1">
                <a:solidFill>
                  <a:prstClr val="black"/>
                </a:solidFill>
              </a:rPr>
              <a:t>puis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rencontrez</a:t>
            </a:r>
            <a:r>
              <a:rPr lang="en-GB" sz="2800" dirty="0">
                <a:solidFill>
                  <a:prstClr val="black"/>
                </a:solidFill>
              </a:rPr>
              <a:t> des </a:t>
            </a:r>
            <a:r>
              <a:rPr lang="en-GB" sz="2800" dirty="0" err="1">
                <a:solidFill>
                  <a:prstClr val="black"/>
                </a:solidFill>
              </a:rPr>
              <a:t>représentants</a:t>
            </a:r>
            <a:endParaRPr lang="en-GB" sz="28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GB" sz="2800" dirty="0" err="1"/>
              <a:t>Résumer</a:t>
            </a:r>
            <a:r>
              <a:rPr lang="en-GB" sz="2800" dirty="0"/>
              <a:t> les points </a:t>
            </a:r>
            <a:r>
              <a:rPr lang="en-GB" sz="2800" dirty="0" err="1"/>
              <a:t>d’entente</a:t>
            </a:r>
            <a:r>
              <a:rPr lang="en-GB" sz="2800" dirty="0"/>
              <a:t> et de </a:t>
            </a:r>
            <a:r>
              <a:rPr lang="en-GB" sz="2800" dirty="0" err="1"/>
              <a:t>désaccord</a:t>
            </a:r>
            <a:endParaRPr lang="en-GB" sz="2800" dirty="0"/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GB" sz="2800" dirty="0">
                <a:solidFill>
                  <a:prstClr val="black"/>
                </a:solidFill>
              </a:rPr>
              <a:t>Demander des suggestions</a:t>
            </a: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GB" sz="2800" dirty="0">
                <a:solidFill>
                  <a:prstClr val="black"/>
                </a:solidFill>
              </a:rPr>
              <a:t>Faire </a:t>
            </a:r>
            <a:r>
              <a:rPr lang="en-GB" sz="2800" dirty="0" err="1">
                <a:solidFill>
                  <a:prstClr val="black"/>
                </a:solidFill>
              </a:rPr>
              <a:t>une</a:t>
            </a:r>
            <a:r>
              <a:rPr lang="en-GB" sz="2800" dirty="0">
                <a:solidFill>
                  <a:prstClr val="black"/>
                </a:solidFill>
              </a:rPr>
              <a:t> pause</a:t>
            </a: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GB" sz="2800" dirty="0" err="1">
                <a:solidFill>
                  <a:prstClr val="black"/>
                </a:solidFill>
              </a:rPr>
              <a:t>Rencontrer</a:t>
            </a:r>
            <a:r>
              <a:rPr lang="en-GB" sz="2800" dirty="0">
                <a:solidFill>
                  <a:prstClr val="black"/>
                </a:solidFill>
              </a:rPr>
              <a:t> les </a:t>
            </a:r>
            <a:r>
              <a:rPr lang="en-GB" sz="2800" dirty="0" err="1">
                <a:solidFill>
                  <a:prstClr val="black"/>
                </a:solidFill>
              </a:rPr>
              <a:t>principaux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interlocuteurs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séparément</a:t>
            </a:r>
            <a:endParaRPr lang="en-GB" sz="28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GB" sz="2800" dirty="0" err="1">
                <a:solidFill>
                  <a:prstClr val="black"/>
                </a:solidFill>
              </a:rPr>
              <a:t>Réunir</a:t>
            </a:r>
            <a:r>
              <a:rPr lang="en-GB" sz="2800" dirty="0">
                <a:solidFill>
                  <a:prstClr val="black"/>
                </a:solidFill>
              </a:rPr>
              <a:t> les parties en </a:t>
            </a:r>
            <a:r>
              <a:rPr lang="en-GB" sz="2800" dirty="0" err="1">
                <a:solidFill>
                  <a:prstClr val="black"/>
                </a:solidFill>
              </a:rPr>
              <a:t>désaccord</a:t>
            </a:r>
            <a:r>
              <a:rPr lang="en-GB" sz="28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GB" sz="2800" dirty="0" err="1">
                <a:solidFill>
                  <a:prstClr val="black"/>
                </a:solidFill>
              </a:rPr>
              <a:t>Rappeler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toutes</a:t>
            </a:r>
            <a:r>
              <a:rPr lang="en-GB" sz="2800" dirty="0">
                <a:solidFill>
                  <a:prstClr val="black"/>
                </a:solidFill>
              </a:rPr>
              <a:t> les </a:t>
            </a:r>
            <a:r>
              <a:rPr lang="en-GB" sz="2800" dirty="0" err="1">
                <a:solidFill>
                  <a:prstClr val="black"/>
                </a:solidFill>
              </a:rPr>
              <a:t>conséquences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humanitaires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5" name="Picture 5" descr="dilbert_out_to_lunch_800x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23" y="3356992"/>
            <a:ext cx="2055777" cy="130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Faire face à l'impasse</a:t>
            </a:r>
          </a:p>
        </p:txBody>
      </p:sp>
    </p:spTree>
    <p:extLst>
      <p:ext uri="{BB962C8B-B14F-4D97-AF65-F5344CB8AC3E}">
        <p14:creationId xmlns:p14="http://schemas.microsoft.com/office/powerpoint/2010/main" val="6385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1FFFFF-5A71-4B32-B926-C3F586B7B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L'établissement</a:t>
            </a:r>
            <a:r>
              <a:rPr lang="en-US" dirty="0"/>
              <a:t> d'un consensus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décisionnelle</a:t>
            </a:r>
            <a:r>
              <a:rPr lang="en-US" dirty="0"/>
              <a:t> </a:t>
            </a:r>
            <a:r>
              <a:rPr lang="en-US" dirty="0" err="1"/>
              <a:t>essentielle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contexte</a:t>
            </a:r>
            <a:r>
              <a:rPr lang="en-US" dirty="0"/>
              <a:t> de la coordination.</a:t>
            </a:r>
            <a:endParaRPr lang="en-GB" dirty="0"/>
          </a:p>
          <a:p>
            <a:pPr lvl="0"/>
            <a:r>
              <a:rPr lang="en-US" dirty="0"/>
              <a:t>Pour </a:t>
            </a:r>
            <a:r>
              <a:rPr lang="en-US" dirty="0" err="1"/>
              <a:t>parvenir</a:t>
            </a:r>
            <a:r>
              <a:rPr lang="en-US" dirty="0"/>
              <a:t> à un accord maximal </a:t>
            </a:r>
            <a:r>
              <a:rPr lang="en-US" dirty="0" err="1"/>
              <a:t>parmi</a:t>
            </a:r>
            <a:r>
              <a:rPr lang="en-US" dirty="0"/>
              <a:t> un </a:t>
            </a:r>
            <a:r>
              <a:rPr lang="en-US" dirty="0" err="1"/>
              <a:t>groupe</a:t>
            </a:r>
            <a:r>
              <a:rPr lang="en-US" dirty="0"/>
              <a:t> divers de parties </a:t>
            </a:r>
            <a:r>
              <a:rPr lang="en-US" dirty="0" err="1"/>
              <a:t>prenantes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faut</a:t>
            </a:r>
            <a:r>
              <a:rPr lang="en-US" dirty="0"/>
              <a:t> disposer de </a:t>
            </a:r>
            <a:r>
              <a:rPr lang="en-US" dirty="0" err="1"/>
              <a:t>compétences</a:t>
            </a:r>
            <a:r>
              <a:rPr lang="en-US" dirty="0"/>
              <a:t> </a:t>
            </a:r>
            <a:r>
              <a:rPr lang="en-US" dirty="0" err="1"/>
              <a:t>efficaces</a:t>
            </a:r>
            <a:r>
              <a:rPr lang="en-US" dirty="0"/>
              <a:t> en animation et en </a:t>
            </a:r>
            <a:r>
              <a:rPr lang="en-US" dirty="0" err="1"/>
              <a:t>écoute</a:t>
            </a:r>
            <a:r>
              <a:rPr lang="en-US" dirty="0"/>
              <a:t> active.</a:t>
            </a:r>
            <a:endParaRPr lang="en-GB" dirty="0"/>
          </a:p>
          <a:p>
            <a:pPr lvl="0"/>
            <a:r>
              <a:rPr lang="en-US" dirty="0"/>
              <a:t>Les </a:t>
            </a:r>
            <a:r>
              <a:rPr lang="en-US" dirty="0" err="1"/>
              <a:t>conflits</a:t>
            </a:r>
            <a:r>
              <a:rPr lang="en-US" dirty="0"/>
              <a:t> ne </a:t>
            </a:r>
            <a:r>
              <a:rPr lang="en-US" dirty="0" err="1"/>
              <a:t>sont</a:t>
            </a:r>
            <a:r>
              <a:rPr lang="en-US" dirty="0"/>
              <a:t> pas </a:t>
            </a:r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mauvaise</a:t>
            </a:r>
            <a:r>
              <a:rPr lang="en-US" dirty="0"/>
              <a:t> chose, </a:t>
            </a:r>
            <a:r>
              <a:rPr lang="en-US" dirty="0" err="1"/>
              <a:t>mais</a:t>
            </a:r>
            <a:r>
              <a:rPr lang="en-US" dirty="0"/>
              <a:t> les </a:t>
            </a:r>
            <a:r>
              <a:rPr lang="en-US" dirty="0" err="1"/>
              <a:t>coordinateurs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s'attaquer</a:t>
            </a:r>
            <a:r>
              <a:rPr lang="en-US" dirty="0"/>
              <a:t> à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résolution</a:t>
            </a:r>
            <a:r>
              <a:rPr lang="en-US" dirty="0"/>
              <a:t> </a:t>
            </a:r>
            <a:r>
              <a:rPr lang="en-US" dirty="0" err="1"/>
              <a:t>rapidement</a:t>
            </a:r>
            <a:r>
              <a:rPr lang="en-US" dirty="0"/>
              <a:t>.</a:t>
            </a:r>
            <a:endParaRPr lang="en-GB" dirty="0"/>
          </a:p>
          <a:p>
            <a:pPr lvl="0"/>
            <a:r>
              <a:rPr lang="en-US" dirty="0"/>
              <a:t>Se </a:t>
            </a:r>
            <a:r>
              <a:rPr lang="en-US" dirty="0" err="1"/>
              <a:t>concentrer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les </a:t>
            </a:r>
            <a:r>
              <a:rPr lang="en-US" dirty="0" err="1"/>
              <a:t>besoins</a:t>
            </a:r>
            <a:r>
              <a:rPr lang="en-US" dirty="0"/>
              <a:t>, les </a:t>
            </a:r>
            <a:r>
              <a:rPr lang="en-US" dirty="0" err="1"/>
              <a:t>droits</a:t>
            </a:r>
            <a:r>
              <a:rPr lang="en-US" dirty="0"/>
              <a:t> et les points de </a:t>
            </a:r>
            <a:r>
              <a:rPr lang="en-US" dirty="0" err="1"/>
              <a:t>vue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affectées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bon guide pour </a:t>
            </a:r>
            <a:r>
              <a:rPr lang="en-US" dirty="0" err="1"/>
              <a:t>trouver</a:t>
            </a:r>
            <a:r>
              <a:rPr lang="en-US" dirty="0"/>
              <a:t> des solutions </a:t>
            </a:r>
            <a:r>
              <a:rPr lang="en-US" dirty="0" err="1"/>
              <a:t>appropriées</a:t>
            </a:r>
            <a:r>
              <a:rPr lang="en-US" dirty="0"/>
              <a:t> aux </a:t>
            </a:r>
            <a:r>
              <a:rPr lang="en-US" dirty="0" err="1"/>
              <a:t>conflits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72702D-EF95-4DE8-9565-3E8C8D6B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Messages clés</a:t>
            </a:r>
          </a:p>
        </p:txBody>
      </p:sp>
    </p:spTree>
    <p:extLst>
      <p:ext uri="{BB962C8B-B14F-4D97-AF65-F5344CB8AC3E}">
        <p14:creationId xmlns:p14="http://schemas.microsoft.com/office/powerpoint/2010/main" val="267071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La participation aux clusters </a:t>
            </a:r>
            <a:r>
              <a:rPr lang="en-US" dirty="0" err="1">
                <a:latin typeface="Calibri" panose="020F0502020204030204" pitchFamily="34" charset="0"/>
              </a:rPr>
              <a:t>est</a:t>
            </a:r>
            <a:r>
              <a:rPr lang="en-US" dirty="0">
                <a:latin typeface="Calibri" panose="020F0502020204030204" pitchFamily="34" charset="0"/>
              </a:rPr>
              <a:t> venue à signifier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b="1" dirty="0">
                <a:latin typeface="Calibri" panose="020F0502020204030204" pitchFamily="34" charset="0"/>
              </a:rPr>
              <a:t> assister </a:t>
            </a:r>
            <a:r>
              <a:rPr lang="en-US" dirty="0">
                <a:solidFill>
                  <a:srgbClr val="0099CC"/>
                </a:solidFill>
                <a:latin typeface="Calibri" panose="020F0502020204030204" pitchFamily="34" charset="0"/>
              </a:rPr>
              <a:t>à des </a:t>
            </a:r>
            <a:r>
              <a:rPr lang="en-US" dirty="0" err="1">
                <a:solidFill>
                  <a:srgbClr val="0099CC"/>
                </a:solidFill>
                <a:latin typeface="Calibri" panose="020F0502020204030204" pitchFamily="34" charset="0"/>
              </a:rPr>
              <a:t>réunions</a:t>
            </a:r>
            <a:r>
              <a:rPr lang="en-US" b="1" dirty="0">
                <a:solidFill>
                  <a:srgbClr val="0099CC"/>
                </a:solidFill>
                <a:latin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rgbClr val="0099CC"/>
                </a:solidFill>
                <a:latin typeface="Calibri" panose="020F0502020204030204" pitchFamily="34" charset="0"/>
              </a:rPr>
              <a:t>souvent</a:t>
            </a:r>
            <a:r>
              <a:rPr lang="en-US" b="1" dirty="0">
                <a:solidFill>
                  <a:srgbClr val="0099CC"/>
                </a:solidFill>
                <a:latin typeface="Calibri" panose="020F0502020204030204" pitchFamily="34" charset="0"/>
              </a:rPr>
              <a:t> mal </a:t>
            </a:r>
            <a:r>
              <a:rPr lang="en-US" b="1" dirty="0" err="1">
                <a:solidFill>
                  <a:srgbClr val="0099CC"/>
                </a:solidFill>
                <a:latin typeface="Calibri" panose="020F0502020204030204" pitchFamily="34" charset="0"/>
              </a:rPr>
              <a:t>gérées</a:t>
            </a:r>
            <a:r>
              <a:rPr lang="en-US" b="1" dirty="0">
                <a:solidFill>
                  <a:srgbClr val="0099CC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Défis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4511" y="3378696"/>
            <a:ext cx="8229600" cy="1180728"/>
          </a:xfrm>
          <a:prstGeom prst="rect">
            <a:avLst/>
          </a:prstGeom>
        </p:spPr>
        <p:txBody>
          <a:bodyPr vert="horz" lIns="91440" tIns="45720" rIns="91440" bIns="4572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dirty="0" err="1">
                <a:solidFill>
                  <a:prstClr val="black"/>
                </a:solidFill>
              </a:rPr>
              <a:t>Mais</a:t>
            </a:r>
            <a:r>
              <a:rPr lang="en-US" dirty="0">
                <a:solidFill>
                  <a:prstClr val="black"/>
                </a:solidFill>
              </a:rPr>
              <a:t> les </a:t>
            </a:r>
            <a:r>
              <a:rPr lang="en-US" dirty="0" err="1">
                <a:solidFill>
                  <a:prstClr val="black"/>
                </a:solidFill>
              </a:rPr>
              <a:t>réunions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doivent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être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considérées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comme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/>
              <a:t>faisant</a:t>
            </a:r>
            <a:r>
              <a:rPr lang="en-US" dirty="0"/>
              <a:t> </a:t>
            </a:r>
          </a:p>
          <a:p>
            <a:pPr marL="0" indent="0" algn="ctr">
              <a:buFontTx/>
              <a:buNone/>
              <a:defRPr/>
            </a:pPr>
            <a:r>
              <a:rPr lang="en-US" b="1" dirty="0" err="1">
                <a:solidFill>
                  <a:srgbClr val="0099CC"/>
                </a:solidFill>
              </a:rPr>
              <a:t>partie</a:t>
            </a:r>
            <a:r>
              <a:rPr lang="en-US" b="1" dirty="0">
                <a:solidFill>
                  <a:srgbClr val="0099CC"/>
                </a:solidFill>
              </a:rPr>
              <a:t> d'un </a:t>
            </a:r>
            <a:r>
              <a:rPr lang="en-US" b="1" dirty="0" err="1">
                <a:solidFill>
                  <a:srgbClr val="0099CC"/>
                </a:solidFill>
              </a:rPr>
              <a:t>processus</a:t>
            </a:r>
            <a:r>
              <a:rPr lang="mr-IN" b="1" dirty="0">
                <a:solidFill>
                  <a:srgbClr val="0099CC"/>
                </a:solidFill>
              </a:rPr>
              <a:t>...</a:t>
            </a:r>
            <a:endParaRPr lang="en-US" b="1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5157192"/>
            <a:ext cx="8229600" cy="1180728"/>
          </a:xfrm>
          <a:prstGeom prst="rect">
            <a:avLst/>
          </a:prstGeom>
        </p:spPr>
        <p:txBody>
          <a:bodyPr vert="horz" lIns="91440" tIns="45720" rIns="91440" bIns="4572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dirty="0" err="1">
                <a:solidFill>
                  <a:prstClr val="black"/>
                </a:solidFill>
              </a:rPr>
              <a:t>Cela</a:t>
            </a:r>
            <a:r>
              <a:rPr lang="en-US" dirty="0">
                <a:solidFill>
                  <a:prstClr val="black"/>
                </a:solidFill>
              </a:rPr>
              <a:t> conduit à des </a:t>
            </a:r>
            <a:r>
              <a:rPr lang="en-US" dirty="0" err="1">
                <a:solidFill>
                  <a:prstClr val="black"/>
                </a:solidFill>
              </a:rPr>
              <a:t>résultats</a:t>
            </a:r>
            <a:r>
              <a:rPr lang="en-US" dirty="0">
                <a:solidFill>
                  <a:prstClr val="black"/>
                </a:solidFill>
              </a:rPr>
              <a:t> plus </a:t>
            </a:r>
            <a:r>
              <a:rPr lang="en-US" dirty="0" err="1">
                <a:solidFill>
                  <a:prstClr val="black"/>
                </a:solidFill>
              </a:rPr>
              <a:t>nombreux</a:t>
            </a:r>
            <a:r>
              <a:rPr lang="en-US" dirty="0">
                <a:solidFill>
                  <a:prstClr val="black"/>
                </a:solidFill>
              </a:rPr>
              <a:t> et </a:t>
            </a:r>
            <a:r>
              <a:rPr lang="en-US" dirty="0" err="1">
                <a:solidFill>
                  <a:prstClr val="black"/>
                </a:solidFill>
              </a:rPr>
              <a:t>meilleurs</a:t>
            </a:r>
            <a:r>
              <a:rPr lang="en-US" dirty="0">
                <a:solidFill>
                  <a:prstClr val="black"/>
                </a:solidFill>
              </a:rPr>
              <a:t> pour </a:t>
            </a:r>
          </a:p>
          <a:p>
            <a:pPr marL="0" indent="0" algn="ctr">
              <a:buFontTx/>
              <a:buNone/>
              <a:defRPr/>
            </a:pPr>
            <a:r>
              <a:rPr lang="en-US" b="1" dirty="0">
                <a:solidFill>
                  <a:srgbClr val="0099CC"/>
                </a:solidFill>
              </a:rPr>
              <a:t>les </a:t>
            </a:r>
            <a:r>
              <a:rPr lang="en-US" b="1" dirty="0" err="1">
                <a:solidFill>
                  <a:srgbClr val="0099CC"/>
                </a:solidFill>
              </a:rPr>
              <a:t>personnes</a:t>
            </a:r>
            <a:r>
              <a:rPr lang="en-US" b="1" dirty="0">
                <a:solidFill>
                  <a:srgbClr val="0099CC"/>
                </a:solidFill>
              </a:rPr>
              <a:t> </a:t>
            </a:r>
            <a:r>
              <a:rPr lang="en-US" b="1" dirty="0" err="1">
                <a:solidFill>
                  <a:srgbClr val="0099CC"/>
                </a:solidFill>
              </a:rPr>
              <a:t>affectées</a:t>
            </a:r>
            <a:endParaRPr lang="en-US" b="1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88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>
                <a:solidFill>
                  <a:schemeClr val="bg1"/>
                </a:solidFill>
              </a:rPr>
              <a:t>Travail de groupe : conseils clés pour des réunions efficaces et participatives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8198179"/>
              </p:ext>
            </p:extLst>
          </p:nvPr>
        </p:nvGraphicFramePr>
        <p:xfrm>
          <a:off x="444511" y="1340768"/>
          <a:ext cx="8227049" cy="524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095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90872" y="1700808"/>
            <a:ext cx="8229600" cy="4525963"/>
          </a:xfrm>
          <a:prstGeom prst="rect">
            <a:avLst/>
          </a:prstGeom>
          <a:noFill/>
        </p:spPr>
        <p:txBody>
          <a:bodyPr lIns="90488" tIns="44450" rIns="90488" bIns="4445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3600" b="1" dirty="0" err="1">
                <a:solidFill>
                  <a:srgbClr val="1F497D"/>
                </a:solidFill>
              </a:rPr>
              <a:t>Pourquoi</a:t>
            </a:r>
            <a:r>
              <a:rPr lang="en-GB" sz="3600" b="1" dirty="0">
                <a:solidFill>
                  <a:srgbClr val="1F497D"/>
                </a:solidFill>
              </a:rPr>
              <a:t> :	</a:t>
            </a:r>
            <a:r>
              <a:rPr lang="en-GB" dirty="0" err="1">
                <a:solidFill>
                  <a:prstClr val="black"/>
                </a:solidFill>
              </a:rPr>
              <a:t>objectifs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clairs</a:t>
            </a:r>
            <a:endParaRPr lang="en-GB" dirty="0">
              <a:solidFill>
                <a:prstClr val="black"/>
              </a:solidFill>
            </a:endParaRPr>
          </a:p>
          <a:p>
            <a:pPr>
              <a:buFontTx/>
              <a:buNone/>
            </a:pPr>
            <a:r>
              <a:rPr lang="en-GB" sz="3600" b="1" dirty="0">
                <a:solidFill>
                  <a:srgbClr val="1F497D"/>
                </a:solidFill>
              </a:rPr>
              <a:t>Quoi : </a:t>
            </a:r>
            <a:r>
              <a:rPr lang="en-GB" dirty="0" err="1">
                <a:solidFill>
                  <a:prstClr val="black"/>
                </a:solidFill>
              </a:rPr>
              <a:t>ordre</a:t>
            </a:r>
            <a:r>
              <a:rPr lang="en-GB" dirty="0">
                <a:solidFill>
                  <a:prstClr val="black"/>
                </a:solidFill>
              </a:rPr>
              <a:t> du jour </a:t>
            </a:r>
            <a:r>
              <a:rPr lang="en-GB" dirty="0" err="1">
                <a:solidFill>
                  <a:prstClr val="black"/>
                </a:solidFill>
              </a:rPr>
              <a:t>clair</a:t>
            </a:r>
            <a:endParaRPr lang="en-GB" dirty="0">
              <a:solidFill>
                <a:prstClr val="black"/>
              </a:solidFill>
            </a:endParaRPr>
          </a:p>
          <a:p>
            <a:pPr>
              <a:buFontTx/>
              <a:buNone/>
            </a:pPr>
            <a:r>
              <a:rPr lang="en-GB" sz="3600" b="1" dirty="0">
                <a:solidFill>
                  <a:srgbClr val="1F497D"/>
                </a:solidFill>
              </a:rPr>
              <a:t>Qui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r>
              <a:rPr lang="en-GB" dirty="0">
                <a:solidFill>
                  <a:prstClr val="black"/>
                </a:solidFill>
              </a:rPr>
              <a:t>les </a:t>
            </a:r>
            <a:r>
              <a:rPr lang="en-GB" dirty="0" err="1">
                <a:solidFill>
                  <a:prstClr val="black"/>
                </a:solidFill>
              </a:rPr>
              <a:t>bonnes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personnes</a:t>
            </a:r>
            <a:r>
              <a:rPr lang="en-GB" dirty="0">
                <a:solidFill>
                  <a:prstClr val="black"/>
                </a:solidFill>
              </a:rPr>
              <a:t> ? </a:t>
            </a:r>
            <a:r>
              <a:rPr lang="en-GB" dirty="0" err="1">
                <a:solidFill>
                  <a:prstClr val="black"/>
                </a:solidFill>
              </a:rPr>
              <a:t>Anticiper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problèmes</a:t>
            </a:r>
            <a:r>
              <a:rPr lang="en-GB" dirty="0">
                <a:solidFill>
                  <a:prstClr val="black"/>
                </a:solidFill>
              </a:rPr>
              <a:t> ?</a:t>
            </a:r>
          </a:p>
          <a:p>
            <a:pPr>
              <a:buFontTx/>
              <a:buNone/>
            </a:pPr>
            <a:r>
              <a:rPr lang="en-GB" sz="3600" b="1" dirty="0" err="1">
                <a:solidFill>
                  <a:srgbClr val="1F497D"/>
                </a:solidFill>
              </a:rPr>
              <a:t>Où</a:t>
            </a:r>
            <a:r>
              <a:rPr lang="en-GB" sz="3600" b="1" dirty="0">
                <a:solidFill>
                  <a:srgbClr val="1F497D"/>
                </a:solidFill>
              </a:rPr>
              <a:t> : </a:t>
            </a:r>
            <a:r>
              <a:rPr lang="en-GB" dirty="0" err="1">
                <a:solidFill>
                  <a:prstClr val="black"/>
                </a:solidFill>
              </a:rPr>
              <a:t>choix</a:t>
            </a:r>
            <a:r>
              <a:rPr lang="en-GB" dirty="0">
                <a:solidFill>
                  <a:prstClr val="black"/>
                </a:solidFill>
              </a:rPr>
              <a:t> ? Disposition ? </a:t>
            </a:r>
            <a:r>
              <a:rPr lang="en-GB" dirty="0" err="1">
                <a:solidFill>
                  <a:prstClr val="black"/>
                </a:solidFill>
              </a:rPr>
              <a:t>Sièges</a:t>
            </a:r>
            <a:r>
              <a:rPr lang="en-GB" dirty="0">
                <a:solidFill>
                  <a:prstClr val="black"/>
                </a:solidFill>
              </a:rPr>
              <a:t> ?</a:t>
            </a:r>
          </a:p>
          <a:p>
            <a:pPr>
              <a:buFontTx/>
              <a:buNone/>
            </a:pPr>
            <a:r>
              <a:rPr lang="en-GB" sz="3600" b="1" dirty="0" err="1">
                <a:solidFill>
                  <a:srgbClr val="1F497D"/>
                </a:solidFill>
              </a:rPr>
              <a:t>Quand</a:t>
            </a:r>
            <a:r>
              <a:rPr lang="en-GB" sz="3600" b="1" dirty="0">
                <a:solidFill>
                  <a:srgbClr val="1F497D"/>
                </a:solidFill>
              </a:rPr>
              <a:t> : </a:t>
            </a:r>
            <a:r>
              <a:rPr lang="en-GB" dirty="0">
                <a:solidFill>
                  <a:prstClr val="black"/>
                </a:solidFill>
              </a:rPr>
              <a:t>le </a:t>
            </a:r>
            <a:r>
              <a:rPr lang="en-GB" dirty="0" err="1">
                <a:solidFill>
                  <a:prstClr val="black"/>
                </a:solidFill>
              </a:rPr>
              <a:t>meilleur</a:t>
            </a:r>
            <a:r>
              <a:rPr lang="en-GB" dirty="0">
                <a:solidFill>
                  <a:prstClr val="black"/>
                </a:solidFill>
              </a:rPr>
              <a:t> moment ? Y a-t-</a:t>
            </a:r>
            <a:r>
              <a:rPr lang="en-GB" dirty="0" err="1">
                <a:solidFill>
                  <a:prstClr val="black"/>
                </a:solidFill>
              </a:rPr>
              <a:t>il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assez</a:t>
            </a:r>
            <a:r>
              <a:rPr lang="en-GB" dirty="0">
                <a:solidFill>
                  <a:prstClr val="black"/>
                </a:solidFill>
              </a:rPr>
              <a:t> de temps ?</a:t>
            </a:r>
          </a:p>
          <a:p>
            <a:pPr>
              <a:buFontTx/>
              <a:buNone/>
            </a:pPr>
            <a:r>
              <a:rPr lang="en-GB" sz="3600" b="1" dirty="0">
                <a:solidFill>
                  <a:srgbClr val="1F497D"/>
                </a:solidFill>
              </a:rPr>
              <a:t>Comment</a:t>
            </a:r>
            <a:r>
              <a:rPr lang="en-GB" sz="2400" dirty="0">
                <a:solidFill>
                  <a:prstClr val="black"/>
                </a:solidFill>
              </a:rPr>
              <a:t>:	</a:t>
            </a:r>
            <a:r>
              <a:rPr lang="en-GB" dirty="0" err="1">
                <a:solidFill>
                  <a:prstClr val="black"/>
                </a:solidFill>
              </a:rPr>
              <a:t>impliquer</a:t>
            </a:r>
            <a:r>
              <a:rPr lang="en-GB" dirty="0">
                <a:solidFill>
                  <a:prstClr val="black"/>
                </a:solidFill>
              </a:rPr>
              <a:t> tout le </a:t>
            </a:r>
            <a:r>
              <a:rPr lang="en-GB" dirty="0" err="1">
                <a:solidFill>
                  <a:prstClr val="black"/>
                </a:solidFill>
              </a:rPr>
              <a:t>monde</a:t>
            </a:r>
            <a:r>
              <a:rPr lang="en-GB" dirty="0">
                <a:solidFill>
                  <a:prstClr val="black"/>
                </a:solidFill>
              </a:rPr>
              <a:t> ? </a:t>
            </a:r>
            <a:r>
              <a:rPr lang="en-GB" dirty="0" err="1">
                <a:solidFill>
                  <a:prstClr val="black"/>
                </a:solidFill>
              </a:rPr>
              <a:t>Traduction</a:t>
            </a:r>
            <a:r>
              <a:rPr lang="en-GB" dirty="0">
                <a:solidFill>
                  <a:prstClr val="black"/>
                </a:solidFill>
              </a:rPr>
              <a:t> ? Clarifier ?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5F5BAE"/>
                </a:solidFill>
              </a:rPr>
              <a:t>Avant : </a:t>
            </a:r>
            <a:r>
              <a:rPr lang="en-GB" b="1">
                <a:solidFill>
                  <a:schemeClr val="bg1"/>
                </a:solidFill>
              </a:rPr>
              <a:t>préparation</a:t>
            </a:r>
          </a:p>
        </p:txBody>
      </p:sp>
    </p:spTree>
    <p:extLst>
      <p:ext uri="{BB962C8B-B14F-4D97-AF65-F5344CB8AC3E}">
        <p14:creationId xmlns:p14="http://schemas.microsoft.com/office/powerpoint/2010/main" val="35552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EEC377-44F9-4F34-8B1C-F9335B9E3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6" y="2996953"/>
            <a:ext cx="3898774" cy="14401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/>
              <a:t>Modèle d'ordre du jour de réunion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611DC9-94BE-4C5C-88AD-6E7B2D84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Ressources de gestion de réunion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74DD7-3C95-4938-9BF5-5BCBF32135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96541"/>
            <a:ext cx="3528392" cy="51332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196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5F5BAE"/>
                </a:solidFill>
              </a:rPr>
              <a:t>Pendant : </a:t>
            </a:r>
            <a:r>
              <a:rPr lang="en-GB" b="1">
                <a:solidFill>
                  <a:schemeClr val="bg1"/>
                </a:solidFill>
              </a:rPr>
              <a:t>créer un début positif</a:t>
            </a:r>
          </a:p>
        </p:txBody>
      </p:sp>
      <p:pic>
        <p:nvPicPr>
          <p:cNvPr id="9" name="Picture 2" descr="Image result for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7" y="2136419"/>
            <a:ext cx="926250" cy="778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67627" y="2341077"/>
            <a:ext cx="6806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prstClr val="black"/>
                </a:solidFill>
              </a:rPr>
              <a:t>Détendre et rassurer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1" name="Picture 2" descr="Image result for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7" y="3165121"/>
            <a:ext cx="926250" cy="778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67627" y="3354390"/>
            <a:ext cx="6806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prstClr val="black"/>
                </a:solidFill>
              </a:rPr>
              <a:t>Donnez le ton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3" name="Picture 2" descr="Image result for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7" y="4188326"/>
            <a:ext cx="926250" cy="778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7627" y="4382584"/>
            <a:ext cx="6148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prstClr val="black"/>
                </a:solidFill>
              </a:rPr>
              <a:t>Favoriser</a:t>
            </a:r>
            <a:r>
              <a:rPr lang="en-GB" sz="2800" dirty="0">
                <a:solidFill>
                  <a:prstClr val="black"/>
                </a:solidFill>
              </a:rPr>
              <a:t> la participation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738" y="1171477"/>
            <a:ext cx="78566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>
                <a:solidFill>
                  <a:prstClr val="black"/>
                </a:solidFill>
              </a:rPr>
              <a:t>Le début de chaque réunion doit :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16" name="Picture 2" descr="Image result for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33" y="5210870"/>
            <a:ext cx="926250" cy="778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67627" y="5415528"/>
            <a:ext cx="6148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prstClr val="black"/>
                </a:solidFill>
              </a:rPr>
              <a:t>Mettre l'accent sur le but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2204864"/>
            <a:ext cx="3240360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Important pour </a:t>
            </a:r>
            <a:r>
              <a:rPr lang="en-US" sz="4000" b="1" dirty="0" err="1">
                <a:solidFill>
                  <a:prstClr val="black"/>
                </a:solidFill>
              </a:rPr>
              <a:t>établir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une</a:t>
            </a:r>
            <a:r>
              <a:rPr lang="en-US" sz="4000" b="1" dirty="0">
                <a:solidFill>
                  <a:prstClr val="black"/>
                </a:solidFill>
              </a:rPr>
              <a:t> relation de </a:t>
            </a:r>
            <a:r>
              <a:rPr lang="en-US" sz="4000" b="1" dirty="0" err="1">
                <a:solidFill>
                  <a:prstClr val="black"/>
                </a:solidFill>
              </a:rPr>
              <a:t>confiance</a:t>
            </a:r>
            <a:r>
              <a:rPr lang="en-US" sz="4000" b="1" dirty="0">
                <a:solidFill>
                  <a:prstClr val="black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36190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5F5BAE"/>
                </a:solidFill>
              </a:rPr>
              <a:t>Pendant : </a:t>
            </a:r>
            <a:r>
              <a:rPr lang="en-GB" b="1">
                <a:solidFill>
                  <a:schemeClr val="bg1"/>
                </a:solidFill>
              </a:rPr>
              <a:t>un animateur efficace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7803163"/>
              </p:ext>
            </p:extLst>
          </p:nvPr>
        </p:nvGraphicFramePr>
        <p:xfrm>
          <a:off x="179512" y="1556792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17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5F5BAE"/>
                </a:solidFill>
              </a:rPr>
              <a:t>Pendant : </a:t>
            </a:r>
            <a:r>
              <a:rPr lang="en-GB" b="1" dirty="0">
                <a:solidFill>
                  <a:schemeClr val="bg1"/>
                </a:solidFill>
              </a:rPr>
              <a:t>techniques pour </a:t>
            </a:r>
            <a:r>
              <a:rPr lang="en-GB" b="1" dirty="0" err="1">
                <a:solidFill>
                  <a:schemeClr val="bg1"/>
                </a:solidFill>
              </a:rPr>
              <a:t>impliquer</a:t>
            </a:r>
            <a:r>
              <a:rPr lang="en-GB" b="1" dirty="0">
                <a:solidFill>
                  <a:schemeClr val="bg1"/>
                </a:solidFill>
              </a:rPr>
              <a:t> tout le </a:t>
            </a:r>
            <a:r>
              <a:rPr lang="en-GB" b="1" dirty="0" err="1">
                <a:solidFill>
                  <a:schemeClr val="bg1"/>
                </a:solidFill>
              </a:rPr>
              <a:t>monde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084618056"/>
              </p:ext>
            </p:extLst>
          </p:nvPr>
        </p:nvGraphicFramePr>
        <p:xfrm>
          <a:off x="323528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2708920"/>
            <a:ext cx="23762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Surtout : soyez sensible à la différence culturelle, aux styles, aux besoins et aux attentes de tous les participants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1124744"/>
            <a:ext cx="2376264" cy="5733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Cela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peut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parfois</a:t>
            </a:r>
            <a:r>
              <a:rPr lang="en-US" sz="2400" dirty="0">
                <a:solidFill>
                  <a:prstClr val="black"/>
                </a:solidFill>
              </a:rPr>
              <a:t> signifier </a:t>
            </a:r>
            <a:r>
              <a:rPr lang="en-US" sz="2400" dirty="0" err="1">
                <a:solidFill>
                  <a:prstClr val="black"/>
                </a:solidFill>
              </a:rPr>
              <a:t>d'empêcher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certains</a:t>
            </a:r>
            <a:r>
              <a:rPr lang="en-US" sz="2400" dirty="0">
                <a:solidFill>
                  <a:prstClr val="black"/>
                </a:solidFill>
              </a:rPr>
              <a:t> participants de </a:t>
            </a:r>
            <a:r>
              <a:rPr lang="en-US" sz="2400" dirty="0" err="1">
                <a:solidFill>
                  <a:prstClr val="black"/>
                </a:solidFill>
              </a:rPr>
              <a:t>dominer</a:t>
            </a:r>
            <a:r>
              <a:rPr lang="en-US" sz="2400" dirty="0">
                <a:solidFill>
                  <a:prstClr val="black"/>
                </a:solidFill>
              </a:rPr>
              <a:t> les discussions </a:t>
            </a:r>
            <a:r>
              <a:rPr lang="en-US" sz="2400" dirty="0" err="1">
                <a:solidFill>
                  <a:prstClr val="black"/>
                </a:solidFill>
              </a:rPr>
              <a:t>afin</a:t>
            </a:r>
            <a:r>
              <a:rPr lang="en-US" sz="2400" dirty="0">
                <a:solidFill>
                  <a:prstClr val="black"/>
                </a:solidFill>
              </a:rPr>
              <a:t> de </a:t>
            </a:r>
            <a:r>
              <a:rPr lang="en-US" sz="2400" dirty="0" err="1">
                <a:solidFill>
                  <a:prstClr val="black"/>
                </a:solidFill>
              </a:rPr>
              <a:t>permettre</a:t>
            </a:r>
            <a:r>
              <a:rPr lang="en-US" sz="2400" dirty="0">
                <a:solidFill>
                  <a:prstClr val="black"/>
                </a:solidFill>
              </a:rPr>
              <a:t> à </a:t>
            </a:r>
            <a:r>
              <a:rPr lang="en-US" sz="2400" dirty="0" err="1">
                <a:solidFill>
                  <a:prstClr val="black"/>
                </a:solidFill>
              </a:rPr>
              <a:t>d'autres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voix</a:t>
            </a:r>
            <a:r>
              <a:rPr lang="en-US" sz="2400" dirty="0">
                <a:solidFill>
                  <a:prstClr val="black"/>
                </a:solidFill>
              </a:rPr>
              <a:t> d'être </a:t>
            </a:r>
            <a:r>
              <a:rPr lang="en-US" sz="2400" dirty="0" err="1">
                <a:solidFill>
                  <a:prstClr val="black"/>
                </a:solidFill>
              </a:rPr>
              <a:t>entendues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mr-IN" sz="2400" dirty="0">
                <a:solidFill>
                  <a:prstClr val="black"/>
                </a:solidFill>
              </a:rPr>
              <a:t>-</a:t>
            </a:r>
            <a:r>
              <a:rPr lang="en-US" sz="2400" dirty="0">
                <a:solidFill>
                  <a:prstClr val="black"/>
                </a:solidFill>
              </a:rPr>
              <a:t> en </a:t>
            </a:r>
            <a:r>
              <a:rPr lang="en-US" sz="2400" dirty="0" err="1">
                <a:solidFill>
                  <a:prstClr val="black"/>
                </a:solidFill>
              </a:rPr>
              <a:t>particulier</a:t>
            </a:r>
            <a:r>
              <a:rPr lang="en-US" sz="2400" dirty="0">
                <a:solidFill>
                  <a:prstClr val="black"/>
                </a:solidFill>
              </a:rPr>
              <a:t> les </a:t>
            </a:r>
            <a:r>
              <a:rPr lang="en-US" sz="2400" dirty="0" err="1">
                <a:solidFill>
                  <a:prstClr val="black"/>
                </a:solidFill>
              </a:rPr>
              <a:t>acteurs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locaux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ou</a:t>
            </a:r>
            <a:r>
              <a:rPr lang="en-US" sz="2400" dirty="0">
                <a:solidFill>
                  <a:prstClr val="black"/>
                </a:solidFill>
              </a:rPr>
              <a:t> les </a:t>
            </a:r>
            <a:r>
              <a:rPr lang="en-US" sz="2400" dirty="0" err="1">
                <a:solidFill>
                  <a:prstClr val="black"/>
                </a:solidFill>
              </a:rPr>
              <a:t>membres</a:t>
            </a:r>
            <a:r>
              <a:rPr lang="en-US" sz="2400" dirty="0">
                <a:solidFill>
                  <a:prstClr val="black"/>
                </a:solidFill>
              </a:rPr>
              <a:t> de la </a:t>
            </a:r>
            <a:r>
              <a:rPr lang="en-US" sz="2400" dirty="0" err="1">
                <a:solidFill>
                  <a:prstClr val="black"/>
                </a:solidFill>
              </a:rPr>
              <a:t>communauté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65097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_dlc_DocId xmlns="5858627f-d058-4b92-9b52-677b5fd7d454">EMOPSGCCU-1435067120-27935</_dlc_DocId>
    <TaxCatchAll xmlns="ca283e0b-db31-4043-a2ef-b80661bf084a">
      <Value>3</Value>
    </TaxCatchAll>
    <_dlc_DocIdUrl xmlns="5858627f-d058-4b92-9b52-677b5fd7d454">
      <Url>https://unicef.sharepoint.com/teams/EMOPS-GCCU/_layouts/15/DocIdRedir.aspx?ID=EMOPSGCCU-1435067120-27935</Url>
      <Description>EMOPSGCCU-1435067120-27935</Description>
    </_dlc_DocIdUrl>
    <ContentLanguage xmlns="ca283e0b-db31-4043-a2ef-b80661bf084a">English</ContentLanguage>
    <k8c968e8c72a4eda96b7e8fdbe192be2 xmlns="ca283e0b-db31-4043-a2ef-b80661bf084a">
      <Terms xmlns="http://schemas.microsoft.com/office/infopath/2007/PartnerControls"/>
    </k8c968e8c72a4eda96b7e8fdbe192be2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F2F69F4C-03B5-48EB-9A64-F2321E432D3C}"/>
</file>

<file path=customXml/itemProps2.xml><?xml version="1.0" encoding="utf-8"?>
<ds:datastoreItem xmlns:ds="http://schemas.openxmlformats.org/officeDocument/2006/customXml" ds:itemID="{52DB46F3-3890-4B6C-9610-E981E22E259B}"/>
</file>

<file path=customXml/itemProps3.xml><?xml version="1.0" encoding="utf-8"?>
<ds:datastoreItem xmlns:ds="http://schemas.openxmlformats.org/officeDocument/2006/customXml" ds:itemID="{DC05AF42-E77A-4FE4-A205-6962D4C3D7B4}"/>
</file>

<file path=customXml/itemProps4.xml><?xml version="1.0" encoding="utf-8"?>
<ds:datastoreItem xmlns:ds="http://schemas.openxmlformats.org/officeDocument/2006/customXml" ds:itemID="{C31EDCD0-31CA-4124-8A7C-7B9857E6F5F2}"/>
</file>

<file path=customXml/itemProps5.xml><?xml version="1.0" encoding="utf-8"?>
<ds:datastoreItem xmlns:ds="http://schemas.openxmlformats.org/officeDocument/2006/customXml" ds:itemID="{2276AD91-1D11-4C89-AC35-C59BF75881D1}"/>
</file>

<file path=customXml/itemProps6.xml><?xml version="1.0" encoding="utf-8"?>
<ds:datastoreItem xmlns:ds="http://schemas.openxmlformats.org/officeDocument/2006/customXml" ds:itemID="{6DF51EA9-8C15-48DD-A2C7-EEF27315EC63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488</TotalTime>
  <Words>2002</Words>
  <Application>Microsoft Office PowerPoint</Application>
  <PresentationFormat>On-screen Show (4:3)</PresentationFormat>
  <Paragraphs>205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Trebuchet MS</vt:lpstr>
      <vt:lpstr>1_Theme1</vt:lpstr>
      <vt:lpstr>1_Office Theme</vt:lpstr>
      <vt:lpstr>1.6 Qualités personnelles pour la coordination</vt:lpstr>
      <vt:lpstr>Objectifs de la session</vt:lpstr>
      <vt:lpstr>Défis</vt:lpstr>
      <vt:lpstr>Travail de groupe : conseils clés pour des réunions efficaces et participatives</vt:lpstr>
      <vt:lpstr>Avant : préparation</vt:lpstr>
      <vt:lpstr>Ressources de gestion de réunion</vt:lpstr>
      <vt:lpstr>Pendant : créer un début positif</vt:lpstr>
      <vt:lpstr>Pendant : un animateur efficace</vt:lpstr>
      <vt:lpstr>Pendant : techniques pour impliquer tout le monde</vt:lpstr>
      <vt:lpstr>Après la réunion</vt:lpstr>
      <vt:lpstr>Ressources de gestion de réunion</vt:lpstr>
      <vt:lpstr>Alternatives aux réunions ?</vt:lpstr>
      <vt:lpstr>Alternative possible</vt:lpstr>
      <vt:lpstr>Ressources de gestion de réunion</vt:lpstr>
      <vt:lpstr>Messages clés</vt:lpstr>
      <vt:lpstr>Exigences liées à l'obtention d’un consensus</vt:lpstr>
      <vt:lpstr>Faciliter le consensus</vt:lpstr>
      <vt:lpstr>Causes du conflit</vt:lpstr>
      <vt:lpstr>PowerPoint Presentation</vt:lpstr>
      <vt:lpstr>Faire face à l'impasse</vt:lpstr>
      <vt:lpstr>Messages clés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Meeting Management</dc:title>
  <dc:creator>Marion Orchison</dc:creator>
  <cp:lastModifiedBy>Yara Sfeir</cp:lastModifiedBy>
  <cp:revision>34</cp:revision>
  <dcterms:created xsi:type="dcterms:W3CDTF">2017-10-16T09:49:47Z</dcterms:created>
  <dcterms:modified xsi:type="dcterms:W3CDTF">2019-09-11T18:09:36Z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_dlc_DocIdItemGuid">
    <vt:lpwstr>47ea1a7f-34d0-440f-a313-c30cc14136e7</vt:lpwstr>
  </property>
  <property fmtid="{D5CDD505-2E9C-101B-9397-08002B2CF9AE}" pid="5" name="TaxKeyword">
    <vt:lpwstr/>
  </property>
</Properties>
</file>