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27"/>
  </p:notesMasterIdLst>
  <p:sldIdLst>
    <p:sldId id="257" r:id="rId8"/>
    <p:sldId id="258" r:id="rId9"/>
    <p:sldId id="271" r:id="rId10"/>
    <p:sldId id="272" r:id="rId11"/>
    <p:sldId id="259" r:id="rId12"/>
    <p:sldId id="273" r:id="rId13"/>
    <p:sldId id="283" r:id="rId14"/>
    <p:sldId id="274" r:id="rId15"/>
    <p:sldId id="284" r:id="rId16"/>
    <p:sldId id="285" r:id="rId17"/>
    <p:sldId id="275" r:id="rId18"/>
    <p:sldId id="286" r:id="rId19"/>
    <p:sldId id="287" r:id="rId20"/>
    <p:sldId id="276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1257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Oyo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190AC3-665D-4C1F-BD4B-2F56B8F331A9}" v="65" dt="2019-10-15T09:53:38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8" autoAdjust="0"/>
    <p:restoredTop sz="71049" autoAdjust="0"/>
  </p:normalViewPr>
  <p:slideViewPr>
    <p:cSldViewPr>
      <p:cViewPr varScale="1">
        <p:scale>
          <a:sx n="72" d="100"/>
          <a:sy n="72" d="100"/>
        </p:scale>
        <p:origin x="9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2B9BCE1-8710-4E5A-8E76-7CCC666C465F}"/>
    <pc:docChg chg="addSld delSld modSld">
      <pc:chgData name="" userId="" providerId="" clId="Web-{E2B9BCE1-8710-4E5A-8E76-7CCC666C465F}" dt="2019-03-15T10:12:49.846" v="1164"/>
      <pc:docMkLst>
        <pc:docMk/>
      </pc:docMkLst>
      <pc:sldChg chg="modSp modNotes">
        <pc:chgData name="" userId="" providerId="" clId="Web-{E2B9BCE1-8710-4E5A-8E76-7CCC666C465F}" dt="2019-03-15T09:50:24.047" v="351" actId="20577"/>
        <pc:sldMkLst>
          <pc:docMk/>
          <pc:sldMk cId="2557534136" sldId="273"/>
        </pc:sldMkLst>
        <pc:spChg chg="mod">
          <ac:chgData name="" userId="" providerId="" clId="Web-{E2B9BCE1-8710-4E5A-8E76-7CCC666C465F}" dt="2019-03-15T09:29:00.437" v="84" actId="20577"/>
          <ac:spMkLst>
            <pc:docMk/>
            <pc:sldMk cId="2557534136" sldId="273"/>
            <ac:spMk id="4" creationId="{00000000-0000-0000-0000-000000000000}"/>
          </ac:spMkLst>
        </pc:spChg>
        <pc:spChg chg="mod">
          <ac:chgData name="" userId="" providerId="" clId="Web-{E2B9BCE1-8710-4E5A-8E76-7CCC666C465F}" dt="2019-03-15T09:50:24.047" v="351" actId="20577"/>
          <ac:spMkLst>
            <pc:docMk/>
            <pc:sldMk cId="2557534136" sldId="273"/>
            <ac:spMk id="8" creationId="{00000000-0000-0000-0000-000000000000}"/>
          </ac:spMkLst>
        </pc:spChg>
      </pc:sldChg>
      <pc:sldChg chg="modSp modNotes">
        <pc:chgData name="" userId="" providerId="" clId="Web-{E2B9BCE1-8710-4E5A-8E76-7CCC666C465F}" dt="2019-03-15T09:51:41.971" v="398" actId="20577"/>
        <pc:sldMkLst>
          <pc:docMk/>
          <pc:sldMk cId="4266146196" sldId="274"/>
        </pc:sldMkLst>
        <pc:spChg chg="mod">
          <ac:chgData name="" userId="" providerId="" clId="Web-{E2B9BCE1-8710-4E5A-8E76-7CCC666C465F}" dt="2019-03-15T09:30:46.551" v="114" actId="20577"/>
          <ac:spMkLst>
            <pc:docMk/>
            <pc:sldMk cId="4266146196" sldId="274"/>
            <ac:spMk id="3" creationId="{00000000-0000-0000-0000-000000000000}"/>
          </ac:spMkLst>
        </pc:spChg>
        <pc:spChg chg="mod">
          <ac:chgData name="" userId="" providerId="" clId="Web-{E2B9BCE1-8710-4E5A-8E76-7CCC666C465F}" dt="2019-03-15T09:51:41.971" v="398" actId="20577"/>
          <ac:spMkLst>
            <pc:docMk/>
            <pc:sldMk cId="4266146196" sldId="274"/>
            <ac:spMk id="5" creationId="{00000000-0000-0000-0000-000000000000}"/>
          </ac:spMkLst>
        </pc:spChg>
      </pc:sldChg>
      <pc:sldChg chg="modSp modNotes">
        <pc:chgData name="" userId="" providerId="" clId="Web-{E2B9BCE1-8710-4E5A-8E76-7CCC666C465F}" dt="2019-03-15T09:55:47.527" v="580" actId="20577"/>
        <pc:sldMkLst>
          <pc:docMk/>
          <pc:sldMk cId="3613270588" sldId="275"/>
        </pc:sldMkLst>
        <pc:spChg chg="mod">
          <ac:chgData name="" userId="" providerId="" clId="Web-{E2B9BCE1-8710-4E5A-8E76-7CCC666C465F}" dt="2019-03-15T09:48:07.917" v="274" actId="20577"/>
          <ac:spMkLst>
            <pc:docMk/>
            <pc:sldMk cId="3613270588" sldId="275"/>
            <ac:spMk id="6" creationId="{00000000-0000-0000-0000-000000000000}"/>
          </ac:spMkLst>
        </pc:spChg>
        <pc:spChg chg="mod">
          <ac:chgData name="" userId="" providerId="" clId="Web-{E2B9BCE1-8710-4E5A-8E76-7CCC666C465F}" dt="2019-03-15T09:55:47.527" v="580" actId="20577"/>
          <ac:spMkLst>
            <pc:docMk/>
            <pc:sldMk cId="3613270588" sldId="275"/>
            <ac:spMk id="8" creationId="{00000000-0000-0000-0000-000000000000}"/>
          </ac:spMkLst>
        </pc:spChg>
      </pc:sldChg>
      <pc:sldChg chg="modSp modNotes">
        <pc:chgData name="" userId="" providerId="" clId="Web-{E2B9BCE1-8710-4E5A-8E76-7CCC666C465F}" dt="2019-03-15T10:04:46.031" v="852" actId="20577"/>
        <pc:sldMkLst>
          <pc:docMk/>
          <pc:sldMk cId="1709028338" sldId="276"/>
        </pc:sldMkLst>
        <pc:spChg chg="mod">
          <ac:chgData name="" userId="" providerId="" clId="Web-{E2B9BCE1-8710-4E5A-8E76-7CCC666C465F}" dt="2019-03-15T10:04:46.031" v="852" actId="20577"/>
          <ac:spMkLst>
            <pc:docMk/>
            <pc:sldMk cId="1709028338" sldId="276"/>
            <ac:spMk id="6" creationId="{00000000-0000-0000-0000-000000000000}"/>
          </ac:spMkLst>
        </pc:spChg>
      </pc:sldChg>
      <pc:sldChg chg="modSp modNotes">
        <pc:chgData name="" userId="" providerId="" clId="Web-{E2B9BCE1-8710-4E5A-8E76-7CCC666C465F}" dt="2019-03-15T10:07:24.131" v="946" actId="20577"/>
        <pc:sldMkLst>
          <pc:docMk/>
          <pc:sldMk cId="2078478387" sldId="277"/>
        </pc:sldMkLst>
        <pc:spChg chg="mod">
          <ac:chgData name="" userId="" providerId="" clId="Web-{E2B9BCE1-8710-4E5A-8E76-7CCC666C465F}" dt="2019-03-15T10:07:24.131" v="946" actId="20577"/>
          <ac:spMkLst>
            <pc:docMk/>
            <pc:sldMk cId="2078478387" sldId="277"/>
            <ac:spMk id="5" creationId="{00000000-0000-0000-0000-000000000000}"/>
          </ac:spMkLst>
        </pc:spChg>
      </pc:sldChg>
      <pc:sldChg chg="modSp modNotes">
        <pc:chgData name="" userId="" providerId="" clId="Web-{E2B9BCE1-8710-4E5A-8E76-7CCC666C465F}" dt="2019-03-15T10:11:50.891" v="1156" actId="20577"/>
        <pc:sldMkLst>
          <pc:docMk/>
          <pc:sldMk cId="1144178928" sldId="278"/>
        </pc:sldMkLst>
        <pc:spChg chg="mod">
          <ac:chgData name="" userId="" providerId="" clId="Web-{E2B9BCE1-8710-4E5A-8E76-7CCC666C465F}" dt="2019-03-15T10:11:50.891" v="1156" actId="20577"/>
          <ac:spMkLst>
            <pc:docMk/>
            <pc:sldMk cId="1144178928" sldId="278"/>
            <ac:spMk id="5" creationId="{00000000-0000-0000-0000-000000000000}"/>
          </ac:spMkLst>
        </pc:spChg>
      </pc:sldChg>
      <pc:sldChg chg="modNotes">
        <pc:chgData name="" userId="" providerId="" clId="Web-{E2B9BCE1-8710-4E5A-8E76-7CCC666C465F}" dt="2019-03-15T10:12:25.064" v="1162"/>
        <pc:sldMkLst>
          <pc:docMk/>
          <pc:sldMk cId="3543678394" sldId="279"/>
        </pc:sldMkLst>
      </pc:sldChg>
      <pc:sldChg chg="delSp">
        <pc:chgData name="" userId="" providerId="" clId="Web-{E2B9BCE1-8710-4E5A-8E76-7CCC666C465F}" dt="2019-03-15T10:12:45.971" v="1163"/>
        <pc:sldMkLst>
          <pc:docMk/>
          <pc:sldMk cId="3813612122" sldId="280"/>
        </pc:sldMkLst>
        <pc:spChg chg="del">
          <ac:chgData name="" userId="" providerId="" clId="Web-{E2B9BCE1-8710-4E5A-8E76-7CCC666C465F}" dt="2019-03-15T10:12:45.971" v="1163"/>
          <ac:spMkLst>
            <pc:docMk/>
            <pc:sldMk cId="3813612122" sldId="280"/>
            <ac:spMk id="2" creationId="{ADE6CC13-E8BE-4B8C-988E-EACE370E3D38}"/>
          </ac:spMkLst>
        </pc:spChg>
      </pc:sldChg>
      <pc:sldChg chg="del">
        <pc:chgData name="" userId="" providerId="" clId="Web-{E2B9BCE1-8710-4E5A-8E76-7CCC666C465F}" dt="2019-03-15T10:12:49.846" v="1164"/>
        <pc:sldMkLst>
          <pc:docMk/>
          <pc:sldMk cId="3028017298" sldId="281"/>
        </pc:sldMkLst>
      </pc:sldChg>
      <pc:sldChg chg="modSp add replId">
        <pc:chgData name="" userId="" providerId="" clId="Web-{E2B9BCE1-8710-4E5A-8E76-7CCC666C465F}" dt="2019-03-15T09:51:14.767" v="390" actId="20577"/>
        <pc:sldMkLst>
          <pc:docMk/>
          <pc:sldMk cId="889891500" sldId="283"/>
        </pc:sldMkLst>
        <pc:spChg chg="mod">
          <ac:chgData name="" userId="" providerId="" clId="Web-{E2B9BCE1-8710-4E5A-8E76-7CCC666C465F}" dt="2019-03-15T09:29:17.251" v="96" actId="20577"/>
          <ac:spMkLst>
            <pc:docMk/>
            <pc:sldMk cId="889891500" sldId="283"/>
            <ac:spMk id="4" creationId="{00000000-0000-0000-0000-000000000000}"/>
          </ac:spMkLst>
        </pc:spChg>
        <pc:spChg chg="mod">
          <ac:chgData name="" userId="" providerId="" clId="Web-{E2B9BCE1-8710-4E5A-8E76-7CCC666C465F}" dt="2019-03-15T09:51:14.767" v="390" actId="20577"/>
          <ac:spMkLst>
            <pc:docMk/>
            <pc:sldMk cId="889891500" sldId="283"/>
            <ac:spMk id="8" creationId="{00000000-0000-0000-0000-000000000000}"/>
          </ac:spMkLst>
        </pc:spChg>
      </pc:sldChg>
      <pc:sldChg chg="modSp add replId">
        <pc:chgData name="" userId="" providerId="" clId="Web-{E2B9BCE1-8710-4E5A-8E76-7CCC666C465F}" dt="2019-03-15T09:52:56.209" v="443" actId="20577"/>
        <pc:sldMkLst>
          <pc:docMk/>
          <pc:sldMk cId="2907556096" sldId="284"/>
        </pc:sldMkLst>
        <pc:spChg chg="mod">
          <ac:chgData name="" userId="" providerId="" clId="Web-{E2B9BCE1-8710-4E5A-8E76-7CCC666C465F}" dt="2019-03-15T09:32:33.445" v="166" actId="20577"/>
          <ac:spMkLst>
            <pc:docMk/>
            <pc:sldMk cId="2907556096" sldId="284"/>
            <ac:spMk id="3" creationId="{00000000-0000-0000-0000-000000000000}"/>
          </ac:spMkLst>
        </pc:spChg>
        <pc:spChg chg="mod">
          <ac:chgData name="" userId="" providerId="" clId="Web-{E2B9BCE1-8710-4E5A-8E76-7CCC666C465F}" dt="2019-03-15T09:52:56.209" v="443" actId="20577"/>
          <ac:spMkLst>
            <pc:docMk/>
            <pc:sldMk cId="2907556096" sldId="284"/>
            <ac:spMk id="5" creationId="{00000000-0000-0000-0000-000000000000}"/>
          </ac:spMkLst>
        </pc:spChg>
      </pc:sldChg>
      <pc:sldChg chg="modSp add replId">
        <pc:chgData name="" userId="" providerId="" clId="Web-{E2B9BCE1-8710-4E5A-8E76-7CCC666C465F}" dt="2019-03-15T09:55:32.714" v="576" actId="20577"/>
        <pc:sldMkLst>
          <pc:docMk/>
          <pc:sldMk cId="4100105232" sldId="285"/>
        </pc:sldMkLst>
        <pc:spChg chg="mod">
          <ac:chgData name="" userId="" providerId="" clId="Web-{E2B9BCE1-8710-4E5A-8E76-7CCC666C465F}" dt="2019-03-15T09:34:02.902" v="200" actId="20577"/>
          <ac:spMkLst>
            <pc:docMk/>
            <pc:sldMk cId="4100105232" sldId="285"/>
            <ac:spMk id="3" creationId="{00000000-0000-0000-0000-000000000000}"/>
          </ac:spMkLst>
        </pc:spChg>
        <pc:spChg chg="mod">
          <ac:chgData name="" userId="" providerId="" clId="Web-{E2B9BCE1-8710-4E5A-8E76-7CCC666C465F}" dt="2019-03-15T09:55:32.714" v="576" actId="20577"/>
          <ac:spMkLst>
            <pc:docMk/>
            <pc:sldMk cId="4100105232" sldId="285"/>
            <ac:spMk id="5" creationId="{00000000-0000-0000-0000-000000000000}"/>
          </ac:spMkLst>
        </pc:spChg>
      </pc:sldChg>
      <pc:sldChg chg="modSp add replId modNotes">
        <pc:chgData name="" userId="" providerId="" clId="Web-{E2B9BCE1-8710-4E5A-8E76-7CCC666C465F}" dt="2019-03-15T09:59:11.786" v="631" actId="20577"/>
        <pc:sldMkLst>
          <pc:docMk/>
          <pc:sldMk cId="4090339746" sldId="286"/>
        </pc:sldMkLst>
        <pc:spChg chg="mod">
          <ac:chgData name="" userId="" providerId="" clId="Web-{E2B9BCE1-8710-4E5A-8E76-7CCC666C465F}" dt="2019-03-15T09:56:30.529" v="591" actId="20577"/>
          <ac:spMkLst>
            <pc:docMk/>
            <pc:sldMk cId="4090339746" sldId="286"/>
            <ac:spMk id="6" creationId="{00000000-0000-0000-0000-000000000000}"/>
          </ac:spMkLst>
        </pc:spChg>
        <pc:spChg chg="mod">
          <ac:chgData name="" userId="" providerId="" clId="Web-{E2B9BCE1-8710-4E5A-8E76-7CCC666C465F}" dt="2019-03-15T09:59:11.786" v="631" actId="20577"/>
          <ac:spMkLst>
            <pc:docMk/>
            <pc:sldMk cId="4090339746" sldId="286"/>
            <ac:spMk id="8" creationId="{00000000-0000-0000-0000-000000000000}"/>
          </ac:spMkLst>
        </pc:spChg>
      </pc:sldChg>
      <pc:sldChg chg="modSp add replId modNotes">
        <pc:chgData name="" userId="" providerId="" clId="Web-{E2B9BCE1-8710-4E5A-8E76-7CCC666C465F}" dt="2019-03-15T10:02:02.244" v="721" actId="20577"/>
        <pc:sldMkLst>
          <pc:docMk/>
          <pc:sldMk cId="984445856" sldId="287"/>
        </pc:sldMkLst>
        <pc:spChg chg="mod">
          <ac:chgData name="" userId="" providerId="" clId="Web-{E2B9BCE1-8710-4E5A-8E76-7CCC666C465F}" dt="2019-03-15T09:59:36.426" v="638" actId="20577"/>
          <ac:spMkLst>
            <pc:docMk/>
            <pc:sldMk cId="984445856" sldId="287"/>
            <ac:spMk id="6" creationId="{00000000-0000-0000-0000-000000000000}"/>
          </ac:spMkLst>
        </pc:spChg>
        <pc:spChg chg="mod">
          <ac:chgData name="" userId="" providerId="" clId="Web-{E2B9BCE1-8710-4E5A-8E76-7CCC666C465F}" dt="2019-03-15T10:02:02.244" v="721" actId="20577"/>
          <ac:spMkLst>
            <pc:docMk/>
            <pc:sldMk cId="984445856" sldId="287"/>
            <ac:spMk id="8" creationId="{00000000-0000-0000-0000-000000000000}"/>
          </ac:spMkLst>
        </pc:spChg>
      </pc:sldChg>
    </pc:docChg>
  </pc:docChgLst>
  <pc:docChgLst>
    <pc:chgData name="Diogo Loureiro Jurema" userId="9dfde3f0-34dd-48c5-90ef-eaf27597f482" providerId="ADAL" clId="{A1190AC3-665D-4C1F-BD4B-2F56B8F331A9}"/>
    <pc:docChg chg="custSel modSld modMainMaster">
      <pc:chgData name="Diogo Loureiro Jurema" userId="9dfde3f0-34dd-48c5-90ef-eaf27597f482" providerId="ADAL" clId="{A1190AC3-665D-4C1F-BD4B-2F56B8F331A9}" dt="2019-10-15T09:53:38.480" v="64" actId="14100"/>
      <pc:docMkLst>
        <pc:docMk/>
      </pc:docMkLst>
      <pc:sldChg chg="delSp">
        <pc:chgData name="Diogo Loureiro Jurema" userId="9dfde3f0-34dd-48c5-90ef-eaf27597f482" providerId="ADAL" clId="{A1190AC3-665D-4C1F-BD4B-2F56B8F331A9}" dt="2019-10-15T09:47:41.358" v="26" actId="478"/>
        <pc:sldMkLst>
          <pc:docMk/>
          <pc:sldMk cId="4047712726" sldId="257"/>
        </pc:sldMkLst>
        <pc:picChg chg="del">
          <ac:chgData name="Diogo Loureiro Jurema" userId="9dfde3f0-34dd-48c5-90ef-eaf27597f482" providerId="ADAL" clId="{A1190AC3-665D-4C1F-BD4B-2F56B8F331A9}" dt="2019-10-15T09:47:41.358" v="26" actId="478"/>
          <ac:picMkLst>
            <pc:docMk/>
            <pc:sldMk cId="4047712726" sldId="257"/>
            <ac:picMk id="2" creationId="{00000000-0000-0000-0000-000000000000}"/>
          </ac:picMkLst>
        </pc:picChg>
      </pc:sldChg>
      <pc:sldChg chg="modSp">
        <pc:chgData name="Diogo Loureiro Jurema" userId="9dfde3f0-34dd-48c5-90ef-eaf27597f482" providerId="ADAL" clId="{A1190AC3-665D-4C1F-BD4B-2F56B8F331A9}" dt="2019-10-15T09:48:22.268" v="34" actId="1076"/>
        <pc:sldMkLst>
          <pc:docMk/>
          <pc:sldMk cId="2557534136" sldId="273"/>
        </pc:sldMkLst>
        <pc:spChg chg="mod">
          <ac:chgData name="Diogo Loureiro Jurema" userId="9dfde3f0-34dd-48c5-90ef-eaf27597f482" providerId="ADAL" clId="{A1190AC3-665D-4C1F-BD4B-2F56B8F331A9}" dt="2019-10-15T09:48:22.268" v="34" actId="1076"/>
          <ac:spMkLst>
            <pc:docMk/>
            <pc:sldMk cId="2557534136" sldId="273"/>
            <ac:spMk id="4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49:06.004" v="39" actId="1076"/>
        <pc:sldMkLst>
          <pc:docMk/>
          <pc:sldMk cId="4266146196" sldId="274"/>
        </pc:sldMkLst>
        <pc:spChg chg="mod">
          <ac:chgData name="Diogo Loureiro Jurema" userId="9dfde3f0-34dd-48c5-90ef-eaf27597f482" providerId="ADAL" clId="{A1190AC3-665D-4C1F-BD4B-2F56B8F331A9}" dt="2019-10-15T09:49:06.004" v="39" actId="1076"/>
          <ac:spMkLst>
            <pc:docMk/>
            <pc:sldMk cId="4266146196" sldId="274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0:13.061" v="45" actId="1076"/>
        <pc:sldMkLst>
          <pc:docMk/>
          <pc:sldMk cId="3613270588" sldId="275"/>
        </pc:sldMkLst>
        <pc:spChg chg="mod">
          <ac:chgData name="Diogo Loureiro Jurema" userId="9dfde3f0-34dd-48c5-90ef-eaf27597f482" providerId="ADAL" clId="{A1190AC3-665D-4C1F-BD4B-2F56B8F331A9}" dt="2019-10-15T09:50:13.061" v="45" actId="1076"/>
          <ac:spMkLst>
            <pc:docMk/>
            <pc:sldMk cId="3613270588" sldId="275"/>
            <ac:spMk id="6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0:53.390" v="51" actId="1076"/>
        <pc:sldMkLst>
          <pc:docMk/>
          <pc:sldMk cId="1709028338" sldId="276"/>
        </pc:sldMkLst>
        <pc:spChg chg="mod">
          <ac:chgData name="Diogo Loureiro Jurema" userId="9dfde3f0-34dd-48c5-90ef-eaf27597f482" providerId="ADAL" clId="{A1190AC3-665D-4C1F-BD4B-2F56B8F331A9}" dt="2019-10-15T09:50:53.390" v="51" actId="1076"/>
          <ac:spMkLst>
            <pc:docMk/>
            <pc:sldMk cId="1709028338" sldId="276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1:13.710" v="55" actId="1076"/>
        <pc:sldMkLst>
          <pc:docMk/>
          <pc:sldMk cId="2078478387" sldId="277"/>
        </pc:sldMkLst>
        <pc:spChg chg="mod">
          <ac:chgData name="Diogo Loureiro Jurema" userId="9dfde3f0-34dd-48c5-90ef-eaf27597f482" providerId="ADAL" clId="{A1190AC3-665D-4C1F-BD4B-2F56B8F331A9}" dt="2019-10-15T09:51:13.710" v="55" actId="1076"/>
          <ac:spMkLst>
            <pc:docMk/>
            <pc:sldMk cId="2078478387" sldId="277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1:23.861" v="56" actId="14100"/>
        <pc:sldMkLst>
          <pc:docMk/>
          <pc:sldMk cId="1144178928" sldId="278"/>
        </pc:sldMkLst>
        <pc:spChg chg="mod">
          <ac:chgData name="Diogo Loureiro Jurema" userId="9dfde3f0-34dd-48c5-90ef-eaf27597f482" providerId="ADAL" clId="{A1190AC3-665D-4C1F-BD4B-2F56B8F331A9}" dt="2019-10-15T09:51:23.861" v="56" actId="14100"/>
          <ac:spMkLst>
            <pc:docMk/>
            <pc:sldMk cId="1144178928" sldId="278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3:06.784" v="61" actId="207"/>
        <pc:sldMkLst>
          <pc:docMk/>
          <pc:sldMk cId="3543678394" sldId="279"/>
        </pc:sldMkLst>
        <pc:spChg chg="mod">
          <ac:chgData name="Diogo Loureiro Jurema" userId="9dfde3f0-34dd-48c5-90ef-eaf27597f482" providerId="ADAL" clId="{A1190AC3-665D-4C1F-BD4B-2F56B8F331A9}" dt="2019-10-15T09:51:33.967" v="58" actId="27636"/>
          <ac:spMkLst>
            <pc:docMk/>
            <pc:sldMk cId="3543678394" sldId="279"/>
            <ac:spMk id="3" creationId="{00000000-0000-0000-0000-000000000000}"/>
          </ac:spMkLst>
        </pc:spChg>
        <pc:spChg chg="mod">
          <ac:chgData name="Diogo Loureiro Jurema" userId="9dfde3f0-34dd-48c5-90ef-eaf27597f482" providerId="ADAL" clId="{A1190AC3-665D-4C1F-BD4B-2F56B8F331A9}" dt="2019-10-15T09:53:06.784" v="61" actId="207"/>
          <ac:spMkLst>
            <pc:docMk/>
            <pc:sldMk cId="3543678394" sldId="279"/>
            <ac:spMk id="5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3:38.480" v="64" actId="14100"/>
        <pc:sldMkLst>
          <pc:docMk/>
          <pc:sldMk cId="3813612122" sldId="280"/>
        </pc:sldMkLst>
        <pc:spChg chg="mod">
          <ac:chgData name="Diogo Loureiro Jurema" userId="9dfde3f0-34dd-48c5-90ef-eaf27597f482" providerId="ADAL" clId="{A1190AC3-665D-4C1F-BD4B-2F56B8F331A9}" dt="2019-10-15T09:53:38.480" v="64" actId="14100"/>
          <ac:spMkLst>
            <pc:docMk/>
            <pc:sldMk cId="3813612122" sldId="280"/>
            <ac:spMk id="5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48:42.412" v="37" actId="1076"/>
        <pc:sldMkLst>
          <pc:docMk/>
          <pc:sldMk cId="889891500" sldId="283"/>
        </pc:sldMkLst>
        <pc:spChg chg="mod">
          <ac:chgData name="Diogo Loureiro Jurema" userId="9dfde3f0-34dd-48c5-90ef-eaf27597f482" providerId="ADAL" clId="{A1190AC3-665D-4C1F-BD4B-2F56B8F331A9}" dt="2019-10-15T09:48:42.412" v="37" actId="1076"/>
          <ac:spMkLst>
            <pc:docMk/>
            <pc:sldMk cId="889891500" sldId="283"/>
            <ac:spMk id="4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49:19.725" v="41" actId="1076"/>
        <pc:sldMkLst>
          <pc:docMk/>
          <pc:sldMk cId="2907556096" sldId="284"/>
        </pc:sldMkLst>
        <pc:spChg chg="mod">
          <ac:chgData name="Diogo Loureiro Jurema" userId="9dfde3f0-34dd-48c5-90ef-eaf27597f482" providerId="ADAL" clId="{A1190AC3-665D-4C1F-BD4B-2F56B8F331A9}" dt="2019-10-15T09:49:19.725" v="41" actId="1076"/>
          <ac:spMkLst>
            <pc:docMk/>
            <pc:sldMk cId="2907556096" sldId="284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49:30.293" v="43" actId="1076"/>
        <pc:sldMkLst>
          <pc:docMk/>
          <pc:sldMk cId="4100105232" sldId="285"/>
        </pc:sldMkLst>
        <pc:spChg chg="mod">
          <ac:chgData name="Diogo Loureiro Jurema" userId="9dfde3f0-34dd-48c5-90ef-eaf27597f482" providerId="ADAL" clId="{A1190AC3-665D-4C1F-BD4B-2F56B8F331A9}" dt="2019-10-15T09:49:30.293" v="43" actId="1076"/>
          <ac:spMkLst>
            <pc:docMk/>
            <pc:sldMk cId="4100105232" sldId="285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0:28.958" v="47" actId="1076"/>
        <pc:sldMkLst>
          <pc:docMk/>
          <pc:sldMk cId="4090339746" sldId="286"/>
        </pc:sldMkLst>
        <pc:spChg chg="mod">
          <ac:chgData name="Diogo Loureiro Jurema" userId="9dfde3f0-34dd-48c5-90ef-eaf27597f482" providerId="ADAL" clId="{A1190AC3-665D-4C1F-BD4B-2F56B8F331A9}" dt="2019-10-15T09:50:28.958" v="47" actId="1076"/>
          <ac:spMkLst>
            <pc:docMk/>
            <pc:sldMk cId="4090339746" sldId="286"/>
            <ac:spMk id="6" creationId="{00000000-0000-0000-0000-000000000000}"/>
          </ac:spMkLst>
        </pc:spChg>
      </pc:sldChg>
      <pc:sldChg chg="modSp">
        <pc:chgData name="Diogo Loureiro Jurema" userId="9dfde3f0-34dd-48c5-90ef-eaf27597f482" providerId="ADAL" clId="{A1190AC3-665D-4C1F-BD4B-2F56B8F331A9}" dt="2019-10-15T09:50:43.694" v="49" actId="1076"/>
        <pc:sldMkLst>
          <pc:docMk/>
          <pc:sldMk cId="984445856" sldId="287"/>
        </pc:sldMkLst>
        <pc:spChg chg="mod">
          <ac:chgData name="Diogo Loureiro Jurema" userId="9dfde3f0-34dd-48c5-90ef-eaf27597f482" providerId="ADAL" clId="{A1190AC3-665D-4C1F-BD4B-2F56B8F331A9}" dt="2019-10-15T09:50:43.694" v="49" actId="1076"/>
          <ac:spMkLst>
            <pc:docMk/>
            <pc:sldMk cId="984445856" sldId="287"/>
            <ac:spMk id="6" creationId="{00000000-0000-0000-0000-000000000000}"/>
          </ac:spMkLst>
        </pc:spChg>
      </pc:sldChg>
      <pc:sldMasterChg chg="addSp delSp modSldLayout">
        <pc:chgData name="Diogo Loureiro Jurema" userId="9dfde3f0-34dd-48c5-90ef-eaf27597f482" providerId="ADAL" clId="{A1190AC3-665D-4C1F-BD4B-2F56B8F331A9}" dt="2019-10-15T09:47:27.789" v="25" actId="478"/>
        <pc:sldMasterMkLst>
          <pc:docMk/>
          <pc:sldMasterMk cId="1737248756" sldId="2147483660"/>
        </pc:sldMasterMkLst>
        <pc:spChg chg="del">
          <ac:chgData name="Diogo Loureiro Jurema" userId="9dfde3f0-34dd-48c5-90ef-eaf27597f482" providerId="ADAL" clId="{A1190AC3-665D-4C1F-BD4B-2F56B8F331A9}" dt="2019-10-15T09:47:10.943" v="23" actId="478"/>
          <ac:spMkLst>
            <pc:docMk/>
            <pc:sldMasterMk cId="1737248756" sldId="2147483660"/>
            <ac:spMk id="4" creationId="{00000000-0000-0000-0000-000000000000}"/>
          </ac:spMkLst>
        </pc:spChg>
        <pc:picChg chg="add del">
          <ac:chgData name="Diogo Loureiro Jurema" userId="9dfde3f0-34dd-48c5-90ef-eaf27597f482" providerId="ADAL" clId="{A1190AC3-665D-4C1F-BD4B-2F56B8F331A9}" dt="2019-10-15T09:47:27.789" v="25" actId="478"/>
          <ac:picMkLst>
            <pc:docMk/>
            <pc:sldMasterMk cId="1737248756" sldId="2147483660"/>
            <ac:picMk id="7" creationId="{3A08B5DA-0204-4FAF-9B77-F60E32B0DD92}"/>
          </ac:picMkLst>
        </pc:picChg>
        <pc:sldLayoutChg chg="addSp delSp modSp">
          <pc:chgData name="Diogo Loureiro Jurema" userId="9dfde3f0-34dd-48c5-90ef-eaf27597f482" providerId="ADAL" clId="{A1190AC3-665D-4C1F-BD4B-2F56B8F331A9}" dt="2019-10-15T09:46:04.932" v="3" actId="478"/>
          <pc:sldLayoutMkLst>
            <pc:docMk/>
            <pc:sldMasterMk cId="1737248756" sldId="2147483660"/>
            <pc:sldLayoutMk cId="3624185090" sldId="2147483661"/>
          </pc:sldLayoutMkLst>
          <pc:spChg chg="del">
            <ac:chgData name="Diogo Loureiro Jurema" userId="9dfde3f0-34dd-48c5-90ef-eaf27597f482" providerId="ADAL" clId="{A1190AC3-665D-4C1F-BD4B-2F56B8F331A9}" dt="2019-10-15T09:46:04.932" v="3" actId="478"/>
            <ac:spMkLst>
              <pc:docMk/>
              <pc:sldMasterMk cId="1737248756" sldId="2147483660"/>
              <pc:sldLayoutMk cId="3624185090" sldId="2147483661"/>
              <ac:spMk id="4" creationId="{00000000-0000-0000-0000-000000000000}"/>
            </ac:spMkLst>
          </pc:spChg>
          <pc:spChg chg="del">
            <ac:chgData name="Diogo Loureiro Jurema" userId="9dfde3f0-34dd-48c5-90ef-eaf27597f482" providerId="ADAL" clId="{A1190AC3-665D-4C1F-BD4B-2F56B8F331A9}" dt="2019-10-15T09:45:56.255" v="0" actId="478"/>
            <ac:spMkLst>
              <pc:docMk/>
              <pc:sldMasterMk cId="1737248756" sldId="2147483660"/>
              <pc:sldLayoutMk cId="3624185090" sldId="2147483661"/>
              <ac:spMk id="5" creationId="{00000000-0000-0000-0000-000000000000}"/>
            </ac:spMkLst>
          </pc:spChg>
          <pc:picChg chg="add mod">
            <ac:chgData name="Diogo Loureiro Jurema" userId="9dfde3f0-34dd-48c5-90ef-eaf27597f482" providerId="ADAL" clId="{A1190AC3-665D-4C1F-BD4B-2F56B8F331A9}" dt="2019-10-15T09:46:02.683" v="2" actId="1076"/>
            <ac:picMkLst>
              <pc:docMk/>
              <pc:sldMasterMk cId="1737248756" sldId="2147483660"/>
              <pc:sldLayoutMk cId="3624185090" sldId="2147483661"/>
              <ac:picMk id="7" creationId="{F226DC37-9905-469C-8872-54AC4AF7D64F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19.138" v="5"/>
          <pc:sldLayoutMkLst>
            <pc:docMk/>
            <pc:sldMasterMk cId="1737248756" sldId="2147483660"/>
            <pc:sldLayoutMk cId="2081639868" sldId="2147483662"/>
          </pc:sldLayoutMkLst>
          <pc:spChg chg="del">
            <ac:chgData name="Diogo Loureiro Jurema" userId="9dfde3f0-34dd-48c5-90ef-eaf27597f482" providerId="ADAL" clId="{A1190AC3-665D-4C1F-BD4B-2F56B8F331A9}" dt="2019-10-15T09:46:18.055" v="4" actId="478"/>
            <ac:spMkLst>
              <pc:docMk/>
              <pc:sldMasterMk cId="1737248756" sldId="2147483660"/>
              <pc:sldLayoutMk cId="2081639868" sldId="2147483662"/>
              <ac:spMk id="4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19.138" v="5"/>
            <ac:picMkLst>
              <pc:docMk/>
              <pc:sldMasterMk cId="1737248756" sldId="2147483660"/>
              <pc:sldLayoutMk cId="2081639868" sldId="2147483662"/>
              <ac:picMk id="7" creationId="{69B1A165-3031-41C0-9782-BCF412A96A24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26.864" v="7"/>
          <pc:sldLayoutMkLst>
            <pc:docMk/>
            <pc:sldMasterMk cId="1737248756" sldId="2147483660"/>
            <pc:sldLayoutMk cId="3121591143" sldId="2147483663"/>
          </pc:sldLayoutMkLst>
          <pc:spChg chg="del">
            <ac:chgData name="Diogo Loureiro Jurema" userId="9dfde3f0-34dd-48c5-90ef-eaf27597f482" providerId="ADAL" clId="{A1190AC3-665D-4C1F-BD4B-2F56B8F331A9}" dt="2019-10-15T09:46:26.110" v="6" actId="478"/>
            <ac:spMkLst>
              <pc:docMk/>
              <pc:sldMasterMk cId="1737248756" sldId="2147483660"/>
              <pc:sldLayoutMk cId="3121591143" sldId="2147483663"/>
              <ac:spMk id="4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26.864" v="7"/>
            <ac:picMkLst>
              <pc:docMk/>
              <pc:sldMasterMk cId="1737248756" sldId="2147483660"/>
              <pc:sldLayoutMk cId="3121591143" sldId="2147483663"/>
              <ac:picMk id="7" creationId="{A01F0A9A-1778-4B44-BE0D-7A9E6DE833B4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31.088" v="9"/>
          <pc:sldLayoutMkLst>
            <pc:docMk/>
            <pc:sldMasterMk cId="1737248756" sldId="2147483660"/>
            <pc:sldLayoutMk cId="1943016262" sldId="2147483664"/>
          </pc:sldLayoutMkLst>
          <pc:spChg chg="del">
            <ac:chgData name="Diogo Loureiro Jurema" userId="9dfde3f0-34dd-48c5-90ef-eaf27597f482" providerId="ADAL" clId="{A1190AC3-665D-4C1F-BD4B-2F56B8F331A9}" dt="2019-10-15T09:46:30.574" v="8" actId="478"/>
            <ac:spMkLst>
              <pc:docMk/>
              <pc:sldMasterMk cId="1737248756" sldId="2147483660"/>
              <pc:sldLayoutMk cId="1943016262" sldId="2147483664"/>
              <ac:spMk id="5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31.088" v="9"/>
            <ac:picMkLst>
              <pc:docMk/>
              <pc:sldMasterMk cId="1737248756" sldId="2147483660"/>
              <pc:sldLayoutMk cId="1943016262" sldId="2147483664"/>
              <ac:picMk id="8" creationId="{E0E86360-AA27-409B-A389-B75E032399A6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35.209" v="11"/>
          <pc:sldLayoutMkLst>
            <pc:docMk/>
            <pc:sldMasterMk cId="1737248756" sldId="2147483660"/>
            <pc:sldLayoutMk cId="1408171387" sldId="2147483665"/>
          </pc:sldLayoutMkLst>
          <pc:spChg chg="del">
            <ac:chgData name="Diogo Loureiro Jurema" userId="9dfde3f0-34dd-48c5-90ef-eaf27597f482" providerId="ADAL" clId="{A1190AC3-665D-4C1F-BD4B-2F56B8F331A9}" dt="2019-10-15T09:46:34.662" v="10" actId="478"/>
            <ac:spMkLst>
              <pc:docMk/>
              <pc:sldMasterMk cId="1737248756" sldId="2147483660"/>
              <pc:sldLayoutMk cId="1408171387" sldId="2147483665"/>
              <ac:spMk id="7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35.209" v="11"/>
            <ac:picMkLst>
              <pc:docMk/>
              <pc:sldMasterMk cId="1737248756" sldId="2147483660"/>
              <pc:sldLayoutMk cId="1408171387" sldId="2147483665"/>
              <ac:picMk id="10" creationId="{BCD6F200-38BB-41FC-939D-9860DD366031}"/>
            </ac:picMkLst>
          </pc:picChg>
        </pc:sldLayoutChg>
        <pc:sldLayoutChg chg="addSp">
          <pc:chgData name="Diogo Loureiro Jurema" userId="9dfde3f0-34dd-48c5-90ef-eaf27597f482" providerId="ADAL" clId="{A1190AC3-665D-4C1F-BD4B-2F56B8F331A9}" dt="2019-10-15T09:46:38.212" v="12"/>
          <pc:sldLayoutMkLst>
            <pc:docMk/>
            <pc:sldMasterMk cId="1737248756" sldId="2147483660"/>
            <pc:sldLayoutMk cId="45472270" sldId="2147483666"/>
          </pc:sldLayoutMkLst>
          <pc:picChg chg="add">
            <ac:chgData name="Diogo Loureiro Jurema" userId="9dfde3f0-34dd-48c5-90ef-eaf27597f482" providerId="ADAL" clId="{A1190AC3-665D-4C1F-BD4B-2F56B8F331A9}" dt="2019-10-15T09:46:38.212" v="12"/>
            <ac:picMkLst>
              <pc:docMk/>
              <pc:sldMasterMk cId="1737248756" sldId="2147483660"/>
              <pc:sldLayoutMk cId="45472270" sldId="2147483666"/>
              <ac:picMk id="4" creationId="{8469B056-EFD8-4162-A8A0-D01710CD799B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41.887" v="14"/>
          <pc:sldLayoutMkLst>
            <pc:docMk/>
            <pc:sldMasterMk cId="1737248756" sldId="2147483660"/>
            <pc:sldLayoutMk cId="2986984716" sldId="2147483667"/>
          </pc:sldLayoutMkLst>
          <pc:spChg chg="del">
            <ac:chgData name="Diogo Loureiro Jurema" userId="9dfde3f0-34dd-48c5-90ef-eaf27597f482" providerId="ADAL" clId="{A1190AC3-665D-4C1F-BD4B-2F56B8F331A9}" dt="2019-10-15T09:46:41.398" v="13" actId="478"/>
            <ac:spMkLst>
              <pc:docMk/>
              <pc:sldMasterMk cId="1737248756" sldId="2147483660"/>
              <pc:sldLayoutMk cId="2986984716" sldId="2147483667"/>
              <ac:spMk id="2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41.887" v="14"/>
            <ac:picMkLst>
              <pc:docMk/>
              <pc:sldMasterMk cId="1737248756" sldId="2147483660"/>
              <pc:sldLayoutMk cId="2986984716" sldId="2147483667"/>
              <ac:picMk id="5" creationId="{61A87052-F2A4-470D-9B9F-1A96A45A2599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46.096" v="16"/>
          <pc:sldLayoutMkLst>
            <pc:docMk/>
            <pc:sldMasterMk cId="1737248756" sldId="2147483660"/>
            <pc:sldLayoutMk cId="1458160036" sldId="2147483668"/>
          </pc:sldLayoutMkLst>
          <pc:spChg chg="del">
            <ac:chgData name="Diogo Loureiro Jurema" userId="9dfde3f0-34dd-48c5-90ef-eaf27597f482" providerId="ADAL" clId="{A1190AC3-665D-4C1F-BD4B-2F56B8F331A9}" dt="2019-10-15T09:46:45.567" v="15" actId="478"/>
            <ac:spMkLst>
              <pc:docMk/>
              <pc:sldMasterMk cId="1737248756" sldId="2147483660"/>
              <pc:sldLayoutMk cId="1458160036" sldId="2147483668"/>
              <ac:spMk id="5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46.096" v="16"/>
            <ac:picMkLst>
              <pc:docMk/>
              <pc:sldMasterMk cId="1737248756" sldId="2147483660"/>
              <pc:sldLayoutMk cId="1458160036" sldId="2147483668"/>
              <ac:picMk id="8" creationId="{94B0F38F-E79D-40A6-83DB-C5B7A636035F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49.928" v="18"/>
          <pc:sldLayoutMkLst>
            <pc:docMk/>
            <pc:sldMasterMk cId="1737248756" sldId="2147483660"/>
            <pc:sldLayoutMk cId="2986366689" sldId="2147483669"/>
          </pc:sldLayoutMkLst>
          <pc:spChg chg="del">
            <ac:chgData name="Diogo Loureiro Jurema" userId="9dfde3f0-34dd-48c5-90ef-eaf27597f482" providerId="ADAL" clId="{A1190AC3-665D-4C1F-BD4B-2F56B8F331A9}" dt="2019-10-15T09:46:49.383" v="17" actId="478"/>
            <ac:spMkLst>
              <pc:docMk/>
              <pc:sldMasterMk cId="1737248756" sldId="2147483660"/>
              <pc:sldLayoutMk cId="2986366689" sldId="2147483669"/>
              <ac:spMk id="5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49.928" v="18"/>
            <ac:picMkLst>
              <pc:docMk/>
              <pc:sldMasterMk cId="1737248756" sldId="2147483660"/>
              <pc:sldLayoutMk cId="2986366689" sldId="2147483669"/>
              <ac:picMk id="8" creationId="{559D8527-F52B-451D-BEA2-CB1F6FD36FA9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53.040" v="20"/>
          <pc:sldLayoutMkLst>
            <pc:docMk/>
            <pc:sldMasterMk cId="1737248756" sldId="2147483660"/>
            <pc:sldLayoutMk cId="542149941" sldId="2147483670"/>
          </pc:sldLayoutMkLst>
          <pc:spChg chg="del">
            <ac:chgData name="Diogo Loureiro Jurema" userId="9dfde3f0-34dd-48c5-90ef-eaf27597f482" providerId="ADAL" clId="{A1190AC3-665D-4C1F-BD4B-2F56B8F331A9}" dt="2019-10-15T09:46:52.487" v="19" actId="478"/>
            <ac:spMkLst>
              <pc:docMk/>
              <pc:sldMasterMk cId="1737248756" sldId="2147483660"/>
              <pc:sldLayoutMk cId="542149941" sldId="2147483670"/>
              <ac:spMk id="4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53.040" v="20"/>
            <ac:picMkLst>
              <pc:docMk/>
              <pc:sldMasterMk cId="1737248756" sldId="2147483660"/>
              <pc:sldLayoutMk cId="542149941" sldId="2147483670"/>
              <ac:picMk id="7" creationId="{67C21A68-33E5-4E1A-948B-0BAD15383E3C}"/>
            </ac:picMkLst>
          </pc:picChg>
        </pc:sldLayoutChg>
        <pc:sldLayoutChg chg="addSp delSp">
          <pc:chgData name="Diogo Loureiro Jurema" userId="9dfde3f0-34dd-48c5-90ef-eaf27597f482" providerId="ADAL" clId="{A1190AC3-665D-4C1F-BD4B-2F56B8F331A9}" dt="2019-10-15T09:46:56.760" v="22"/>
          <pc:sldLayoutMkLst>
            <pc:docMk/>
            <pc:sldMasterMk cId="1737248756" sldId="2147483660"/>
            <pc:sldLayoutMk cId="100985450" sldId="2147483671"/>
          </pc:sldLayoutMkLst>
          <pc:spChg chg="del">
            <ac:chgData name="Diogo Loureiro Jurema" userId="9dfde3f0-34dd-48c5-90ef-eaf27597f482" providerId="ADAL" clId="{A1190AC3-665D-4C1F-BD4B-2F56B8F331A9}" dt="2019-10-15T09:46:56.111" v="21" actId="478"/>
            <ac:spMkLst>
              <pc:docMk/>
              <pc:sldMasterMk cId="1737248756" sldId="2147483660"/>
              <pc:sldLayoutMk cId="100985450" sldId="2147483671"/>
              <ac:spMk id="4" creationId="{00000000-0000-0000-0000-000000000000}"/>
            </ac:spMkLst>
          </pc:spChg>
          <pc:picChg chg="add">
            <ac:chgData name="Diogo Loureiro Jurema" userId="9dfde3f0-34dd-48c5-90ef-eaf27597f482" providerId="ADAL" clId="{A1190AC3-665D-4C1F-BD4B-2F56B8F331A9}" dt="2019-10-15T09:46:56.760" v="22"/>
            <ac:picMkLst>
              <pc:docMk/>
              <pc:sldMasterMk cId="1737248756" sldId="2147483660"/>
              <pc:sldLayoutMk cId="100985450" sldId="2147483671"/>
              <ac:picMk id="7" creationId="{7E72F0CF-0D62-4F9A-A573-79F989A98CC0}"/>
            </ac:picMkLst>
          </pc:picChg>
        </pc:sldLayoutChg>
      </pc:sldMasterChg>
    </pc:docChg>
  </pc:docChgLst>
  <pc:docChgLst>
    <pc:chgData clId="Web-{F170210C-EACE-40D8-AEEE-81163209001A}"/>
    <pc:docChg chg="modSld">
      <pc:chgData name="" userId="" providerId="" clId="Web-{F170210C-EACE-40D8-AEEE-81163209001A}" dt="2019-03-15T10:14:35.397" v="4" actId="20577"/>
      <pc:docMkLst>
        <pc:docMk/>
      </pc:docMkLst>
      <pc:sldChg chg="modSp">
        <pc:chgData name="" userId="" providerId="" clId="Web-{F170210C-EACE-40D8-AEEE-81163209001A}" dt="2019-03-15T10:14:35.397" v="4" actId="20577"/>
        <pc:sldMkLst>
          <pc:docMk/>
          <pc:sldMk cId="4047712726" sldId="257"/>
        </pc:sldMkLst>
        <pc:spChg chg="mod">
          <ac:chgData name="" userId="" providerId="" clId="Web-{F170210C-EACE-40D8-AEEE-81163209001A}" dt="2019-03-15T10:14:35.397" v="4" actId="20577"/>
          <ac:spMkLst>
            <pc:docMk/>
            <pc:sldMk cId="4047712726" sldId="257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6EB34-CE4E-6947-A6BC-F502C0205407}" type="doc">
      <dgm:prSet loTypeId="urn:microsoft.com/office/officeart/2005/8/layout/radial5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A7A9183-A1E6-2149-9D12-D8F82F2B7E21}">
      <dgm:prSet/>
      <dgm:spPr/>
      <dgm:t>
        <a:bodyPr/>
        <a:lstStyle/>
        <a:p>
          <a:pPr rtl="0"/>
          <a:r>
            <a:rPr lang="en-US" b="1" dirty="0"/>
            <a:t>AAP</a:t>
          </a:r>
          <a:endParaRPr lang="en-US" dirty="0"/>
        </a:p>
      </dgm:t>
    </dgm:pt>
    <dgm:pt modelId="{6C522029-A649-864D-AC92-AB7BEBF139A2}" type="parTrans" cxnId="{9CF4048D-359F-7C49-9106-EAC76DE87853}">
      <dgm:prSet/>
      <dgm:spPr/>
      <dgm:t>
        <a:bodyPr/>
        <a:lstStyle/>
        <a:p>
          <a:endParaRPr lang="en-US"/>
        </a:p>
      </dgm:t>
    </dgm:pt>
    <dgm:pt modelId="{9E60CE92-A13B-674A-A3A0-5AF2149877AD}" type="sibTrans" cxnId="{9CF4048D-359F-7C49-9106-EAC76DE87853}">
      <dgm:prSet/>
      <dgm:spPr/>
      <dgm:t>
        <a:bodyPr/>
        <a:lstStyle/>
        <a:p>
          <a:endParaRPr lang="en-US"/>
        </a:p>
      </dgm:t>
    </dgm:pt>
    <dgm:pt modelId="{7BABF24A-B8BB-0F44-A4EB-2148D894C8AD}">
      <dgm:prSet custT="1"/>
      <dgm:spPr/>
      <dgm:t>
        <a:bodyPr/>
        <a:lstStyle/>
        <a:p>
          <a:pPr rtl="0"/>
          <a:r>
            <a:rPr lang="en-US" sz="1600" b="1" dirty="0"/>
            <a:t>Support service delivery </a:t>
          </a:r>
          <a:endParaRPr lang="en-US" sz="1600" dirty="0"/>
        </a:p>
      </dgm:t>
    </dgm:pt>
    <dgm:pt modelId="{5BEB054C-84EC-0E4E-955F-56A78058ACA2}" type="parTrans" cxnId="{B666467E-A554-CE4E-9DF3-2DE59D11582C}">
      <dgm:prSet/>
      <dgm:spPr/>
      <dgm:t>
        <a:bodyPr/>
        <a:lstStyle/>
        <a:p>
          <a:endParaRPr lang="en-US"/>
        </a:p>
      </dgm:t>
    </dgm:pt>
    <dgm:pt modelId="{99DCE62F-440E-9C40-983C-751B304A1D65}" type="sibTrans" cxnId="{B666467E-A554-CE4E-9DF3-2DE59D11582C}">
      <dgm:prSet/>
      <dgm:spPr/>
      <dgm:t>
        <a:bodyPr/>
        <a:lstStyle/>
        <a:p>
          <a:endParaRPr lang="en-US"/>
        </a:p>
      </dgm:t>
    </dgm:pt>
    <dgm:pt modelId="{CD3D2721-BA07-D64F-912C-B8277E538067}">
      <dgm:prSet custT="1"/>
      <dgm:spPr/>
      <dgm:t>
        <a:bodyPr/>
        <a:lstStyle/>
        <a:p>
          <a:pPr rtl="0"/>
          <a:r>
            <a:rPr lang="en-US" sz="1600" b="1" dirty="0"/>
            <a:t>Inform strategic decision-making </a:t>
          </a:r>
          <a:endParaRPr lang="en-US" sz="1600" dirty="0"/>
        </a:p>
      </dgm:t>
    </dgm:pt>
    <dgm:pt modelId="{FF2413D1-1639-5342-872C-81F5B8DC23F6}" type="parTrans" cxnId="{3513E1C6-D794-FD48-9751-A852B3796FAD}">
      <dgm:prSet/>
      <dgm:spPr/>
      <dgm:t>
        <a:bodyPr/>
        <a:lstStyle/>
        <a:p>
          <a:endParaRPr lang="en-US"/>
        </a:p>
      </dgm:t>
    </dgm:pt>
    <dgm:pt modelId="{9335DBC9-16CC-F34D-ABF8-611FB9BEB6D1}" type="sibTrans" cxnId="{3513E1C6-D794-FD48-9751-A852B3796FAD}">
      <dgm:prSet/>
      <dgm:spPr/>
      <dgm:t>
        <a:bodyPr/>
        <a:lstStyle/>
        <a:p>
          <a:endParaRPr lang="en-US"/>
        </a:p>
      </dgm:t>
    </dgm:pt>
    <dgm:pt modelId="{191E0EC1-021F-AC45-9A03-8C90DC331B21}">
      <dgm:prSet custT="1"/>
      <dgm:spPr/>
      <dgm:t>
        <a:bodyPr/>
        <a:lstStyle/>
        <a:p>
          <a:pPr rtl="0"/>
          <a:r>
            <a:rPr lang="en-US" sz="1600" b="1" dirty="0"/>
            <a:t>Plan and implement cluster strategies</a:t>
          </a:r>
          <a:endParaRPr lang="en-US" sz="1600" dirty="0"/>
        </a:p>
      </dgm:t>
    </dgm:pt>
    <dgm:pt modelId="{EBCEA53A-72B5-4C49-A37C-406DDFF191A3}" type="parTrans" cxnId="{63134411-ACDF-6A45-9B25-8831E8FFC651}">
      <dgm:prSet/>
      <dgm:spPr/>
      <dgm:t>
        <a:bodyPr/>
        <a:lstStyle/>
        <a:p>
          <a:endParaRPr lang="en-US"/>
        </a:p>
      </dgm:t>
    </dgm:pt>
    <dgm:pt modelId="{FCD8AECC-60AC-DF47-9EE5-A1870999FA17}" type="sibTrans" cxnId="{63134411-ACDF-6A45-9B25-8831E8FFC651}">
      <dgm:prSet/>
      <dgm:spPr/>
      <dgm:t>
        <a:bodyPr/>
        <a:lstStyle/>
        <a:p>
          <a:endParaRPr lang="en-US"/>
        </a:p>
      </dgm:t>
    </dgm:pt>
    <dgm:pt modelId="{728406B3-617E-D34F-8729-7B3526B10B09}">
      <dgm:prSet custT="1"/>
      <dgm:spPr/>
      <dgm:t>
        <a:bodyPr/>
        <a:lstStyle/>
        <a:p>
          <a:pPr rtl="0"/>
          <a:r>
            <a:rPr lang="en-US" sz="1600" b="1" dirty="0"/>
            <a:t>Monitor and evaluate performance</a:t>
          </a:r>
          <a:endParaRPr lang="en-US" sz="1600" dirty="0"/>
        </a:p>
      </dgm:t>
    </dgm:pt>
    <dgm:pt modelId="{732AF1A8-6F32-8647-BCB5-AA5EE1B36612}" type="parTrans" cxnId="{2D11E72E-2097-254C-B597-8AA88941E284}">
      <dgm:prSet/>
      <dgm:spPr/>
      <dgm:t>
        <a:bodyPr/>
        <a:lstStyle/>
        <a:p>
          <a:endParaRPr lang="en-US" dirty="0"/>
        </a:p>
      </dgm:t>
    </dgm:pt>
    <dgm:pt modelId="{14BF7FE5-F874-DE4D-9155-CBB10BE3FF9C}" type="sibTrans" cxnId="{2D11E72E-2097-254C-B597-8AA88941E284}">
      <dgm:prSet/>
      <dgm:spPr/>
      <dgm:t>
        <a:bodyPr/>
        <a:lstStyle/>
        <a:p>
          <a:endParaRPr lang="en-US"/>
        </a:p>
      </dgm:t>
    </dgm:pt>
    <dgm:pt modelId="{63A08B1C-FD8F-2E49-817A-C714E710921E}">
      <dgm:prSet custT="1"/>
      <dgm:spPr/>
      <dgm:t>
        <a:bodyPr/>
        <a:lstStyle/>
        <a:p>
          <a:pPr rtl="0"/>
          <a:r>
            <a:rPr lang="en-US" sz="1600" b="1" dirty="0"/>
            <a:t>Build national capacity</a:t>
          </a:r>
          <a:r>
            <a:rPr lang="en-US" sz="1600" dirty="0"/>
            <a:t> </a:t>
          </a:r>
        </a:p>
      </dgm:t>
    </dgm:pt>
    <dgm:pt modelId="{28F49E0F-710C-A84A-9A9D-9FC3119CAC8F}" type="parTrans" cxnId="{7E8DD59D-2B64-5D41-8011-1DC59F672A87}">
      <dgm:prSet/>
      <dgm:spPr/>
      <dgm:t>
        <a:bodyPr/>
        <a:lstStyle/>
        <a:p>
          <a:endParaRPr lang="en-US"/>
        </a:p>
      </dgm:t>
    </dgm:pt>
    <dgm:pt modelId="{B7160AE5-37CB-0D4C-A605-1A9E32387906}" type="sibTrans" cxnId="{7E8DD59D-2B64-5D41-8011-1DC59F672A87}">
      <dgm:prSet/>
      <dgm:spPr/>
      <dgm:t>
        <a:bodyPr/>
        <a:lstStyle/>
        <a:p>
          <a:endParaRPr lang="en-US"/>
        </a:p>
      </dgm:t>
    </dgm:pt>
    <dgm:pt modelId="{E4DD6D60-B1B3-9F40-82E3-0BD42F0F2BD5}">
      <dgm:prSet custT="1"/>
      <dgm:spPr/>
      <dgm:t>
        <a:bodyPr/>
        <a:lstStyle/>
        <a:p>
          <a:pPr rtl="0"/>
          <a:r>
            <a:rPr lang="en-US" sz="1600" b="1" dirty="0"/>
            <a:t>Advocacy </a:t>
          </a:r>
          <a:endParaRPr lang="en-US" sz="1600" dirty="0"/>
        </a:p>
      </dgm:t>
    </dgm:pt>
    <dgm:pt modelId="{5389E405-B6FC-8941-B390-BB17EB582B00}" type="parTrans" cxnId="{43E82CB8-EB5B-744B-B9B9-AAA7B803E7E4}">
      <dgm:prSet/>
      <dgm:spPr/>
      <dgm:t>
        <a:bodyPr/>
        <a:lstStyle/>
        <a:p>
          <a:endParaRPr lang="en-US" dirty="0"/>
        </a:p>
      </dgm:t>
    </dgm:pt>
    <dgm:pt modelId="{08E87A9D-D911-6449-9D58-142194596882}" type="sibTrans" cxnId="{43E82CB8-EB5B-744B-B9B9-AAA7B803E7E4}">
      <dgm:prSet/>
      <dgm:spPr/>
      <dgm:t>
        <a:bodyPr/>
        <a:lstStyle/>
        <a:p>
          <a:endParaRPr lang="en-US"/>
        </a:p>
      </dgm:t>
    </dgm:pt>
    <dgm:pt modelId="{DF6B76AB-FA33-5643-86A7-1832FD387E6D}" type="pres">
      <dgm:prSet presAssocID="{DCA6EB34-CE4E-6947-A6BC-F502C020540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D4464B-778F-484F-A311-0D4B4FB3A53E}" type="pres">
      <dgm:prSet presAssocID="{2A7A9183-A1E6-2149-9D12-D8F82F2B7E21}" presName="centerShape" presStyleLbl="node0" presStyleIdx="0" presStyleCnt="1"/>
      <dgm:spPr/>
    </dgm:pt>
    <dgm:pt modelId="{8655FBC4-D104-AA4C-AF1E-DB2C6D4CC217}" type="pres">
      <dgm:prSet presAssocID="{5BEB054C-84EC-0E4E-955F-56A78058ACA2}" presName="parTrans" presStyleLbl="sibTrans2D1" presStyleIdx="0" presStyleCnt="6" custAng="16200000" custScaleX="106493" custScaleY="101501"/>
      <dgm:spPr>
        <a:prstGeom prst="upDownArrow">
          <a:avLst/>
        </a:prstGeom>
      </dgm:spPr>
    </dgm:pt>
    <dgm:pt modelId="{453DCAFC-86B0-3D41-AED6-29C1F9A73B66}" type="pres">
      <dgm:prSet presAssocID="{5BEB054C-84EC-0E4E-955F-56A78058ACA2}" presName="connectorText" presStyleLbl="sibTrans2D1" presStyleIdx="0" presStyleCnt="6"/>
      <dgm:spPr/>
    </dgm:pt>
    <dgm:pt modelId="{E3F2BC80-4C19-1D49-89F9-EA96545CA760}" type="pres">
      <dgm:prSet presAssocID="{7BABF24A-B8BB-0F44-A4EB-2148D894C8AD}" presName="node" presStyleLbl="node1" presStyleIdx="0" presStyleCnt="6" custScaleX="124958">
        <dgm:presLayoutVars>
          <dgm:bulletEnabled val="1"/>
        </dgm:presLayoutVars>
      </dgm:prSet>
      <dgm:spPr/>
    </dgm:pt>
    <dgm:pt modelId="{A0C024F4-E54F-2645-8F6E-D79FA6FEF944}" type="pres">
      <dgm:prSet presAssocID="{FF2413D1-1639-5342-872C-81F5B8DC23F6}" presName="parTrans" presStyleLbl="sibTrans2D1" presStyleIdx="1" presStyleCnt="6" custAng="15846074" custScaleX="106690"/>
      <dgm:spPr>
        <a:prstGeom prst="upDownArrow">
          <a:avLst/>
        </a:prstGeom>
      </dgm:spPr>
    </dgm:pt>
    <dgm:pt modelId="{05736285-1AB7-1542-AE98-95921849F6E2}" type="pres">
      <dgm:prSet presAssocID="{FF2413D1-1639-5342-872C-81F5B8DC23F6}" presName="connectorText" presStyleLbl="sibTrans2D1" presStyleIdx="1" presStyleCnt="6"/>
      <dgm:spPr/>
    </dgm:pt>
    <dgm:pt modelId="{F0D2DC9F-FC63-7A40-B627-BB593B4E44AF}" type="pres">
      <dgm:prSet presAssocID="{CD3D2721-BA07-D64F-912C-B8277E538067}" presName="node" presStyleLbl="node1" presStyleIdx="1" presStyleCnt="6" custScaleX="127019">
        <dgm:presLayoutVars>
          <dgm:bulletEnabled val="1"/>
        </dgm:presLayoutVars>
      </dgm:prSet>
      <dgm:spPr/>
    </dgm:pt>
    <dgm:pt modelId="{1BF89F3D-1AC1-4140-A1D7-CB22E9D998D8}" type="pres">
      <dgm:prSet presAssocID="{EBCEA53A-72B5-4C49-A37C-406DDFF191A3}" presName="parTrans" presStyleLbl="sibTrans2D1" presStyleIdx="2" presStyleCnt="6" custAng="16172318" custScaleX="109803" custScaleY="101408"/>
      <dgm:spPr>
        <a:prstGeom prst="upDownArrow">
          <a:avLst/>
        </a:prstGeom>
      </dgm:spPr>
    </dgm:pt>
    <dgm:pt modelId="{F1143D49-EE66-C34C-B199-B6518A8DCF2A}" type="pres">
      <dgm:prSet presAssocID="{EBCEA53A-72B5-4C49-A37C-406DDFF191A3}" presName="connectorText" presStyleLbl="sibTrans2D1" presStyleIdx="2" presStyleCnt="6"/>
      <dgm:spPr/>
    </dgm:pt>
    <dgm:pt modelId="{FC42DFBE-5CF6-F24A-B9B3-E46124E60A0E}" type="pres">
      <dgm:prSet presAssocID="{191E0EC1-021F-AC45-9A03-8C90DC331B21}" presName="node" presStyleLbl="node1" presStyleIdx="2" presStyleCnt="6" custScaleX="129802">
        <dgm:presLayoutVars>
          <dgm:bulletEnabled val="1"/>
        </dgm:presLayoutVars>
      </dgm:prSet>
      <dgm:spPr/>
    </dgm:pt>
    <dgm:pt modelId="{D82BF6CF-64E4-A946-BDC8-3BB933EE053D}" type="pres">
      <dgm:prSet presAssocID="{732AF1A8-6F32-8647-BCB5-AA5EE1B36612}" presName="parTrans" presStyleLbl="sibTrans2D1" presStyleIdx="3" presStyleCnt="6" custAng="16200000" custScaleX="106493" custScaleY="101691"/>
      <dgm:spPr>
        <a:prstGeom prst="upDownArrow">
          <a:avLst/>
        </a:prstGeom>
      </dgm:spPr>
    </dgm:pt>
    <dgm:pt modelId="{00A49BC4-BBB7-5F45-AFEE-1C71CD226FB5}" type="pres">
      <dgm:prSet presAssocID="{732AF1A8-6F32-8647-BCB5-AA5EE1B36612}" presName="connectorText" presStyleLbl="sibTrans2D1" presStyleIdx="3" presStyleCnt="6"/>
      <dgm:spPr/>
    </dgm:pt>
    <dgm:pt modelId="{BCCA613D-6862-644A-A59E-36E85CBA7256}" type="pres">
      <dgm:prSet presAssocID="{728406B3-617E-D34F-8729-7B3526B10B09}" presName="node" presStyleLbl="node1" presStyleIdx="3" presStyleCnt="6" custScaleX="127318">
        <dgm:presLayoutVars>
          <dgm:bulletEnabled val="1"/>
        </dgm:presLayoutVars>
      </dgm:prSet>
      <dgm:spPr/>
    </dgm:pt>
    <dgm:pt modelId="{3AE5D231-561D-C648-ACA5-CE64F3714856}" type="pres">
      <dgm:prSet presAssocID="{28F49E0F-710C-A84A-9A9D-9FC3119CAC8F}" presName="parTrans" presStyleLbl="sibTrans2D1" presStyleIdx="4" presStyleCnt="6" custAng="19600315" custFlipHor="1" custScaleX="106493" custScaleY="101501"/>
      <dgm:spPr>
        <a:prstGeom prst="upDownArrow">
          <a:avLst/>
        </a:prstGeom>
      </dgm:spPr>
    </dgm:pt>
    <dgm:pt modelId="{B558A79A-ED5D-C047-A0D4-026BE45E7B55}" type="pres">
      <dgm:prSet presAssocID="{28F49E0F-710C-A84A-9A9D-9FC3119CAC8F}" presName="connectorText" presStyleLbl="sibTrans2D1" presStyleIdx="4" presStyleCnt="6"/>
      <dgm:spPr/>
    </dgm:pt>
    <dgm:pt modelId="{2EF21B77-7267-8C49-9E94-87287C9C3BAA}" type="pres">
      <dgm:prSet presAssocID="{63A08B1C-FD8F-2E49-817A-C714E710921E}" presName="node" presStyleLbl="node1" presStyleIdx="4" presStyleCnt="6" custScaleX="127621">
        <dgm:presLayoutVars>
          <dgm:bulletEnabled val="1"/>
        </dgm:presLayoutVars>
      </dgm:prSet>
      <dgm:spPr/>
    </dgm:pt>
    <dgm:pt modelId="{9D989B15-F02F-C54A-A098-D6BF18A38A76}" type="pres">
      <dgm:prSet presAssocID="{5389E405-B6FC-8941-B390-BB17EB582B00}" presName="parTrans" presStyleLbl="sibTrans2D1" presStyleIdx="5" presStyleCnt="6" custAng="12485815" custFlipHor="1" custScaleX="106493" custScaleY="101501"/>
      <dgm:spPr>
        <a:prstGeom prst="upDownArrow">
          <a:avLst/>
        </a:prstGeom>
      </dgm:spPr>
    </dgm:pt>
    <dgm:pt modelId="{D1DC3172-49A7-2347-96C7-66854E814CA1}" type="pres">
      <dgm:prSet presAssocID="{5389E405-B6FC-8941-B390-BB17EB582B00}" presName="connectorText" presStyleLbl="sibTrans2D1" presStyleIdx="5" presStyleCnt="6"/>
      <dgm:spPr/>
    </dgm:pt>
    <dgm:pt modelId="{8740A695-B7B7-F442-B57F-8ADEB4FF4286}" type="pres">
      <dgm:prSet presAssocID="{E4DD6D60-B1B3-9F40-82E3-0BD42F0F2BD5}" presName="node" presStyleLbl="node1" presStyleIdx="5" presStyleCnt="6" custScaleX="122124">
        <dgm:presLayoutVars>
          <dgm:bulletEnabled val="1"/>
        </dgm:presLayoutVars>
      </dgm:prSet>
      <dgm:spPr/>
    </dgm:pt>
  </dgm:ptLst>
  <dgm:cxnLst>
    <dgm:cxn modelId="{84EAFA0A-6779-4246-B362-411A2F387B8C}" type="presOf" srcId="{63A08B1C-FD8F-2E49-817A-C714E710921E}" destId="{2EF21B77-7267-8C49-9E94-87287C9C3BAA}" srcOrd="0" destOrd="0" presId="urn:microsoft.com/office/officeart/2005/8/layout/radial5"/>
    <dgm:cxn modelId="{63134411-ACDF-6A45-9B25-8831E8FFC651}" srcId="{2A7A9183-A1E6-2149-9D12-D8F82F2B7E21}" destId="{191E0EC1-021F-AC45-9A03-8C90DC331B21}" srcOrd="2" destOrd="0" parTransId="{EBCEA53A-72B5-4C49-A37C-406DDFF191A3}" sibTransId="{FCD8AECC-60AC-DF47-9EE5-A1870999FA17}"/>
    <dgm:cxn modelId="{F8A2FF17-7E31-4790-BC89-1DDDA63A25BE}" type="presOf" srcId="{FF2413D1-1639-5342-872C-81F5B8DC23F6}" destId="{A0C024F4-E54F-2645-8F6E-D79FA6FEF944}" srcOrd="0" destOrd="0" presId="urn:microsoft.com/office/officeart/2005/8/layout/radial5"/>
    <dgm:cxn modelId="{39C7C62A-E3B9-4D32-A1B6-7C0B35CCA576}" type="presOf" srcId="{5389E405-B6FC-8941-B390-BB17EB582B00}" destId="{9D989B15-F02F-C54A-A098-D6BF18A38A76}" srcOrd="0" destOrd="0" presId="urn:microsoft.com/office/officeart/2005/8/layout/radial5"/>
    <dgm:cxn modelId="{2D11E72E-2097-254C-B597-8AA88941E284}" srcId="{2A7A9183-A1E6-2149-9D12-D8F82F2B7E21}" destId="{728406B3-617E-D34F-8729-7B3526B10B09}" srcOrd="3" destOrd="0" parTransId="{732AF1A8-6F32-8647-BCB5-AA5EE1B36612}" sibTransId="{14BF7FE5-F874-DE4D-9155-CBB10BE3FF9C}"/>
    <dgm:cxn modelId="{2976A33A-1E00-4253-A46F-4B46F6CCD875}" type="presOf" srcId="{5BEB054C-84EC-0E4E-955F-56A78058ACA2}" destId="{8655FBC4-D104-AA4C-AF1E-DB2C6D4CC217}" srcOrd="0" destOrd="0" presId="urn:microsoft.com/office/officeart/2005/8/layout/radial5"/>
    <dgm:cxn modelId="{E3CB476D-6A9C-4F91-8488-FCBB88E1F1F3}" type="presOf" srcId="{732AF1A8-6F32-8647-BCB5-AA5EE1B36612}" destId="{D82BF6CF-64E4-A946-BDC8-3BB933EE053D}" srcOrd="0" destOrd="0" presId="urn:microsoft.com/office/officeart/2005/8/layout/radial5"/>
    <dgm:cxn modelId="{562AA453-E40E-4BB3-9169-632BD3A25D1D}" type="presOf" srcId="{FF2413D1-1639-5342-872C-81F5B8DC23F6}" destId="{05736285-1AB7-1542-AE98-95921849F6E2}" srcOrd="1" destOrd="0" presId="urn:microsoft.com/office/officeart/2005/8/layout/radial5"/>
    <dgm:cxn modelId="{3EF09A74-09A3-4838-93B6-A1F7A06B7765}" type="presOf" srcId="{EBCEA53A-72B5-4C49-A37C-406DDFF191A3}" destId="{1BF89F3D-1AC1-4140-A1D7-CB22E9D998D8}" srcOrd="0" destOrd="0" presId="urn:microsoft.com/office/officeart/2005/8/layout/radial5"/>
    <dgm:cxn modelId="{0405AD75-40A2-4481-8B38-CB20FED0A7B8}" type="presOf" srcId="{5389E405-B6FC-8941-B390-BB17EB582B00}" destId="{D1DC3172-49A7-2347-96C7-66854E814CA1}" srcOrd="1" destOrd="0" presId="urn:microsoft.com/office/officeart/2005/8/layout/radial5"/>
    <dgm:cxn modelId="{B666467E-A554-CE4E-9DF3-2DE59D11582C}" srcId="{2A7A9183-A1E6-2149-9D12-D8F82F2B7E21}" destId="{7BABF24A-B8BB-0F44-A4EB-2148D894C8AD}" srcOrd="0" destOrd="0" parTransId="{5BEB054C-84EC-0E4E-955F-56A78058ACA2}" sibTransId="{99DCE62F-440E-9C40-983C-751B304A1D65}"/>
    <dgm:cxn modelId="{AD383681-4192-49D7-847F-8FF2B29477D6}" type="presOf" srcId="{CD3D2721-BA07-D64F-912C-B8277E538067}" destId="{F0D2DC9F-FC63-7A40-B627-BB593B4E44AF}" srcOrd="0" destOrd="0" presId="urn:microsoft.com/office/officeart/2005/8/layout/radial5"/>
    <dgm:cxn modelId="{9CF4048D-359F-7C49-9106-EAC76DE87853}" srcId="{DCA6EB34-CE4E-6947-A6BC-F502C0205407}" destId="{2A7A9183-A1E6-2149-9D12-D8F82F2B7E21}" srcOrd="0" destOrd="0" parTransId="{6C522029-A649-864D-AC92-AB7BEBF139A2}" sibTransId="{9E60CE92-A13B-674A-A3A0-5AF2149877AD}"/>
    <dgm:cxn modelId="{2F511F8E-434D-4E37-B58F-CD78D064B73A}" type="presOf" srcId="{5BEB054C-84EC-0E4E-955F-56A78058ACA2}" destId="{453DCAFC-86B0-3D41-AED6-29C1F9A73B66}" srcOrd="1" destOrd="0" presId="urn:microsoft.com/office/officeart/2005/8/layout/radial5"/>
    <dgm:cxn modelId="{7E8DD59D-2B64-5D41-8011-1DC59F672A87}" srcId="{2A7A9183-A1E6-2149-9D12-D8F82F2B7E21}" destId="{63A08B1C-FD8F-2E49-817A-C714E710921E}" srcOrd="4" destOrd="0" parTransId="{28F49E0F-710C-A84A-9A9D-9FC3119CAC8F}" sibTransId="{B7160AE5-37CB-0D4C-A605-1A9E32387906}"/>
    <dgm:cxn modelId="{1306E79E-01B0-4F0F-AB42-4410CCCDE815}" type="presOf" srcId="{28F49E0F-710C-A84A-9A9D-9FC3119CAC8F}" destId="{3AE5D231-561D-C648-ACA5-CE64F3714856}" srcOrd="0" destOrd="0" presId="urn:microsoft.com/office/officeart/2005/8/layout/radial5"/>
    <dgm:cxn modelId="{32CA58A0-64D8-4B0E-9579-90D827946ABC}" type="presOf" srcId="{DCA6EB34-CE4E-6947-A6BC-F502C0205407}" destId="{DF6B76AB-FA33-5643-86A7-1832FD387E6D}" srcOrd="0" destOrd="0" presId="urn:microsoft.com/office/officeart/2005/8/layout/radial5"/>
    <dgm:cxn modelId="{43E82CB8-EB5B-744B-B9B9-AAA7B803E7E4}" srcId="{2A7A9183-A1E6-2149-9D12-D8F82F2B7E21}" destId="{E4DD6D60-B1B3-9F40-82E3-0BD42F0F2BD5}" srcOrd="5" destOrd="0" parTransId="{5389E405-B6FC-8941-B390-BB17EB582B00}" sibTransId="{08E87A9D-D911-6449-9D58-142194596882}"/>
    <dgm:cxn modelId="{445BCAC0-0473-489A-91A8-F7B2B70AC435}" type="presOf" srcId="{7BABF24A-B8BB-0F44-A4EB-2148D894C8AD}" destId="{E3F2BC80-4C19-1D49-89F9-EA96545CA760}" srcOrd="0" destOrd="0" presId="urn:microsoft.com/office/officeart/2005/8/layout/radial5"/>
    <dgm:cxn modelId="{3513E1C6-D794-FD48-9751-A852B3796FAD}" srcId="{2A7A9183-A1E6-2149-9D12-D8F82F2B7E21}" destId="{CD3D2721-BA07-D64F-912C-B8277E538067}" srcOrd="1" destOrd="0" parTransId="{FF2413D1-1639-5342-872C-81F5B8DC23F6}" sibTransId="{9335DBC9-16CC-F34D-ABF8-611FB9BEB6D1}"/>
    <dgm:cxn modelId="{B52FCDC7-073F-4A1D-9B3F-661B19AFDC56}" type="presOf" srcId="{732AF1A8-6F32-8647-BCB5-AA5EE1B36612}" destId="{00A49BC4-BBB7-5F45-AFEE-1C71CD226FB5}" srcOrd="1" destOrd="0" presId="urn:microsoft.com/office/officeart/2005/8/layout/radial5"/>
    <dgm:cxn modelId="{4E273CD1-E4C6-4257-A913-8F94CABC5D10}" type="presOf" srcId="{2A7A9183-A1E6-2149-9D12-D8F82F2B7E21}" destId="{07D4464B-778F-484F-A311-0D4B4FB3A53E}" srcOrd="0" destOrd="0" presId="urn:microsoft.com/office/officeart/2005/8/layout/radial5"/>
    <dgm:cxn modelId="{DEAB69DC-3DEE-4161-AF9D-4668BFB1A8A1}" type="presOf" srcId="{28F49E0F-710C-A84A-9A9D-9FC3119CAC8F}" destId="{B558A79A-ED5D-C047-A0D4-026BE45E7B55}" srcOrd="1" destOrd="0" presId="urn:microsoft.com/office/officeart/2005/8/layout/radial5"/>
    <dgm:cxn modelId="{2C17F1DF-34BF-4F92-9502-6323F0FDA6E4}" type="presOf" srcId="{EBCEA53A-72B5-4C49-A37C-406DDFF191A3}" destId="{F1143D49-EE66-C34C-B199-B6518A8DCF2A}" srcOrd="1" destOrd="0" presId="urn:microsoft.com/office/officeart/2005/8/layout/radial5"/>
    <dgm:cxn modelId="{323E5DE4-79A4-437A-A4AA-3461927D8BD9}" type="presOf" srcId="{E4DD6D60-B1B3-9F40-82E3-0BD42F0F2BD5}" destId="{8740A695-B7B7-F442-B57F-8ADEB4FF4286}" srcOrd="0" destOrd="0" presId="urn:microsoft.com/office/officeart/2005/8/layout/radial5"/>
    <dgm:cxn modelId="{B46F39F0-2F03-4D95-AEAA-BA331EA982B3}" type="presOf" srcId="{191E0EC1-021F-AC45-9A03-8C90DC331B21}" destId="{FC42DFBE-5CF6-F24A-B9B3-E46124E60A0E}" srcOrd="0" destOrd="0" presId="urn:microsoft.com/office/officeart/2005/8/layout/radial5"/>
    <dgm:cxn modelId="{C44F4CF7-E4EA-4D4B-9CAD-223769A0C870}" type="presOf" srcId="{728406B3-617E-D34F-8729-7B3526B10B09}" destId="{BCCA613D-6862-644A-A59E-36E85CBA7256}" srcOrd="0" destOrd="0" presId="urn:microsoft.com/office/officeart/2005/8/layout/radial5"/>
    <dgm:cxn modelId="{541DB598-5AE6-40BD-8AF2-B5FDE7D341D3}" type="presParOf" srcId="{DF6B76AB-FA33-5643-86A7-1832FD387E6D}" destId="{07D4464B-778F-484F-A311-0D4B4FB3A53E}" srcOrd="0" destOrd="0" presId="urn:microsoft.com/office/officeart/2005/8/layout/radial5"/>
    <dgm:cxn modelId="{30DB8979-07FE-4472-9B8D-5154ADBE007E}" type="presParOf" srcId="{DF6B76AB-FA33-5643-86A7-1832FD387E6D}" destId="{8655FBC4-D104-AA4C-AF1E-DB2C6D4CC217}" srcOrd="1" destOrd="0" presId="urn:microsoft.com/office/officeart/2005/8/layout/radial5"/>
    <dgm:cxn modelId="{0543FE5C-8B7B-4BC9-B0C9-18C6DD1C3658}" type="presParOf" srcId="{8655FBC4-D104-AA4C-AF1E-DB2C6D4CC217}" destId="{453DCAFC-86B0-3D41-AED6-29C1F9A73B66}" srcOrd="0" destOrd="0" presId="urn:microsoft.com/office/officeart/2005/8/layout/radial5"/>
    <dgm:cxn modelId="{26901F20-3265-4B44-8D17-004D94BC3E46}" type="presParOf" srcId="{DF6B76AB-FA33-5643-86A7-1832FD387E6D}" destId="{E3F2BC80-4C19-1D49-89F9-EA96545CA760}" srcOrd="2" destOrd="0" presId="urn:microsoft.com/office/officeart/2005/8/layout/radial5"/>
    <dgm:cxn modelId="{4A961F28-1F9F-4BED-8846-D1499A5F9DEB}" type="presParOf" srcId="{DF6B76AB-FA33-5643-86A7-1832FD387E6D}" destId="{A0C024F4-E54F-2645-8F6E-D79FA6FEF944}" srcOrd="3" destOrd="0" presId="urn:microsoft.com/office/officeart/2005/8/layout/radial5"/>
    <dgm:cxn modelId="{FF5300E8-23EA-4AAD-82AA-E91A1489BFCE}" type="presParOf" srcId="{A0C024F4-E54F-2645-8F6E-D79FA6FEF944}" destId="{05736285-1AB7-1542-AE98-95921849F6E2}" srcOrd="0" destOrd="0" presId="urn:microsoft.com/office/officeart/2005/8/layout/radial5"/>
    <dgm:cxn modelId="{9CBD6B8B-FCDE-46B8-AF94-F6BABE727660}" type="presParOf" srcId="{DF6B76AB-FA33-5643-86A7-1832FD387E6D}" destId="{F0D2DC9F-FC63-7A40-B627-BB593B4E44AF}" srcOrd="4" destOrd="0" presId="urn:microsoft.com/office/officeart/2005/8/layout/radial5"/>
    <dgm:cxn modelId="{15662AA9-EBE9-4AAC-8091-1E0D410CD2A0}" type="presParOf" srcId="{DF6B76AB-FA33-5643-86A7-1832FD387E6D}" destId="{1BF89F3D-1AC1-4140-A1D7-CB22E9D998D8}" srcOrd="5" destOrd="0" presId="urn:microsoft.com/office/officeart/2005/8/layout/radial5"/>
    <dgm:cxn modelId="{7208A038-B5C6-4C64-9E3B-21CC01AC91C3}" type="presParOf" srcId="{1BF89F3D-1AC1-4140-A1D7-CB22E9D998D8}" destId="{F1143D49-EE66-C34C-B199-B6518A8DCF2A}" srcOrd="0" destOrd="0" presId="urn:microsoft.com/office/officeart/2005/8/layout/radial5"/>
    <dgm:cxn modelId="{72D0B606-8DD8-4C43-88D8-283661D76DF3}" type="presParOf" srcId="{DF6B76AB-FA33-5643-86A7-1832FD387E6D}" destId="{FC42DFBE-5CF6-F24A-B9B3-E46124E60A0E}" srcOrd="6" destOrd="0" presId="urn:microsoft.com/office/officeart/2005/8/layout/radial5"/>
    <dgm:cxn modelId="{A8F5895B-5375-4C83-BAB9-E55BFC6C93B2}" type="presParOf" srcId="{DF6B76AB-FA33-5643-86A7-1832FD387E6D}" destId="{D82BF6CF-64E4-A946-BDC8-3BB933EE053D}" srcOrd="7" destOrd="0" presId="urn:microsoft.com/office/officeart/2005/8/layout/radial5"/>
    <dgm:cxn modelId="{EAAF1D1A-A054-40CD-9154-31A2ACF27AFA}" type="presParOf" srcId="{D82BF6CF-64E4-A946-BDC8-3BB933EE053D}" destId="{00A49BC4-BBB7-5F45-AFEE-1C71CD226FB5}" srcOrd="0" destOrd="0" presId="urn:microsoft.com/office/officeart/2005/8/layout/radial5"/>
    <dgm:cxn modelId="{E3EC3D7E-B8A2-4B4D-A30A-2254FE6DCDF6}" type="presParOf" srcId="{DF6B76AB-FA33-5643-86A7-1832FD387E6D}" destId="{BCCA613D-6862-644A-A59E-36E85CBA7256}" srcOrd="8" destOrd="0" presId="urn:microsoft.com/office/officeart/2005/8/layout/radial5"/>
    <dgm:cxn modelId="{2DDBA2B9-76D8-4238-8F29-1DE10A51D94B}" type="presParOf" srcId="{DF6B76AB-FA33-5643-86A7-1832FD387E6D}" destId="{3AE5D231-561D-C648-ACA5-CE64F3714856}" srcOrd="9" destOrd="0" presId="urn:microsoft.com/office/officeart/2005/8/layout/radial5"/>
    <dgm:cxn modelId="{D0F15CE8-C9D8-4488-95EB-952F2539499C}" type="presParOf" srcId="{3AE5D231-561D-C648-ACA5-CE64F3714856}" destId="{B558A79A-ED5D-C047-A0D4-026BE45E7B55}" srcOrd="0" destOrd="0" presId="urn:microsoft.com/office/officeart/2005/8/layout/radial5"/>
    <dgm:cxn modelId="{9BCEB1BB-84FE-4ECD-9CDC-9538388A2344}" type="presParOf" srcId="{DF6B76AB-FA33-5643-86A7-1832FD387E6D}" destId="{2EF21B77-7267-8C49-9E94-87287C9C3BAA}" srcOrd="10" destOrd="0" presId="urn:microsoft.com/office/officeart/2005/8/layout/radial5"/>
    <dgm:cxn modelId="{0410FEA4-633E-488C-A747-CE4C8EDD40EC}" type="presParOf" srcId="{DF6B76AB-FA33-5643-86A7-1832FD387E6D}" destId="{9D989B15-F02F-C54A-A098-D6BF18A38A76}" srcOrd="11" destOrd="0" presId="urn:microsoft.com/office/officeart/2005/8/layout/radial5"/>
    <dgm:cxn modelId="{37DF0853-2038-4B5D-B584-F7915412185A}" type="presParOf" srcId="{9D989B15-F02F-C54A-A098-D6BF18A38A76}" destId="{D1DC3172-49A7-2347-96C7-66854E814CA1}" srcOrd="0" destOrd="0" presId="urn:microsoft.com/office/officeart/2005/8/layout/radial5"/>
    <dgm:cxn modelId="{D844A36E-FA28-47A4-89C5-B3128E357403}" type="presParOf" srcId="{DF6B76AB-FA33-5643-86A7-1832FD387E6D}" destId="{8740A695-B7B7-F442-B57F-8ADEB4FF428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464B-778F-484F-A311-0D4B4FB3A53E}">
      <dsp:nvSpPr>
        <dsp:cNvPr id="0" name=""/>
        <dsp:cNvSpPr/>
      </dsp:nvSpPr>
      <dsp:spPr>
        <a:xfrm>
          <a:off x="1962891" y="1839826"/>
          <a:ext cx="1286047" cy="128604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AAP</a:t>
          </a:r>
          <a:endParaRPr lang="en-US" sz="3600" kern="1200" dirty="0"/>
        </a:p>
      </dsp:txBody>
      <dsp:txXfrm>
        <a:off x="2151228" y="2028163"/>
        <a:ext cx="909373" cy="909373"/>
      </dsp:txXfrm>
    </dsp:sp>
    <dsp:sp modelId="{8655FBC4-D104-AA4C-AF1E-DB2C6D4CC217}">
      <dsp:nvSpPr>
        <dsp:cNvPr id="0" name=""/>
        <dsp:cNvSpPr/>
      </dsp:nvSpPr>
      <dsp:spPr>
        <a:xfrm rot="10800000">
          <a:off x="2455787" y="1356815"/>
          <a:ext cx="300255" cy="450001"/>
        </a:xfrm>
        <a:prstGeom prst="up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545863" y="1446815"/>
        <a:ext cx="210179" cy="270001"/>
      </dsp:txXfrm>
    </dsp:sp>
    <dsp:sp modelId="{E3F2BC80-4C19-1D49-89F9-EA96545CA760}">
      <dsp:nvSpPr>
        <dsp:cNvPr id="0" name=""/>
        <dsp:cNvSpPr/>
      </dsp:nvSpPr>
      <dsp:spPr>
        <a:xfrm>
          <a:off x="1791213" y="3886"/>
          <a:ext cx="1629403" cy="13039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Support service delivery </a:t>
          </a:r>
          <a:endParaRPr lang="en-US" sz="1600" kern="1200" dirty="0"/>
        </a:p>
      </dsp:txBody>
      <dsp:txXfrm>
        <a:off x="2029834" y="194847"/>
        <a:ext cx="1152161" cy="922038"/>
      </dsp:txXfrm>
    </dsp:sp>
    <dsp:sp modelId="{A0C024F4-E54F-2645-8F6E-D79FA6FEF944}">
      <dsp:nvSpPr>
        <dsp:cNvPr id="0" name=""/>
        <dsp:cNvSpPr/>
      </dsp:nvSpPr>
      <dsp:spPr>
        <a:xfrm rot="14046074">
          <a:off x="3219470" y="1839551"/>
          <a:ext cx="233441" cy="443346"/>
        </a:xfrm>
        <a:prstGeom prst="upDownArrow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275018" y="1956585"/>
        <a:ext cx="163409" cy="266008"/>
      </dsp:txXfrm>
    </dsp:sp>
    <dsp:sp modelId="{F0D2DC9F-FC63-7A40-B627-BB593B4E44AF}">
      <dsp:nvSpPr>
        <dsp:cNvPr id="0" name=""/>
        <dsp:cNvSpPr/>
      </dsp:nvSpPr>
      <dsp:spPr>
        <a:xfrm>
          <a:off x="3359990" y="917377"/>
          <a:ext cx="1656278" cy="1303960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Inform strategic decision-making </a:t>
          </a:r>
          <a:endParaRPr lang="en-US" sz="1600" kern="1200" dirty="0"/>
        </a:p>
      </dsp:txBody>
      <dsp:txXfrm>
        <a:off x="3602546" y="1108338"/>
        <a:ext cx="1171166" cy="922038"/>
      </dsp:txXfrm>
    </dsp:sp>
    <dsp:sp modelId="{1BF89F3D-1AC1-4140-A1D7-CB22E9D998D8}">
      <dsp:nvSpPr>
        <dsp:cNvPr id="0" name=""/>
        <dsp:cNvSpPr/>
      </dsp:nvSpPr>
      <dsp:spPr>
        <a:xfrm rot="17972318">
          <a:off x="3214663" y="2677046"/>
          <a:ext cx="233931" cy="449589"/>
        </a:xfrm>
        <a:prstGeom prst="upDownArrow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232453" y="2797493"/>
        <a:ext cx="163752" cy="269753"/>
      </dsp:txXfrm>
    </dsp:sp>
    <dsp:sp modelId="{FC42DFBE-5CF6-F24A-B9B3-E46124E60A0E}">
      <dsp:nvSpPr>
        <dsp:cNvPr id="0" name=""/>
        <dsp:cNvSpPr/>
      </dsp:nvSpPr>
      <dsp:spPr>
        <a:xfrm>
          <a:off x="3341845" y="2744361"/>
          <a:ext cx="1692567" cy="1303960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Plan and implement cluster strategies</a:t>
          </a:r>
          <a:endParaRPr lang="en-US" sz="1600" kern="1200" dirty="0"/>
        </a:p>
      </dsp:txBody>
      <dsp:txXfrm>
        <a:off x="3589716" y="2935322"/>
        <a:ext cx="1196825" cy="922038"/>
      </dsp:txXfrm>
    </dsp:sp>
    <dsp:sp modelId="{D82BF6CF-64E4-A946-BDC8-3BB933EE053D}">
      <dsp:nvSpPr>
        <dsp:cNvPr id="0" name=""/>
        <dsp:cNvSpPr/>
      </dsp:nvSpPr>
      <dsp:spPr>
        <a:xfrm>
          <a:off x="2455787" y="3158461"/>
          <a:ext cx="300255" cy="450843"/>
        </a:xfrm>
        <a:prstGeom prst="upDownArrow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455787" y="3248630"/>
        <a:ext cx="210179" cy="270505"/>
      </dsp:txXfrm>
    </dsp:sp>
    <dsp:sp modelId="{BCCA613D-6862-644A-A59E-36E85CBA7256}">
      <dsp:nvSpPr>
        <dsp:cNvPr id="0" name=""/>
        <dsp:cNvSpPr/>
      </dsp:nvSpPr>
      <dsp:spPr>
        <a:xfrm>
          <a:off x="1775827" y="3657852"/>
          <a:ext cx="1660177" cy="1303960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Monitor and evaluate performance</a:t>
          </a:r>
          <a:endParaRPr lang="en-US" sz="1600" kern="1200" dirty="0"/>
        </a:p>
      </dsp:txBody>
      <dsp:txXfrm>
        <a:off x="2018954" y="3848813"/>
        <a:ext cx="1173923" cy="922038"/>
      </dsp:txXfrm>
    </dsp:sp>
    <dsp:sp modelId="{3AE5D231-561D-C648-ACA5-CE64F3714856}">
      <dsp:nvSpPr>
        <dsp:cNvPr id="0" name=""/>
        <dsp:cNvSpPr/>
      </dsp:nvSpPr>
      <dsp:spPr>
        <a:xfrm rot="14599685" flipH="1">
          <a:off x="1760799" y="2678899"/>
          <a:ext cx="231672" cy="450001"/>
        </a:xfrm>
        <a:prstGeom prst="upDownArrow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1779951" y="2737846"/>
        <a:ext cx="162170" cy="270001"/>
      </dsp:txXfrm>
    </dsp:sp>
    <dsp:sp modelId="{2EF21B77-7267-8C49-9E94-87287C9C3BAA}">
      <dsp:nvSpPr>
        <dsp:cNvPr id="0" name=""/>
        <dsp:cNvSpPr/>
      </dsp:nvSpPr>
      <dsp:spPr>
        <a:xfrm>
          <a:off x="191637" y="2744361"/>
          <a:ext cx="1664128" cy="1303960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Build national capacity</a:t>
          </a:r>
          <a:r>
            <a:rPr lang="en-US" sz="1600" kern="1200" dirty="0"/>
            <a:t> </a:t>
          </a:r>
        </a:p>
      </dsp:txBody>
      <dsp:txXfrm>
        <a:off x="435343" y="2935322"/>
        <a:ext cx="1176716" cy="922038"/>
      </dsp:txXfrm>
    </dsp:sp>
    <dsp:sp modelId="{9D989B15-F02F-C54A-A098-D6BF18A38A76}">
      <dsp:nvSpPr>
        <dsp:cNvPr id="0" name=""/>
        <dsp:cNvSpPr/>
      </dsp:nvSpPr>
      <dsp:spPr>
        <a:xfrm rot="18114185" flipH="1">
          <a:off x="1745287" y="1831442"/>
          <a:ext cx="244139" cy="450001"/>
        </a:xfrm>
        <a:prstGeom prst="upDown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 rot="10800000">
        <a:off x="1801262" y="1890353"/>
        <a:ext cx="170897" cy="270001"/>
      </dsp:txXfrm>
    </dsp:sp>
    <dsp:sp modelId="{8740A695-B7B7-F442-B57F-8ADEB4FF4286}">
      <dsp:nvSpPr>
        <dsp:cNvPr id="0" name=""/>
        <dsp:cNvSpPr/>
      </dsp:nvSpPr>
      <dsp:spPr>
        <a:xfrm>
          <a:off x="227477" y="917377"/>
          <a:ext cx="1592449" cy="130396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Advocacy </a:t>
          </a:r>
          <a:endParaRPr lang="en-US" sz="1600" kern="1200" dirty="0"/>
        </a:p>
      </dsp:txBody>
      <dsp:txXfrm>
        <a:off x="460686" y="1108338"/>
        <a:ext cx="1126031" cy="922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A1EB-7552-4268-A6A7-AEFAFD2E6F9D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5DBC-578F-4740-ACE5-9F14B1B436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1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9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30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="1" dirty="0"/>
              <a:t>Ensure affected people’s needs and nutrition outcomes are reflected in plans, objectives and indicators.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Promote and build capacity of partners to apply relevant nutrition and quality and accountability standards (like the CHS).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Consider ways to monitor and  promote technical quality, accountability and support to local capacity building in funding criteria.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Advocate for integration of nutrition criteria and activities into other cluster/sector plans and funding requirements. </a:t>
            </a:r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5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20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GB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15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Promoting joint approaches to monitoring and reporting on quality and accountability, including feedback from communities.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Identifying and regularly discussing gaps, quality, consistency, protection, access, and feedback from local partners and affected people.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Collecting, analysing and consolidating monitoring data, and informing partners, other clusters and HCT.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Inform other clusters, HCT, donors and other actors on major issues and provide regular feedback to partners and communities on how their concerns are being addressed.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Regularly discuss how well the cluster is working in meeting its coordination functions.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62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Map local capacities and identify gaps prior to a crisis and as part of needs assessments processes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Encourage partners to share resources, peer-to-peer learning, and other forms of capacity development of local actors.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Regularly consult with local actors on their immediate and long-term needs and priorities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Advocate for funding and support for local partners and actors. </a:t>
            </a: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80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Advocate for support and resources to ensure engagement of affected people in all aspects of the response.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Use monitoring data and information from cluster partners, communities and local actors to identify advocacy issues.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Ensure affected communities views and perspectives are fairly and accurately represented in any advocacy activities.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Advocate within the cluster and at the inter-cluster level on integrating affected people’s concerns into response plans and strategies.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Advocate on behalf of the cluster for integration of nutrition issues at the inter-cluster and HCT level, and with other stakeholders like donors.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69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Cluster Coordination Team</a:t>
            </a:r>
            <a:endParaRPr lang="en-GB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GB" dirty="0"/>
              <a:t>Develop Mechanism for integrating AAP</a:t>
            </a:r>
            <a:endParaRPr lang="en-GB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GB" dirty="0"/>
              <a:t>Feedback and reporting system</a:t>
            </a:r>
            <a:endParaRPr lang="en-GB" dirty="0">
              <a:cs typeface="Calibri" panose="020F0502020204030204"/>
            </a:endParaRPr>
          </a:p>
          <a:p>
            <a:r>
              <a:rPr lang="en-GB" b="1" dirty="0"/>
              <a:t>Cluster Partners</a:t>
            </a:r>
            <a:endParaRPr lang="en-GB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GB" dirty="0"/>
              <a:t>Adaptation</a:t>
            </a:r>
            <a:endParaRPr lang="en-GB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GB" dirty="0"/>
              <a:t>Implementation</a:t>
            </a:r>
            <a:endParaRPr lang="en-GB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GB" dirty="0"/>
              <a:t>Reporting</a:t>
            </a:r>
            <a:endParaRPr lang="en-GB" dirty="0">
              <a:cs typeface="Calibri" panose="020F0502020204030204"/>
            </a:endParaRPr>
          </a:p>
          <a:p>
            <a:pPr marL="171450" indent="-171450">
              <a:buFontTx/>
              <a:buChar char="-"/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21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70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EC27-6CD1-BB4A-81A3-1DB41BA1D74C}" type="slidenum">
              <a:rPr lang="en-GB">
                <a:solidFill>
                  <a:prstClr val="black"/>
                </a:solidFill>
              </a:rPr>
              <a:pPr/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285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0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2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Rethink the functions and they all lean towards AAP!</a:t>
            </a:r>
          </a:p>
          <a:p>
            <a:r>
              <a:rPr lang="en-US" dirty="0"/>
              <a:t>All the system does is supposed to support meeting the needs of AP holistically, and clusters need always to put the specific needs in one sector into the broader perspective....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5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A8B10-D867-411B-A73A-C624CA0A488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59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="1" dirty="0"/>
              <a:t>Ensure strategic priorities are aligned to meeting affected people’s needs and priorities AND nutrition outcomes.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Mobilise  capacities and resources of partners to maximise coverage and minimise gaps.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Regularly assess the context and identify changing needs, gaps and priorities.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Advocate for integration of nutrition into other cluster/sector plans and strategies. 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5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="1" dirty="0"/>
              <a:t>Ensure strategic priorities are aligned to meeting affected people’s needs and priorities AND nutrition outcomes.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Mobilise  capacities and resources of partners to maximise coverage and minimise gaps.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Regularly assess the context and identify changing needs, gaps and priorities.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Advocate for integration of nutrition into other cluster/sector plans and strategies. </a:t>
            </a:r>
            <a:endParaRPr lang="en-US" dirty="0"/>
          </a:p>
          <a:p>
            <a:pPr marL="171450" indent="-171450">
              <a:buFontTx/>
              <a:buChar char="-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74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="1" dirty="0"/>
              <a:t>Ensure affected people’s needs and priorities AND nutritional needs and cross-cutting issues  are included in assessment processes. 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Identify existing capacities and resources, good programme practices, and advocate for additional resources to minimise gaps.</a:t>
            </a:r>
            <a:endParaRPr lang="en-US" dirty="0"/>
          </a:p>
          <a:p>
            <a:pPr marL="171450" indent="-171450">
              <a:buFont typeface="Arial"/>
              <a:buChar char="•"/>
            </a:pPr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b="1" dirty="0"/>
              <a:t>Ensure that response priorities address affected people’s needs and intervention strategies are relevant and appropriate to the context.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0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1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26DC37-9905-469C-8872-54AC4AF7D64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12" y="6365384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8509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C21A68-33E5-4E1A-948B-0BAD15383E3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4994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72F0CF-0D62-4F9A-A573-79F989A98CC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545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B1A165-3031-41C0-9782-BCF412A96A2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6398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F0A9A-1778-4B44-BE0D-7A9E6DE833B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59114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E86360-AA27-409B-A389-B75E032399A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1626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D6F200-38BB-41FC-939D-9860DD36603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138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69B056-EFD8-4162-A8A0-D01710CD799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227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87052-F2A4-470D-9B9F-1A96A45A259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8471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B0F38F-E79D-40A6-83DB-C5B7A636035F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6003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9D8527-F52B-451D-BEA2-CB1F6FD36FA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12" y="6362700"/>
            <a:ext cx="101917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6668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4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06063" y="2130425"/>
            <a:ext cx="8680360" cy="1470025"/>
          </a:xfrm>
          <a:noFill/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b="1" dirty="0">
                <a:latin typeface="Calibri"/>
                <a:cs typeface="Calibri"/>
              </a:rPr>
              <a:t>1.3 The Nutrition Cluster </a:t>
            </a:r>
            <a:r>
              <a:rPr lang="en-GB">
                <a:latin typeface="Calibri"/>
                <a:cs typeface="Calibri"/>
              </a:rPr>
              <a:t>Core Functions</a:t>
            </a:r>
            <a:endParaRPr lang="en-GB" b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7712726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2.  Inform HC/HCT’s strategic decision-making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3539" y="2897303"/>
            <a:ext cx="3240000" cy="2090737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Formulating priorities on the basis of analysis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cluster contribution into HNO and cluster-specific response priorities</a:t>
            </a:r>
            <a:endParaRPr lang="en-GB" sz="2000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the estimation of people in need/caseloads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Participate in analysis to inform HNO and cluster-specific response priorities </a:t>
            </a:r>
            <a:endParaRPr lang="en-GB" dirty="0"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052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GB" sz="4000" dirty="0"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Plan and implement cluster strategies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1152" y="3068960"/>
            <a:ext cx="3203598" cy="26639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800" b="1" dirty="0">
                <a:solidFill>
                  <a:prstClr val="black"/>
                </a:solidFill>
              </a:rPr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Develop sectoral </a:t>
            </a:r>
            <a:r>
              <a:rPr lang="en-GB" sz="2200" b="1" dirty="0">
                <a:solidFill>
                  <a:prstClr val="black"/>
                </a:solidFill>
              </a:rPr>
              <a:t>plans, objectives and indicators </a:t>
            </a:r>
            <a:r>
              <a:rPr lang="en-GB" sz="2200" dirty="0">
                <a:solidFill>
                  <a:prstClr val="black"/>
                </a:solidFill>
              </a:rPr>
              <a:t>to support the overall response’s strategic objectives.</a:t>
            </a:r>
          </a:p>
          <a:p>
            <a:pPr marL="0" indent="0">
              <a:buNone/>
            </a:pPr>
            <a:endParaRPr lang="en-GB" sz="2200" dirty="0">
              <a:solidFill>
                <a:prstClr val="black"/>
              </a:solidFill>
              <a:cs typeface="Calibri"/>
            </a:endParaRPr>
          </a:p>
          <a:p>
            <a:pPr marL="0" indent="0">
              <a:buFont typeface="Arial"/>
              <a:buNone/>
            </a:pPr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Coordinate cluster response planning/input into HRP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Discussion on needs, targets, strategic objectives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Indicators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Development of Operational plan </a:t>
            </a:r>
            <a:endParaRPr lang="en-GB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Clarify Roles and Responsibilities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endParaRPr lang="en-GB" sz="20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Support response planning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Develop Cluster Operational Plan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solidFill>
                  <a:prstClr val="black"/>
                </a:solidFill>
                <a:cs typeface="Calibri"/>
              </a:rPr>
              <a:t>TWG/SAG</a:t>
            </a:r>
            <a:endParaRPr lang="en-GB" dirty="0">
              <a:cs typeface="Calibri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3270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GB" sz="4000" dirty="0"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Plan and implement cluster strategies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3140" y="2970750"/>
            <a:ext cx="3203598" cy="1943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800" b="1" dirty="0">
                <a:solidFill>
                  <a:prstClr val="black"/>
                </a:solidFill>
              </a:rPr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Apply and adhere </a:t>
            </a:r>
            <a:r>
              <a:rPr lang="en-GB" sz="2200" b="1" dirty="0">
                <a:solidFill>
                  <a:prstClr val="black"/>
                </a:solidFill>
              </a:rPr>
              <a:t>to common standards </a:t>
            </a:r>
            <a:r>
              <a:rPr lang="en-GB" sz="2200" dirty="0">
                <a:solidFill>
                  <a:prstClr val="black"/>
                </a:solidFill>
              </a:rPr>
              <a:t>and guidelines.</a:t>
            </a:r>
          </a:p>
          <a:p>
            <a:pPr marL="0" indent="0">
              <a:buNone/>
            </a:pPr>
            <a:endParaRPr lang="en-GB" sz="2200" dirty="0">
              <a:solidFill>
                <a:prstClr val="black"/>
              </a:solidFill>
              <a:cs typeface="Calibri"/>
            </a:endParaRPr>
          </a:p>
          <a:p>
            <a:pPr marL="0" indent="0">
              <a:buFont typeface="Arial"/>
              <a:buNone/>
            </a:pPr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Adaptation of programmatic guidance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Alignment with national standards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Technical capacity mapping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Advocacy to cluster partners and CLA to fill gap </a:t>
            </a:r>
            <a:endParaRPr lang="en-GB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TWG/SAG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sz="20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Participate in adaptation/harmonization of guidelines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Adherence and application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Support capacity building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3397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GB" sz="4000" dirty="0"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Plan and implement cluster strategies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3539" y="2420888"/>
            <a:ext cx="3203598" cy="33840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800" b="1" dirty="0">
                <a:solidFill>
                  <a:prstClr val="black"/>
                </a:solidFill>
              </a:rPr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Clarify </a:t>
            </a:r>
            <a:r>
              <a:rPr lang="en-GB" sz="2200" b="1" dirty="0">
                <a:solidFill>
                  <a:prstClr val="black"/>
                </a:solidFill>
              </a:rPr>
              <a:t>funding requirements</a:t>
            </a:r>
            <a:r>
              <a:rPr lang="en-GB" sz="2200" dirty="0">
                <a:solidFill>
                  <a:prstClr val="black"/>
                </a:solidFill>
              </a:rPr>
              <a:t>, helping to set priorities, and agreeing cluster contributions to the HC’s overall humanitarian funding proposals.</a:t>
            </a:r>
          </a:p>
          <a:p>
            <a:pPr marL="0" indent="0">
              <a:buFont typeface="Arial"/>
              <a:buNone/>
            </a:pPr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costing of the Cluster HRP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prioritization of country pooled funds within cluster</a:t>
            </a:r>
            <a:endParaRPr lang="en-GB" dirty="0">
              <a:cs typeface="Calibri"/>
            </a:endParaRPr>
          </a:p>
          <a:p>
            <a:endParaRPr lang="en-GB" sz="20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Contribute to costing exercise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Support pooled fund prioritisation (participation in project review committee)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Report on funding status</a:t>
            </a:r>
            <a:endParaRPr lang="en-GB" dirty="0"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458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GB" sz="4000" dirty="0">
                <a:latin typeface="Calibri" panose="020F0502020204030204" pitchFamily="34" charset="0"/>
              </a:rPr>
              <a:t>. M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onitor and evaluate performance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1520" y="1710759"/>
            <a:ext cx="3241675" cy="446382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Monitoring and reporting on activities and needs.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Measuring progress against the cluster strategy and agreed results.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Recommending corrective action where necessary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2014" y="1393147"/>
            <a:ext cx="5491985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cs typeface="Calibri"/>
              </a:rPr>
              <a:t>Cluster Coordination Team</a:t>
            </a:r>
          </a:p>
          <a:p>
            <a:r>
              <a:rPr lang="en-GB" sz="2000" dirty="0">
                <a:cs typeface="Calibri"/>
              </a:rPr>
              <a:t>Development of cluster M&amp;E Framework 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Reporting format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Tracking regularity of reporting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Analysis and feedback/recommendations to partners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Dissemination of reporting trends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cs typeface="Calibri"/>
              </a:rPr>
              <a:t>Cluster Partners</a:t>
            </a:r>
            <a:endParaRPr lang="en-GB" b="1" dirty="0">
              <a:cs typeface="Calibri"/>
            </a:endParaRPr>
          </a:p>
          <a:p>
            <a:r>
              <a:rPr lang="en-GB" sz="2000" dirty="0">
                <a:cs typeface="Calibri"/>
              </a:rPr>
              <a:t>Contributing in the above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Timely reporting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Joint analysis of trends and facilitating  corrective action</a:t>
            </a:r>
          </a:p>
          <a:p>
            <a:pPr>
              <a:spcBef>
                <a:spcPts val="0"/>
              </a:spcBef>
            </a:pP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0283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5. Build national capacity in preparedness and contingency planning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3539" y="1556792"/>
            <a:ext cx="3241675" cy="460784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>
              <a:buFont typeface="Arial"/>
              <a:buChar char="•"/>
            </a:pPr>
            <a:r>
              <a:rPr lang="en-GB" sz="2400" dirty="0"/>
              <a:t>In preparing for and responding to an emergency, international humanitarian actors are expected to cooperate with national authorities and support national capacity wherever it is feasible and appropriate to do so.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buNone/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Support Contingency/preparedness planning 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Analysis and early warning reports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capacity-building initiatives</a:t>
            </a: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Support coordination training for national counterparts</a:t>
            </a:r>
          </a:p>
          <a:p>
            <a:pPr marL="0" indent="0">
              <a:buNone/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Participate in the above</a:t>
            </a:r>
            <a:endParaRPr lang="en-GB" dirty="0"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  <a:cs typeface="Calibri"/>
              </a:rPr>
              <a:t>Contribute to capacity building initiatives</a:t>
            </a:r>
            <a:endParaRPr lang="en-GB" dirty="0"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783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1760"/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GB" sz="400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Support robust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9560" y="1321719"/>
            <a:ext cx="3240088" cy="469956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457200" indent="-457200">
              <a:buFont typeface="Arial"/>
              <a:buChar char="•"/>
            </a:pPr>
            <a:r>
              <a:rPr lang="en-GB" sz="2400" dirty="0"/>
              <a:t>Identifying concerns, and contributing key information and messages to HC and HCT messaging and action.</a:t>
            </a:r>
          </a:p>
          <a:p>
            <a:pPr marL="457200" indent="-457200">
              <a:buFont typeface="Arial"/>
              <a:buChar char="•"/>
            </a:pPr>
            <a:r>
              <a:rPr lang="en-GB" sz="2400" dirty="0"/>
              <a:t>Undertaking advocacy on behalf of the cluster, cluster members, and affected people.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100" b="1" dirty="0">
                <a:cs typeface="Calibri"/>
              </a:rPr>
              <a:t>Cluster Coordination Team</a:t>
            </a:r>
          </a:p>
          <a:p>
            <a:r>
              <a:rPr lang="en-GB" sz="2100" dirty="0">
                <a:cs typeface="Calibri"/>
              </a:rPr>
              <a:t>Consolidation of evidence</a:t>
            </a:r>
            <a:endParaRPr lang="en-GB" dirty="0">
              <a:cs typeface="Calibri"/>
            </a:endParaRPr>
          </a:p>
          <a:p>
            <a:r>
              <a:rPr lang="en-GB" sz="2100" dirty="0">
                <a:cs typeface="Calibri"/>
              </a:rPr>
              <a:t>Support development of shared analysis and advocacy strategy (including key advocacy messages)</a:t>
            </a:r>
            <a:endParaRPr lang="en-GB" dirty="0">
              <a:cs typeface="Calibri"/>
            </a:endParaRPr>
          </a:p>
          <a:p>
            <a:r>
              <a:rPr lang="en-GB" sz="2100" dirty="0">
                <a:cs typeface="Calibri"/>
              </a:rPr>
              <a:t>Develop nutrition cluster advocacy workplan</a:t>
            </a:r>
          </a:p>
          <a:p>
            <a:r>
              <a:rPr lang="en-GB" sz="2100" dirty="0">
                <a:cs typeface="Calibri"/>
              </a:rPr>
              <a:t>Monitor impact of specific advocacy processes with government and partners</a:t>
            </a:r>
            <a:endParaRPr lang="en-GB" dirty="0">
              <a:cs typeface="Calibri"/>
            </a:endParaRPr>
          </a:p>
          <a:p>
            <a:endParaRPr lang="en-GB" sz="2100" dirty="0">
              <a:cs typeface="Calibri"/>
            </a:endParaRPr>
          </a:p>
          <a:p>
            <a:pPr marL="0" indent="0">
              <a:buNone/>
            </a:pPr>
            <a:r>
              <a:rPr lang="en-GB" sz="2100" b="1" dirty="0">
                <a:cs typeface="Calibri"/>
              </a:rPr>
              <a:t>Cluster Partners</a:t>
            </a:r>
            <a:endParaRPr lang="en-GB" b="1" dirty="0">
              <a:cs typeface="Calibri"/>
            </a:endParaRPr>
          </a:p>
          <a:p>
            <a:r>
              <a:rPr lang="en-GB" sz="2100" dirty="0">
                <a:cs typeface="Calibri"/>
              </a:rPr>
              <a:t>Share analysis and support development of advocacy strategy and workplan</a:t>
            </a:r>
            <a:endParaRPr lang="en-GB" dirty="0">
              <a:cs typeface="Calibri"/>
            </a:endParaRPr>
          </a:p>
          <a:p>
            <a:r>
              <a:rPr lang="en-GB" sz="2100" dirty="0">
                <a:cs typeface="Calibri"/>
              </a:rPr>
              <a:t>Contribute to/be represented at nutrition cluster advocacy activities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GB" sz="2100" dirty="0">
              <a:solidFill>
                <a:prstClr val="black"/>
              </a:solidFill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1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41789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latin typeface="Calibri" panose="020F0502020204030204" pitchFamily="34" charset="0"/>
              </a:rPr>
              <a:t>+ Accountability to Affected People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70604" y="1341439"/>
            <a:ext cx="3241675" cy="48958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Mechanisms to consult and involve affected people in decision-making agreed upon and used by partners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Mechanisms to receive, investigate and act upon complaints on the assistance received agreed upon and used by partners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Key issues relating to PSEA have been raised and discussed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Review and assess cluster partners’ capacities to implement complaints and feedback mechanisms</a:t>
            </a:r>
          </a:p>
          <a:p>
            <a:pPr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Promote common approaches to engaging with </a:t>
            </a:r>
            <a:r>
              <a:rPr lang="en-GB" sz="2200" dirty="0"/>
              <a:t>communities</a:t>
            </a:r>
            <a:r>
              <a:rPr lang="en-GB" sz="2200" dirty="0">
                <a:solidFill>
                  <a:prstClr val="black"/>
                </a:solidFill>
              </a:rPr>
              <a:t>, including joint feedback and complaints mechanisms.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Ensure that all cluster partners are aware of and know procedures for dealing with sensitive issues and complaints, including PSEA.</a:t>
            </a:r>
          </a:p>
          <a:p>
            <a:pPr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Promote regular discussions of feedback from affected people and ensure any actions or decisions are shared back to communities.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783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</a:pPr>
            <a:r>
              <a:rPr lang="en-GB" sz="3600" dirty="0"/>
              <a:t>All this contributes to responses that</a:t>
            </a:r>
            <a:r>
              <a:rPr lang="mr-IN" sz="3600" dirty="0"/>
              <a:t>…</a:t>
            </a:r>
            <a:endParaRPr lang="en-GB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6317" y="1142545"/>
            <a:ext cx="8808773" cy="50947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endParaRPr lang="en-GB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Are appropriate and relevant 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GB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Are timely and effective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Strengthen local capacities and avoid negative effects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Are based on communication, participation and feedback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Provide safe and accessible complaints and response mechanisms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Are coordinated and complementary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Support continuous learning and improvements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Are delivered by competent staff</a:t>
            </a: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endParaRPr lang="en-US" sz="2200" b="1" dirty="0">
              <a:solidFill>
                <a:prstClr val="black"/>
              </a:solidFill>
            </a:endParaRPr>
          </a:p>
          <a:p>
            <a:pPr marL="857250" lvl="1" indent="-457200">
              <a:spcBef>
                <a:spcPts val="0"/>
              </a:spcBef>
              <a:buFont typeface="+mj-ea"/>
              <a:buAutoNum type="circleNumDbPlain"/>
            </a:pPr>
            <a:r>
              <a:rPr lang="en-GB" sz="2200" b="1" dirty="0">
                <a:solidFill>
                  <a:prstClr val="black"/>
                </a:solidFill>
              </a:rPr>
              <a:t>Use resources efficiently and effectively</a:t>
            </a:r>
            <a:endParaRPr lang="en-US" sz="2200" b="1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121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Key Messages: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9512" y="1844825"/>
            <a:ext cx="7904750" cy="1308990"/>
            <a:chOff x="1340730" y="1531590"/>
            <a:chExt cx="6743530" cy="120032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0" y="1579982"/>
              <a:ext cx="380185" cy="549548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970518" y="1531590"/>
              <a:ext cx="611374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Cluster Core Functions revolve around supporting better outcomes and accountability to affected people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79512" y="3300103"/>
            <a:ext cx="7904748" cy="1200329"/>
            <a:chOff x="1340732" y="3300103"/>
            <a:chExt cx="6743528" cy="1200329"/>
          </a:xfrm>
        </p:grpSpPr>
        <p:sp>
          <p:nvSpPr>
            <p:cNvPr id="10" name="Rectangle 9"/>
            <p:cNvSpPr/>
            <p:nvPr/>
          </p:nvSpPr>
          <p:spPr>
            <a:xfrm>
              <a:off x="1970518" y="3300103"/>
              <a:ext cx="611374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 core functions help ensure partners align their work towards collective and coordinated approaches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2" y="3492728"/>
              <a:ext cx="380185" cy="549548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79512" y="4653998"/>
            <a:ext cx="7904748" cy="1204522"/>
            <a:chOff x="1340732" y="3673283"/>
            <a:chExt cx="6743528" cy="1200329"/>
          </a:xfrm>
        </p:grpSpPr>
        <p:sp>
          <p:nvSpPr>
            <p:cNvPr id="20" name="Rectangle 19"/>
            <p:cNvSpPr/>
            <p:nvPr/>
          </p:nvSpPr>
          <p:spPr>
            <a:xfrm>
              <a:off x="1970518" y="3673283"/>
              <a:ext cx="611374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</a:rPr>
                <a:t>The functions form the basis of how a cluster works together, and include issues beyond implementation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2" y="3998673"/>
              <a:ext cx="380185" cy="5495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177580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Objectives of this Session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504" y="1177231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200" dirty="0">
                <a:solidFill>
                  <a:prstClr val="black"/>
                </a:solidFill>
              </a:rPr>
              <a:t>By the end of this session, participants will be able to: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2306327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GB" sz="3200" dirty="0"/>
              <a:t>Describe the Cluster Core Functions with a focus on AAP</a:t>
            </a:r>
          </a:p>
          <a:p>
            <a:pPr lvl="0"/>
            <a:endParaRPr lang="en-US" sz="3200" dirty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AU" sz="3200" dirty="0"/>
              <a:t>Explain how Cluster Core Functions relate to the Nutrition Cluster at the national and sub-national level.</a:t>
            </a:r>
            <a:br>
              <a:rPr lang="en-CA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endParaRPr lang="en-US" sz="24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8590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Core </a:t>
            </a:r>
            <a:r>
              <a:rPr lang="en-GB" dirty="0">
                <a:latin typeface="Calibri" panose="020F0502020204030204" pitchFamily="34" charset="0"/>
              </a:rPr>
              <a:t>Cluster Functions</a:t>
            </a:r>
            <a:endParaRPr lang="en-GB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5212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dirty="0">
                <a:latin typeface="Calibri" panose="020F0502020204030204" pitchFamily="34" charset="0"/>
              </a:rPr>
              <a:t>Core Cluster 6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+1 Functions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445614"/>
              </p:ext>
            </p:extLst>
          </p:nvPr>
        </p:nvGraphicFramePr>
        <p:xfrm>
          <a:off x="1930852" y="1601850"/>
          <a:ext cx="5226051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3677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D4464B-778F-484F-A311-0D4B4FB3A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graphicEl>
                                              <a:dgm id="{07D4464B-778F-484F-A311-0D4B4FB3A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55FBC4-D104-AA4C-AF1E-DB2C6D4CC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>
                                            <p:graphicEl>
                                              <a:dgm id="{8655FBC4-D104-AA4C-AF1E-DB2C6D4CC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F2BC80-4C19-1D49-89F9-EA96545CA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>
                                            <p:graphicEl>
                                              <a:dgm id="{E3F2BC80-4C19-1D49-89F9-EA96545CA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C024F4-E54F-2645-8F6E-D79FA6FEF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>
                                            <p:graphicEl>
                                              <a:dgm id="{A0C024F4-E54F-2645-8F6E-D79FA6FEF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D2DC9F-FC63-7A40-B627-BB593B4E4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>
                                            <p:graphicEl>
                                              <a:dgm id="{F0D2DC9F-FC63-7A40-B627-BB593B4E4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F89F3D-1AC1-4140-A1D7-CB22E9D99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>
                                            <p:graphicEl>
                                              <a:dgm id="{1BF89F3D-1AC1-4140-A1D7-CB22E9D99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42DFBE-5CF6-F24A-B9B3-E46124E60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>
                                            <p:graphicEl>
                                              <a:dgm id="{FC42DFBE-5CF6-F24A-B9B3-E46124E60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2BF6CF-64E4-A946-BDC8-3BB933EE0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">
                                            <p:graphicEl>
                                              <a:dgm id="{D82BF6CF-64E4-A946-BDC8-3BB933EE0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CA613D-6862-644A-A59E-36E85CBA7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9">
                                            <p:graphicEl>
                                              <a:dgm id="{BCCA613D-6862-644A-A59E-36E85CBA7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E5D231-561D-C648-ACA5-CE64F3714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9">
                                            <p:graphicEl>
                                              <a:dgm id="{3AE5D231-561D-C648-ACA5-CE64F3714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F21B77-7267-8C49-9E94-87287C9C3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>
                                            <p:graphicEl>
                                              <a:dgm id="{2EF21B77-7267-8C49-9E94-87287C9C3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989B15-F02F-C54A-A098-D6BF18A3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>
                                            <p:graphicEl>
                                              <a:dgm id="{9D989B15-F02F-C54A-A098-D6BF18A38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40A695-B7B7-F442-B57F-8ADEB4FF4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">
                                            <p:graphicEl>
                                              <a:dgm id="{8740A695-B7B7-F442-B57F-8ADEB4FF4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286000" y="2286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solidFill>
                <a:srgbClr val="231F20"/>
              </a:solidFill>
              <a:latin typeface="Roboto Condense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05419"/>
            <a:ext cx="4114800" cy="4524315"/>
          </a:xfrm>
          <a:prstGeom prst="rect">
            <a:avLst/>
          </a:prstGeom>
          <a:noFill/>
          <a:ln w="28575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200" b="1" dirty="0"/>
              <a:t>Complete the Core Cluster Functions Quiz in pairs.</a:t>
            </a:r>
          </a:p>
          <a:p>
            <a:pPr algn="ctr" defTabSz="457200"/>
            <a:endParaRPr lang="en-GB" sz="3200" b="1" dirty="0"/>
          </a:p>
          <a:p>
            <a:pPr algn="ctr" defTabSz="457200"/>
            <a:r>
              <a:rPr lang="en-GB" sz="3200" b="1" dirty="0"/>
              <a:t>Enter the number of the Core Cluster Function(s) that match the description on your quiz.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Group Work: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Core Cluster Functions 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CDD5E1-924A-4BA6-B585-D1034C6E2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489245"/>
            <a:ext cx="3527301" cy="495666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21165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GB" sz="4000" dirty="0"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 Support service delivery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253539" y="2564904"/>
            <a:ext cx="3240000" cy="3167980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Cluster Actions:</a:t>
            </a:r>
          </a:p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 </a:t>
            </a:r>
          </a:p>
          <a:p>
            <a:pPr marL="444500" indent="-444500">
              <a:buFont typeface="Wingdings" charset="2"/>
              <a:buChar char="§"/>
            </a:pPr>
            <a:r>
              <a:rPr lang="en-GB" sz="2000" dirty="0">
                <a:latin typeface="Calibri"/>
                <a:cs typeface="Calibri"/>
              </a:rPr>
              <a:t>Providing a platform that ensures service delivery is driven by the Humanitarian Response Plan and strategic priorities.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652015" y="1393147"/>
            <a:ext cx="5238446" cy="50990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What does this mean?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b="1" dirty="0"/>
          </a:p>
          <a:p>
            <a:pPr>
              <a:buNone/>
            </a:pPr>
            <a:r>
              <a:rPr lang="en-GB" sz="2000" b="1" dirty="0">
                <a:cs typeface="Calibri"/>
              </a:rPr>
              <a:t>Cluster Coordination Team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Establish regional coordination platform(s)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HR/TORs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Reporting lines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SAG, TWG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Up-to-date mailing list</a:t>
            </a:r>
            <a:endParaRPr lang="en-GB" dirty="0">
              <a:cs typeface="Calibri"/>
            </a:endParaRPr>
          </a:p>
          <a:p>
            <a:pPr>
              <a:buNone/>
            </a:pPr>
            <a:endParaRPr lang="en-GB" sz="2000" dirty="0">
              <a:cs typeface="Calibri"/>
            </a:endParaRPr>
          </a:p>
          <a:p>
            <a:pPr>
              <a:buNone/>
            </a:pPr>
            <a:r>
              <a:rPr lang="en-GB" sz="2000" b="1" dirty="0"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Partner Commitment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TOR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Participation SAG/TWG</a:t>
            </a:r>
            <a:endParaRPr lang="en-GB" dirty="0">
              <a:cs typeface="Calibri"/>
            </a:endParaRPr>
          </a:p>
          <a:p>
            <a:pPr marL="355600" indent="-355600"/>
            <a:r>
              <a:rPr lang="en-GB" sz="2000" dirty="0">
                <a:cs typeface="Calibri"/>
              </a:rPr>
              <a:t>HR/Co-chair</a:t>
            </a:r>
            <a:endParaRPr lang="en-GB" dirty="0">
              <a:cs typeface="Calibri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75341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r>
              <a:rPr lang="en-GB" sz="4000" dirty="0"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  Support service delivery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259150" y="2646714"/>
            <a:ext cx="3240000" cy="2591916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Cluster Actions:</a:t>
            </a:r>
          </a:p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 </a:t>
            </a:r>
          </a:p>
          <a:p>
            <a:pPr marL="444500" indent="-444500">
              <a:buFont typeface="Wingdings" charset="2"/>
              <a:buChar char="§"/>
            </a:pPr>
            <a:r>
              <a:rPr lang="en-GB" sz="2000" dirty="0">
                <a:latin typeface="Calibri"/>
                <a:cs typeface="Calibri"/>
              </a:rPr>
              <a:t>Developing mechanisms to eliminate duplication of service delivery.</a:t>
            </a:r>
          </a:p>
          <a:p>
            <a:endParaRPr lang="en-GB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Calibri"/>
              <a:cs typeface="Calibri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652015" y="1393147"/>
            <a:ext cx="5238446" cy="50990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What does this mean?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b="1" dirty="0"/>
          </a:p>
          <a:p>
            <a:pPr>
              <a:buNone/>
            </a:pPr>
            <a:r>
              <a:rPr lang="en-GB" sz="2000" b="1" dirty="0">
                <a:cs typeface="Calibri"/>
              </a:rPr>
              <a:t>Cluster Coordination Team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Identification of unmet needs </a:t>
            </a:r>
            <a:endParaRPr lang="en-GB">
              <a:cs typeface="Calibri"/>
            </a:endParaRPr>
          </a:p>
          <a:p>
            <a:r>
              <a:rPr lang="en-GB" sz="2000" dirty="0">
                <a:cs typeface="Calibri"/>
              </a:rPr>
              <a:t>3/4 W </a:t>
            </a:r>
            <a:endParaRPr lang="en-GB">
              <a:cs typeface="Calibri"/>
            </a:endParaRPr>
          </a:p>
          <a:p>
            <a:r>
              <a:rPr lang="en-GB" sz="2000" dirty="0">
                <a:cs typeface="Calibri"/>
              </a:rPr>
              <a:t>Database </a:t>
            </a:r>
            <a:endParaRPr lang="en-GB">
              <a:cs typeface="Calibri"/>
            </a:endParaRPr>
          </a:p>
          <a:p>
            <a:r>
              <a:rPr lang="en-GB" sz="2000" dirty="0">
                <a:cs typeface="Calibri"/>
              </a:rPr>
              <a:t>Analysis of 3/4 W matrix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Mapping/output </a:t>
            </a:r>
            <a:endParaRPr lang="en-GB">
              <a:cs typeface="Calibri"/>
            </a:endParaRPr>
          </a:p>
          <a:p>
            <a:r>
              <a:rPr lang="en-GB" sz="2000" dirty="0">
                <a:cs typeface="Calibri"/>
              </a:rPr>
              <a:t>Dissemination of products</a:t>
            </a:r>
            <a:endParaRPr lang="en-GB" dirty="0">
              <a:cs typeface="Calibri"/>
            </a:endParaRPr>
          </a:p>
          <a:p>
            <a:pPr>
              <a:buNone/>
            </a:pPr>
            <a:endParaRPr lang="en-GB" sz="2000" b="1" dirty="0">
              <a:cs typeface="Calibri"/>
            </a:endParaRPr>
          </a:p>
          <a:p>
            <a:pPr>
              <a:buNone/>
            </a:pPr>
            <a:r>
              <a:rPr lang="en-GB" sz="2000" b="1" dirty="0"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Agreement on format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Reporting </a:t>
            </a:r>
            <a:endParaRPr lang="en-GB">
              <a:cs typeface="Calibri"/>
            </a:endParaRPr>
          </a:p>
          <a:p>
            <a:r>
              <a:rPr lang="en-GB" sz="2000" dirty="0">
                <a:cs typeface="Calibri"/>
              </a:rPr>
              <a:t>Analysis</a:t>
            </a:r>
            <a:endParaRPr lang="en-GB" dirty="0">
              <a:cs typeface="Calibri"/>
            </a:endParaRPr>
          </a:p>
          <a:p>
            <a:r>
              <a:rPr lang="en-GB" sz="2000" dirty="0">
                <a:cs typeface="Calibri"/>
              </a:rPr>
              <a:t>Contribution to outputs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8915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2.  Inform HC/HCT’s strategic decision-making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3539" y="2825295"/>
            <a:ext cx="3240000" cy="2234753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Prepare needs assessments and analysis of gaps to inform the setting of priorities.</a:t>
            </a:r>
          </a:p>
          <a:p>
            <a:pPr marL="355600" indent="-355600">
              <a:buFont typeface="Wingdings" charset="2"/>
              <a:buChar char="§"/>
            </a:pPr>
            <a:endParaRPr lang="en-GB" sz="2000" dirty="0"/>
          </a:p>
          <a:p>
            <a:pPr marL="355600" indent="-355600">
              <a:buFont typeface="Wingdings" charset="2"/>
              <a:buChar char="§"/>
            </a:pPr>
            <a:endParaRPr lang="en-GB" sz="2000" dirty="0">
              <a:latin typeface="Calibri"/>
              <a:cs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2200" b="1" dirty="0">
              <a:solidFill>
                <a:prstClr val="black"/>
              </a:solidFill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200" b="1" dirty="0">
                <a:solidFill>
                  <a:prstClr val="black"/>
                </a:solidFill>
                <a:cs typeface="Calibri"/>
              </a:rPr>
              <a:t>Cluster Coordination Team</a:t>
            </a:r>
          </a:p>
          <a:p>
            <a:r>
              <a:rPr lang="en-GB" sz="2200" dirty="0">
                <a:solidFill>
                  <a:prstClr val="black"/>
                </a:solidFill>
                <a:cs typeface="Calibri"/>
              </a:rPr>
              <a:t>Design and harmonization of assessment methods/tools</a:t>
            </a:r>
            <a:endParaRPr lang="en-GB" sz="2200">
              <a:cs typeface="Calibri"/>
            </a:endParaRPr>
          </a:p>
          <a:p>
            <a:r>
              <a:rPr lang="en-GB" sz="2200" dirty="0">
                <a:solidFill>
                  <a:prstClr val="black"/>
                </a:solidFill>
                <a:cs typeface="Calibri"/>
              </a:rPr>
              <a:t>Databases </a:t>
            </a:r>
            <a:endParaRPr lang="en-GB" sz="2200">
              <a:cs typeface="Calibri"/>
            </a:endParaRPr>
          </a:p>
          <a:p>
            <a:r>
              <a:rPr lang="en-GB" sz="2200" dirty="0">
                <a:solidFill>
                  <a:prstClr val="black"/>
                </a:solidFill>
                <a:cs typeface="Calibri"/>
              </a:rPr>
              <a:t>Consolidate data</a:t>
            </a:r>
            <a:endParaRPr lang="en-GB" sz="2200">
              <a:cs typeface="Calibri"/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sz="2200">
              <a:cs typeface="Calibri"/>
            </a:endParaRPr>
          </a:p>
          <a:p>
            <a:r>
              <a:rPr lang="en-GB" sz="2200" dirty="0">
                <a:solidFill>
                  <a:prstClr val="black"/>
                </a:solidFill>
                <a:cs typeface="Calibri"/>
              </a:rPr>
              <a:t>Participate in design and harmonization of assessments</a:t>
            </a:r>
            <a:endParaRPr lang="en-GB" sz="2200" dirty="0">
              <a:cs typeface="Calibri"/>
            </a:endParaRPr>
          </a:p>
          <a:p>
            <a:r>
              <a:rPr lang="en-GB" sz="2200" dirty="0">
                <a:solidFill>
                  <a:prstClr val="black"/>
                </a:solidFill>
                <a:cs typeface="Calibri"/>
              </a:rPr>
              <a:t>Capacity building </a:t>
            </a:r>
            <a:endParaRPr lang="en-GB" sz="2200" dirty="0"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6146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2.  Inform HC/HCT’s strategic decision-making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32646" y="2753287"/>
            <a:ext cx="3240000" cy="2378769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endParaRPr lang="en-GB" sz="2000" dirty="0">
              <a:cs typeface="Calibri"/>
            </a:endParaRPr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Identify and find solutions for gaps, obstacles, duplication and cross-cutting issues.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>
              <a:latin typeface="Calibri"/>
              <a:cs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Coordination Team</a:t>
            </a: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Coordinate assessments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Analyse information (across and within sectors)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Identify gaps and conduct capacity mapping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Advocate for gap-filling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  <a:cs typeface="Calibri"/>
              </a:rPr>
              <a:t>Cluster Partners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Participate in assessments</a:t>
            </a:r>
            <a:endParaRPr lang="en-GB" dirty="0">
              <a:cs typeface="Calibri"/>
            </a:endParaRPr>
          </a:p>
          <a:p>
            <a:r>
              <a:rPr lang="en-GB" sz="2000" dirty="0">
                <a:solidFill>
                  <a:prstClr val="black"/>
                </a:solidFill>
                <a:cs typeface="Calibri"/>
              </a:rPr>
              <a:t>Collaborative analysis of gaps and capacity</a:t>
            </a:r>
            <a:endParaRPr lang="en-GB" sz="2000" dirty="0"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  <a:cs typeface="Calibri"/>
            </a:endParaRP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560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12</Value>
      <Value>10</Value>
      <Value>196</Value>
      <Value>163</Value>
      <Value>146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emergency response</TermName>
          <TermId xmlns="http://schemas.microsoft.com/office/infopath/2007/PartnerControls">e7eac636-aa3d-4db8-92d9-399d6677a2bf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  <TermInfo xmlns="http://schemas.microsoft.com/office/infopath/2007/PartnerControls">
          <TermName xmlns="http://schemas.microsoft.com/office/infopath/2007/PartnerControls">Subnational</TermName>
          <TermId xmlns="http://schemas.microsoft.com/office/infopath/2007/PartnerControls">32144de7-b842-4aa8-aa89-dcda5227d104</TermId>
        </TermInfo>
      </Terms>
    </TaxKeywordTaxHTField>
    <CategoryDescription xmlns="http://schemas.microsoft.com/sharepoint.v3">Master GNC packages.
2019 Subnational NCC.
1.3. The NC Core Functions.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EMOPSGCCU-1435067120-18727</_dlc_DocId>
    <_dlc_DocIdUrl xmlns="5858627f-d058-4b92-9b52-677b5fd7d454">
      <Url>https://unicef.sharepoint.com/teams/EMOPS-GCCU/_layouts/15/DocIdRedir.aspx?ID=EMOPSGCCU-1435067120-18727</Url>
      <Description>EMOPSGCCU-1435067120-18727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39ACB0C-6768-44C0-95BC-A77C26472664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95906643-DADD-4732-83BE-58E1113A854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D4E587F-207F-4E81-A5E5-BDFF3CAF96A1}">
  <ds:schemaRefs>
    <ds:schemaRef ds:uri="http://schemas.microsoft.com/sharepoint.v3"/>
    <ds:schemaRef ds:uri="a438dd15-07ca-4cdc-82a3-f2206b92025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5858627f-d058-4b92-9b52-677b5fd7d454"/>
    <ds:schemaRef ds:uri="http://schemas.microsoft.com/office/2006/documentManagement/types"/>
    <ds:schemaRef ds:uri="http://purl.org/dc/elements/1.1/"/>
    <ds:schemaRef ds:uri="http://schemas.microsoft.com/sharepoint/v4"/>
    <ds:schemaRef ds:uri="ca283e0b-db31-4043-a2ef-b80661bf084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E5B7555-A881-4A35-9CE3-3D720440ABE7}"/>
</file>

<file path=customXml/itemProps5.xml><?xml version="1.0" encoding="utf-8"?>
<ds:datastoreItem xmlns:ds="http://schemas.openxmlformats.org/officeDocument/2006/customXml" ds:itemID="{B11B4613-852F-41DB-948F-04A74D7513B8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4F9D6D29-847A-4BD8-BF3E-BB71E9494A1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255</TotalTime>
  <Words>1012</Words>
  <Application>Microsoft Office PowerPoint</Application>
  <PresentationFormat>On-screen Show (4:3)</PresentationFormat>
  <Paragraphs>303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MS Mincho</vt:lpstr>
      <vt:lpstr>Arial</vt:lpstr>
      <vt:lpstr>Calibri</vt:lpstr>
      <vt:lpstr>Cambria</vt:lpstr>
      <vt:lpstr>Mangal</vt:lpstr>
      <vt:lpstr>Roboto Condensed</vt:lpstr>
      <vt:lpstr>Segoe UI</vt:lpstr>
      <vt:lpstr>Times New Roman</vt:lpstr>
      <vt:lpstr>Wingdings</vt:lpstr>
      <vt:lpstr>1_Office Theme</vt:lpstr>
      <vt:lpstr>1.3 The Nutrition Cluster Core Functions</vt:lpstr>
      <vt:lpstr>Objectives of this Session</vt:lpstr>
      <vt:lpstr>Core Cluster Functions</vt:lpstr>
      <vt:lpstr>Core Cluster 6 +1 Functions</vt:lpstr>
      <vt:lpstr>Group Work:   Core Cluster Functions Quiz</vt:lpstr>
      <vt:lpstr>1.  Support service delivery</vt:lpstr>
      <vt:lpstr>1.  Support service delivery</vt:lpstr>
      <vt:lpstr>2.  Inform HC/HCT’s strategic decision-making</vt:lpstr>
      <vt:lpstr>2.  Inform HC/HCT’s strategic decision-making</vt:lpstr>
      <vt:lpstr>2.  Inform HC/HCT’s strategic decision-making</vt:lpstr>
      <vt:lpstr>3. Plan and implement cluster strategies </vt:lpstr>
      <vt:lpstr>3. Plan and implement cluster strategies </vt:lpstr>
      <vt:lpstr>3. Plan and implement cluster strategies </vt:lpstr>
      <vt:lpstr>4. Monitor and evaluate performance </vt:lpstr>
      <vt:lpstr>5. Build national capacity in preparedness and contingency planning</vt:lpstr>
      <vt:lpstr>6. Support robust advocacy</vt:lpstr>
      <vt:lpstr>+ Accountability to Affected People</vt:lpstr>
      <vt:lpstr>All this contributes to responses that…</vt:lpstr>
      <vt:lpstr>Key Messages: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The Nutrition Cluster: Roles and Responsibilities  of different stakeholders</dc:title>
  <dc:creator>Marion Orchison</dc:creator>
  <cp:keywords>Training; NCC; Subnational</cp:keywords>
  <cp:lastModifiedBy>Diogo Loureiro Jurema</cp:lastModifiedBy>
  <cp:revision>172</cp:revision>
  <dcterms:created xsi:type="dcterms:W3CDTF">2017-10-13T13:09:10Z</dcterms:created>
  <dcterms:modified xsi:type="dcterms:W3CDTF">2019-10-15T09:53:44Z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104;#NCC|37acde9b-31c8-46a8-8f12-aa74bad75c11;#163;#Training|e274f566-a9bf-4f70-80f5-de4ef515adf5;#196;#Subnational|32144de7-b842-4aa8-aa89-dcda5227d104</vt:lpwstr>
  </property>
  <property fmtid="{D5CDD505-2E9C-101B-9397-08002B2CF9AE}" pid="5" name="Topic">
    <vt:lpwstr>10;#Nutrition Humanitarian Cluster, Coordination|414c5639-61e6-4b56-aaa5-511cdacc25c2;#146;#Nutrition emergency response|e7eac636-aa3d-4db8-92d9-399d6677a2bf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54e6562e-e0ae-441e-80cd-f055cc5c2c76</vt:lpwstr>
  </property>
</Properties>
</file>