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7"/>
  </p:sldMasterIdLst>
  <p:notesMasterIdLst>
    <p:notesMasterId r:id="rId13"/>
  </p:notesMasterIdLst>
  <p:handoutMasterIdLst>
    <p:handoutMasterId r:id="rId14"/>
  </p:handoutMasterIdLst>
  <p:sldIdLst>
    <p:sldId id="259" r:id="rId8"/>
    <p:sldId id="260" r:id="rId9"/>
    <p:sldId id="261" r:id="rId10"/>
    <p:sldId id="262" r:id="rId11"/>
    <p:sldId id="263" r:id="rId12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57" userDrawn="1">
          <p15:clr>
            <a:srgbClr val="A4A3A4"/>
          </p15:clr>
        </p15:guide>
        <p15:guide id="4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85"/>
    <a:srgbClr val="4A8DAA"/>
    <a:srgbClr val="80C2DE"/>
    <a:srgbClr val="6BBEE1"/>
    <a:srgbClr val="87BDD5"/>
    <a:srgbClr val="82BBD4"/>
    <a:srgbClr val="94C5DA"/>
    <a:srgbClr val="7ECAEA"/>
    <a:srgbClr val="74C6E9"/>
    <a:srgbClr val="EE3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3EAF7-97C1-44E4-A895-504727EF25F1}" v="6" dt="2019-11-12T13:54:29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75" autoAdjust="0"/>
  </p:normalViewPr>
  <p:slideViewPr>
    <p:cSldViewPr>
      <p:cViewPr varScale="1">
        <p:scale>
          <a:sx n="102" d="100"/>
          <a:sy n="102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66" y="-108"/>
      </p:cViewPr>
      <p:guideLst>
        <p:guide orient="horz" pos="2880"/>
        <p:guide pos="2160"/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3B43EAF7-97C1-44E4-A895-504727EF25F1}"/>
    <pc:docChg chg="modSld">
      <pc:chgData name="Diogo Loureiro Jurema" userId="9dfde3f0-34dd-48c5-90ef-eaf27597f482" providerId="ADAL" clId="{3B43EAF7-97C1-44E4-A895-504727EF25F1}" dt="2019-11-12T13:54:29.801" v="5"/>
      <pc:docMkLst>
        <pc:docMk/>
      </pc:docMkLst>
      <pc:sldChg chg="addSp modSp">
        <pc:chgData name="Diogo Loureiro Jurema" userId="9dfde3f0-34dd-48c5-90ef-eaf27597f482" providerId="ADAL" clId="{3B43EAF7-97C1-44E4-A895-504727EF25F1}" dt="2019-11-12T13:54:16.392" v="1" actId="1076"/>
        <pc:sldMkLst>
          <pc:docMk/>
          <pc:sldMk cId="0" sldId="259"/>
        </pc:sldMkLst>
        <pc:grpChg chg="add mod">
          <ac:chgData name="Diogo Loureiro Jurema" userId="9dfde3f0-34dd-48c5-90ef-eaf27597f482" providerId="ADAL" clId="{3B43EAF7-97C1-44E4-A895-504727EF25F1}" dt="2019-11-12T13:54:16.392" v="1" actId="1076"/>
          <ac:grpSpMkLst>
            <pc:docMk/>
            <pc:sldMk cId="0" sldId="259"/>
            <ac:grpSpMk id="4" creationId="{13C01BC1-66FE-479C-82B5-95A2B38ABE84}"/>
          </ac:grpSpMkLst>
        </pc:grpChg>
      </pc:sldChg>
      <pc:sldChg chg="addSp">
        <pc:chgData name="Diogo Loureiro Jurema" userId="9dfde3f0-34dd-48c5-90ef-eaf27597f482" providerId="ADAL" clId="{3B43EAF7-97C1-44E4-A895-504727EF25F1}" dt="2019-11-12T13:54:25.748" v="2"/>
        <pc:sldMkLst>
          <pc:docMk/>
          <pc:sldMk cId="878513574" sldId="260"/>
        </pc:sldMkLst>
        <pc:grpChg chg="add">
          <ac:chgData name="Diogo Loureiro Jurema" userId="9dfde3f0-34dd-48c5-90ef-eaf27597f482" providerId="ADAL" clId="{3B43EAF7-97C1-44E4-A895-504727EF25F1}" dt="2019-11-12T13:54:25.748" v="2"/>
          <ac:grpSpMkLst>
            <pc:docMk/>
            <pc:sldMk cId="878513574" sldId="260"/>
            <ac:grpSpMk id="4" creationId="{2B5BD292-A966-4EFD-9CB8-8E7BD9AEDD8C}"/>
          </ac:grpSpMkLst>
        </pc:grpChg>
      </pc:sldChg>
      <pc:sldChg chg="addSp">
        <pc:chgData name="Diogo Loureiro Jurema" userId="9dfde3f0-34dd-48c5-90ef-eaf27597f482" providerId="ADAL" clId="{3B43EAF7-97C1-44E4-A895-504727EF25F1}" dt="2019-11-12T13:54:27.252" v="3"/>
        <pc:sldMkLst>
          <pc:docMk/>
          <pc:sldMk cId="878513574" sldId="261"/>
        </pc:sldMkLst>
        <pc:grpChg chg="add">
          <ac:chgData name="Diogo Loureiro Jurema" userId="9dfde3f0-34dd-48c5-90ef-eaf27597f482" providerId="ADAL" clId="{3B43EAF7-97C1-44E4-A895-504727EF25F1}" dt="2019-11-12T13:54:27.252" v="3"/>
          <ac:grpSpMkLst>
            <pc:docMk/>
            <pc:sldMk cId="878513574" sldId="261"/>
            <ac:grpSpMk id="4" creationId="{94766F3F-516B-4F1E-A701-AE5E4C26D9AC}"/>
          </ac:grpSpMkLst>
        </pc:grpChg>
      </pc:sldChg>
      <pc:sldChg chg="addSp">
        <pc:chgData name="Diogo Loureiro Jurema" userId="9dfde3f0-34dd-48c5-90ef-eaf27597f482" providerId="ADAL" clId="{3B43EAF7-97C1-44E4-A895-504727EF25F1}" dt="2019-11-12T13:54:28.444" v="4"/>
        <pc:sldMkLst>
          <pc:docMk/>
          <pc:sldMk cId="878513574" sldId="262"/>
        </pc:sldMkLst>
        <pc:grpChg chg="add">
          <ac:chgData name="Diogo Loureiro Jurema" userId="9dfde3f0-34dd-48c5-90ef-eaf27597f482" providerId="ADAL" clId="{3B43EAF7-97C1-44E4-A895-504727EF25F1}" dt="2019-11-12T13:54:28.444" v="4"/>
          <ac:grpSpMkLst>
            <pc:docMk/>
            <pc:sldMk cId="878513574" sldId="262"/>
            <ac:grpSpMk id="4" creationId="{25F305D8-7DAC-416A-8D85-414E23DEA33E}"/>
          </ac:grpSpMkLst>
        </pc:grpChg>
      </pc:sldChg>
      <pc:sldChg chg="addSp">
        <pc:chgData name="Diogo Loureiro Jurema" userId="9dfde3f0-34dd-48c5-90ef-eaf27597f482" providerId="ADAL" clId="{3B43EAF7-97C1-44E4-A895-504727EF25F1}" dt="2019-11-12T13:54:29.801" v="5"/>
        <pc:sldMkLst>
          <pc:docMk/>
          <pc:sldMk cId="878513574" sldId="263"/>
        </pc:sldMkLst>
        <pc:grpChg chg="add">
          <ac:chgData name="Diogo Loureiro Jurema" userId="9dfde3f0-34dd-48c5-90ef-eaf27597f482" providerId="ADAL" clId="{3B43EAF7-97C1-44E4-A895-504727EF25F1}" dt="2019-11-12T13:54:29.801" v="5"/>
          <ac:grpSpMkLst>
            <pc:docMk/>
            <pc:sldMk cId="878513574" sldId="263"/>
            <ac:grpSpMk id="4" creationId="{01285560-1EB2-4761-9A05-062C0C8995C9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1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8D04649-1601-437A-9AE0-5F90DB29EAA0}" type="datetimeFigureOut">
              <a:rPr lang="en-US" smtClean="0"/>
              <a:pPr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6BD80AD-BAB5-4DCF-AE9E-63ECDE1CDE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1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B9B97DC-CEAD-46B2-8009-C14192C5EB64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398"/>
            <a:ext cx="551180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9B5508-67B4-475E-92DE-25F080A2A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2911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9776" y="101760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776" y="152180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3206160" cy="3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6" y="2500306"/>
            <a:ext cx="7396874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</p:spTree>
    <p:extLst>
      <p:ext uri="{BB962C8B-B14F-4D97-AF65-F5344CB8AC3E}">
        <p14:creationId xmlns:p14="http://schemas.microsoft.com/office/powerpoint/2010/main" val="78073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9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5536" y="1700808"/>
            <a:ext cx="835292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1.1 R Percentages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C01BC1-66FE-479C-82B5-95A2B38ABE84}"/>
              </a:ext>
            </a:extLst>
          </p:cNvPr>
          <p:cNvGrpSpPr/>
          <p:nvPr/>
        </p:nvGrpSpPr>
        <p:grpSpPr>
          <a:xfrm>
            <a:off x="2708210" y="6114209"/>
            <a:ext cx="3727580" cy="535233"/>
            <a:chOff x="4437626" y="4242829"/>
            <a:chExt cx="3262701" cy="4329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1239F03-27E5-4F84-B0C6-CF3415C0250F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672" y="4251347"/>
              <a:ext cx="320865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43FB66-8D63-4C9F-BF11-A0696BA28E67}"/>
                </a:ext>
              </a:extLst>
            </p:cNvPr>
            <p:cNvSpPr/>
            <p:nvPr/>
          </p:nvSpPr>
          <p:spPr>
            <a:xfrm>
              <a:off x="4491672" y="4242829"/>
              <a:ext cx="814425" cy="41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E43CD3EA-F9D6-480E-AF77-4D1146A51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626" y="4347784"/>
              <a:ext cx="922516" cy="328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5536" y="1772816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25%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5BD292-A966-4EFD-9CB8-8E7BD9AEDD8C}"/>
              </a:ext>
            </a:extLst>
          </p:cNvPr>
          <p:cNvGrpSpPr/>
          <p:nvPr/>
        </p:nvGrpSpPr>
        <p:grpSpPr>
          <a:xfrm>
            <a:off x="2708210" y="6114209"/>
            <a:ext cx="3727580" cy="535233"/>
            <a:chOff x="4437626" y="4242829"/>
            <a:chExt cx="3262701" cy="4329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42E74DC-709E-4720-B06A-FC4175A70DFB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672" y="4251347"/>
              <a:ext cx="320865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A0C160-D4D1-42B8-8F0C-D698EAE6102F}"/>
                </a:ext>
              </a:extLst>
            </p:cNvPr>
            <p:cNvSpPr/>
            <p:nvPr/>
          </p:nvSpPr>
          <p:spPr>
            <a:xfrm>
              <a:off x="4491672" y="4242829"/>
              <a:ext cx="814425" cy="41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028D28EA-5C64-4B27-B80E-65A0F4000A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626" y="4347784"/>
              <a:ext cx="922516" cy="328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7851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7544" y="1772816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4766F3F-516B-4F1E-A701-AE5E4C26D9AC}"/>
              </a:ext>
            </a:extLst>
          </p:cNvPr>
          <p:cNvGrpSpPr/>
          <p:nvPr/>
        </p:nvGrpSpPr>
        <p:grpSpPr>
          <a:xfrm>
            <a:off x="2708210" y="6114209"/>
            <a:ext cx="3727580" cy="535233"/>
            <a:chOff x="4437626" y="4242829"/>
            <a:chExt cx="3262701" cy="4329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89E70E6-79DF-4C92-B9B4-D01534AD6D05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672" y="4251347"/>
              <a:ext cx="320865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0F4B749-CB7F-4DD5-AF3B-D1F04B495676}"/>
                </a:ext>
              </a:extLst>
            </p:cNvPr>
            <p:cNvSpPr/>
            <p:nvPr/>
          </p:nvSpPr>
          <p:spPr>
            <a:xfrm>
              <a:off x="4491672" y="4242829"/>
              <a:ext cx="814425" cy="41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0341605C-7E3C-4FB8-8B93-3E33F9D5CB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626" y="4347784"/>
              <a:ext cx="922516" cy="328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7851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5536" y="1772816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75%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5F305D8-7DAC-416A-8D85-414E23DEA33E}"/>
              </a:ext>
            </a:extLst>
          </p:cNvPr>
          <p:cNvGrpSpPr/>
          <p:nvPr/>
        </p:nvGrpSpPr>
        <p:grpSpPr>
          <a:xfrm>
            <a:off x="2708210" y="6114209"/>
            <a:ext cx="3727580" cy="535233"/>
            <a:chOff x="4437626" y="4242829"/>
            <a:chExt cx="3262701" cy="4329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F68A0C8-9B66-4FDC-B124-D8ED26ED7937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672" y="4251347"/>
              <a:ext cx="320865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CAFD24A-1242-47FA-920C-384A9F69BC3A}"/>
                </a:ext>
              </a:extLst>
            </p:cNvPr>
            <p:cNvSpPr/>
            <p:nvPr/>
          </p:nvSpPr>
          <p:spPr>
            <a:xfrm>
              <a:off x="4491672" y="4242829"/>
              <a:ext cx="814425" cy="41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FF22684C-E176-47C1-995F-4CE2D5A9C9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626" y="4347784"/>
              <a:ext cx="922516" cy="328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7851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5536" y="1628800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100%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285560-1EB2-4761-9A05-062C0C8995C9}"/>
              </a:ext>
            </a:extLst>
          </p:cNvPr>
          <p:cNvGrpSpPr/>
          <p:nvPr/>
        </p:nvGrpSpPr>
        <p:grpSpPr>
          <a:xfrm>
            <a:off x="2708210" y="6114209"/>
            <a:ext cx="3727580" cy="535233"/>
            <a:chOff x="4437626" y="4242829"/>
            <a:chExt cx="3262701" cy="4329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03714B4-AC9A-42FA-B7BD-A1C81BFA75BA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672" y="4251347"/>
              <a:ext cx="320865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78DED65-6AC3-4FEE-AE96-5CC729A0791B}"/>
                </a:ext>
              </a:extLst>
            </p:cNvPr>
            <p:cNvSpPr/>
            <p:nvPr/>
          </p:nvSpPr>
          <p:spPr>
            <a:xfrm>
              <a:off x="4491672" y="4242829"/>
              <a:ext cx="814425" cy="41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E701EF48-E7F4-4A9A-9823-B097D8EE4F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626" y="4347784"/>
              <a:ext cx="922516" cy="328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78513574"/>
      </p:ext>
    </p:extLst>
  </p:cSld>
  <p:clrMapOvr>
    <a:masterClrMapping/>
  </p:clrMapOvr>
</p:sld>
</file>

<file path=ppt/theme/theme1.xml><?xml version="1.0" encoding="utf-8"?>
<a:theme xmlns:a="http://schemas.openxmlformats.org/drawingml/2006/main" name="1_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9418077A-119B-4648-8C73-00423E575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10</Value>
      <Value>12</Value>
      <Value>163</Value>
      <Value>3</Value>
      <Value>104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NCC</TermName>
          <TermId xmlns="http://schemas.microsoft.com/office/infopath/2007/PartnerControls">37acde9b-31c8-46a8-8f12-aa74bad75c11</TermId>
        </TermInfo>
      </Terms>
    </TaxKeywordTaxHTField>
    <CategoryDescription xmlns="http://schemas.microsoft.com/sharepoint.v3">Master GNC package - 2018 NCC - Welcome and introduction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EMOPSGCCU-1435067120-18153</_dlc_DocId>
    <_dlc_DocIdUrl xmlns="5858627f-d058-4b92-9b52-677b5fd7d454">
      <Url>https://unicef.sharepoint.com/teams/EMOPS-GCCU/_layouts/15/DocIdRedir.aspx?ID=EMOPSGCCU-1435067120-18153</Url>
      <Description>EMOPSGCCU-1435067120-18153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823C6C-5B74-479B-9E9F-071AFB3F80B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5C23AFB-CD90-473E-A25F-122ACB0D1DC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816709B-4FB3-4697-BDCD-68CB255BFC2D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49E55D73-F15C-469C-BC34-FF8E9DD6D07A}">
  <ds:schemaRefs>
    <ds:schemaRef ds:uri="ca283e0b-db31-4043-a2ef-b80661bf084a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sharepoint/v4"/>
    <ds:schemaRef ds:uri="a438dd15-07ca-4cdc-82a3-f2206b92025e"/>
    <ds:schemaRef ds:uri="5858627f-d058-4b92-9b52-677b5fd7d454"/>
    <ds:schemaRef ds:uri="http://schemas.microsoft.com/sharepoint.v3"/>
    <ds:schemaRef ds:uri="http://schemas.microsoft.com/sharepoint/v3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83FA39B2-26AF-4563-B30C-7BA7373C4CC9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E25B1AC1-62C2-49EA-B0BC-4CAD9FCBD144}"/>
</file>

<file path=docProps/app.xml><?xml version="1.0" encoding="utf-8"?>
<Properties xmlns="http://schemas.openxmlformats.org/officeDocument/2006/extended-properties" xmlns:vt="http://schemas.openxmlformats.org/officeDocument/2006/docPropsVTypes">
  <Template>New_Arial_powerpoint</Template>
  <TotalTime>274</TotalTime>
  <Words>13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Calibri</vt:lpstr>
      <vt:lpstr>Wingdings</vt:lpstr>
      <vt:lpstr>1_RedR Theme -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Erina Mugadu</dc:creator>
  <cp:keywords>GNC; NCC; Training</cp:keywords>
  <cp:lastModifiedBy>Diogo Loureiro Jurema</cp:lastModifiedBy>
  <cp:revision>31</cp:revision>
  <cp:lastPrinted>2017-10-19T11:12:47Z</cp:lastPrinted>
  <dcterms:created xsi:type="dcterms:W3CDTF">2016-02-17T12:50:41Z</dcterms:created>
  <dcterms:modified xsi:type="dcterms:W3CDTF">2019-11-12T13:54:33Z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133;#GNC|82a4199d-9c93-4d57-833f-59195f986fba;#163;#Training|e274f566-a9bf-4f70-80f5-de4ef515adf5;#104;#NCC|37acde9b-31c8-46a8-8f12-aa74bad75c11</vt:lpwstr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7" name="DocumentType">
    <vt:lpwstr>12;#Training/ instructional materials, toolkits, user guides (non-ICT)|f7254839-f39a-4063-9d34-45784defb8cb</vt:lpwstr>
  </property>
  <property fmtid="{D5CDD505-2E9C-101B-9397-08002B2CF9AE}" pid="8" name="GeographicScope">
    <vt:lpwstr/>
  </property>
  <property fmtid="{D5CDD505-2E9C-101B-9397-08002B2CF9AE}" pid="9" name="_dlc_DocIdItemGuid">
    <vt:lpwstr>08a87d7f-2993-4d6f-9f95-25211c24e965</vt:lpwstr>
  </property>
</Properties>
</file>