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7"/>
    <p:sldMasterId id="2147483663" r:id="rId8"/>
  </p:sldMasterIdLst>
  <p:notesMasterIdLst>
    <p:notesMasterId r:id="rId19"/>
  </p:notesMasterIdLst>
  <p:handoutMasterIdLst>
    <p:handoutMasterId r:id="rId20"/>
  </p:handoutMasterIdLst>
  <p:sldIdLst>
    <p:sldId id="257" r:id="rId9"/>
    <p:sldId id="258" r:id="rId10"/>
    <p:sldId id="259" r:id="rId11"/>
    <p:sldId id="260" r:id="rId12"/>
    <p:sldId id="261" r:id="rId13"/>
    <p:sldId id="268" r:id="rId14"/>
    <p:sldId id="263" r:id="rId15"/>
    <p:sldId id="265" r:id="rId16"/>
    <p:sldId id="266" r:id="rId17"/>
    <p:sldId id="267" r:id="rId18"/>
  </p:sldIdLst>
  <p:sldSz cx="9144000" cy="6858000" type="screen4x3"/>
  <p:notesSz cx="6889750" cy="100218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3426D8A-C398-4925-BF24-44971C428309}" v="92" dt="2019-10-15T09:10:49.272"/>
    <p1510:client id="{BC94F91D-5546-F0D5-9F75-45124CAA71F7}" v="6" dt="2019-11-23T15:26:58.28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38" autoAdjust="0"/>
    <p:restoredTop sz="76443" autoAdjust="0"/>
  </p:normalViewPr>
  <p:slideViewPr>
    <p:cSldViewPr>
      <p:cViewPr varScale="1">
        <p:scale>
          <a:sx n="77" d="100"/>
          <a:sy n="77" d="100"/>
        </p:scale>
        <p:origin x="852"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2.xml"/><Relationship Id="rId13" Type="http://schemas.openxmlformats.org/officeDocument/2006/relationships/slide" Target="slides/slide5.xml"/><Relationship Id="rId18" Type="http://schemas.openxmlformats.org/officeDocument/2006/relationships/slide" Target="slides/slide10.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Master" Target="slideMasters/slideMaster1.xml"/><Relationship Id="rId12" Type="http://schemas.openxmlformats.org/officeDocument/2006/relationships/slide" Target="slides/slide4.xml"/><Relationship Id="rId17" Type="http://schemas.openxmlformats.org/officeDocument/2006/relationships/slide" Target="slides/slide9.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3.xml"/><Relationship Id="rId24" Type="http://schemas.openxmlformats.org/officeDocument/2006/relationships/tableStyles" Target="tableStyles.xml"/><Relationship Id="rId5" Type="http://schemas.openxmlformats.org/officeDocument/2006/relationships/customXml" Target="../customXml/item5.xml"/><Relationship Id="rId15" Type="http://schemas.openxmlformats.org/officeDocument/2006/relationships/slide" Target="slides/slide7.xml"/><Relationship Id="rId23" Type="http://schemas.openxmlformats.org/officeDocument/2006/relationships/theme" Target="theme/theme1.xml"/><Relationship Id="rId10" Type="http://schemas.openxmlformats.org/officeDocument/2006/relationships/slide" Target="slides/slide2.xml"/><Relationship Id="rId19"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zzi David" userId="S::drizzi@unicef.org::4934ebd5-dc0d-4b33-b559-14766aac516e" providerId="AD" clId="Web-{BC94F91D-5546-F0D5-9F75-45124CAA71F7}"/>
    <pc:docChg chg="modSld">
      <pc:chgData name="Rizzi David" userId="S::drizzi@unicef.org::4934ebd5-dc0d-4b33-b559-14766aac516e" providerId="AD" clId="Web-{BC94F91D-5546-F0D5-9F75-45124CAA71F7}" dt="2019-11-23T15:26:58.283" v="5" actId="1076"/>
      <pc:docMkLst>
        <pc:docMk/>
      </pc:docMkLst>
      <pc:sldChg chg="modSp">
        <pc:chgData name="Rizzi David" userId="S::drizzi@unicef.org::4934ebd5-dc0d-4b33-b559-14766aac516e" providerId="AD" clId="Web-{BC94F91D-5546-F0D5-9F75-45124CAA71F7}" dt="2019-11-23T15:26:58.283" v="5" actId="1076"/>
        <pc:sldMkLst>
          <pc:docMk/>
          <pc:sldMk cId="4197726138" sldId="263"/>
        </pc:sldMkLst>
        <pc:spChg chg="mod">
          <ac:chgData name="Rizzi David" userId="S::drizzi@unicef.org::4934ebd5-dc0d-4b33-b559-14766aac516e" providerId="AD" clId="Web-{BC94F91D-5546-F0D5-9F75-45124CAA71F7}" dt="2019-11-23T15:26:49.799" v="2" actId="20577"/>
          <ac:spMkLst>
            <pc:docMk/>
            <pc:sldMk cId="4197726138" sldId="263"/>
            <ac:spMk id="6" creationId="{4B3D11BD-3CC3-4215-B4AB-B9084E7A7C2F}"/>
          </ac:spMkLst>
        </pc:spChg>
        <pc:grpChg chg="mod">
          <ac:chgData name="Rizzi David" userId="S::drizzi@unicef.org::4934ebd5-dc0d-4b33-b559-14766aac516e" providerId="AD" clId="Web-{BC94F91D-5546-F0D5-9F75-45124CAA71F7}" dt="2019-11-23T15:26:58.283" v="5" actId="1076"/>
          <ac:grpSpMkLst>
            <pc:docMk/>
            <pc:sldMk cId="4197726138" sldId="263"/>
            <ac:grpSpMk id="5" creationId="{00000000-0000-0000-0000-000000000000}"/>
          </ac:grpSpMkLst>
        </pc:grpChg>
      </pc:sldChg>
    </pc:docChg>
  </pc:docChgLst>
  <pc:docChgLst>
    <pc:chgData clId="Web-{843B5684-536C-4752-A73C-F635DBD4FB69}"/>
  </pc:docChgLst>
  <pc:docChgLst>
    <pc:chgData name="Diogo Loureiro Jurema" userId="9dfde3f0-34dd-48c5-90ef-eaf27597f482" providerId="ADAL" clId="{53426D8A-C398-4925-BF24-44971C428309}"/>
    <pc:docChg chg="undo custSel modSld modMainMaster">
      <pc:chgData name="Diogo Loureiro Jurema" userId="9dfde3f0-34dd-48c5-90ef-eaf27597f482" providerId="ADAL" clId="{53426D8A-C398-4925-BF24-44971C428309}" dt="2019-10-15T09:10:49.272" v="91" actId="1035"/>
      <pc:docMkLst>
        <pc:docMk/>
      </pc:docMkLst>
      <pc:sldChg chg="modSp">
        <pc:chgData name="Diogo Loureiro Jurema" userId="9dfde3f0-34dd-48c5-90ef-eaf27597f482" providerId="ADAL" clId="{53426D8A-C398-4925-BF24-44971C428309}" dt="2019-10-15T09:09:08.952" v="27" actId="1035"/>
        <pc:sldMkLst>
          <pc:docMk/>
          <pc:sldMk cId="4197726138" sldId="263"/>
        </pc:sldMkLst>
        <pc:spChg chg="mod">
          <ac:chgData name="Diogo Loureiro Jurema" userId="9dfde3f0-34dd-48c5-90ef-eaf27597f482" providerId="ADAL" clId="{53426D8A-C398-4925-BF24-44971C428309}" dt="2019-10-15T09:09:08.952" v="27" actId="1035"/>
          <ac:spMkLst>
            <pc:docMk/>
            <pc:sldMk cId="4197726138" sldId="263"/>
            <ac:spMk id="6" creationId="{4B3D11BD-3CC3-4215-B4AB-B9084E7A7C2F}"/>
          </ac:spMkLst>
        </pc:spChg>
        <pc:grpChg chg="mod">
          <ac:chgData name="Diogo Loureiro Jurema" userId="9dfde3f0-34dd-48c5-90ef-eaf27597f482" providerId="ADAL" clId="{53426D8A-C398-4925-BF24-44971C428309}" dt="2019-10-15T09:09:08.952" v="27" actId="1035"/>
          <ac:grpSpMkLst>
            <pc:docMk/>
            <pc:sldMk cId="4197726138" sldId="263"/>
            <ac:grpSpMk id="4" creationId="{00000000-0000-0000-0000-000000000000}"/>
          </ac:grpSpMkLst>
        </pc:grpChg>
        <pc:grpChg chg="mod">
          <ac:chgData name="Diogo Loureiro Jurema" userId="9dfde3f0-34dd-48c5-90ef-eaf27597f482" providerId="ADAL" clId="{53426D8A-C398-4925-BF24-44971C428309}" dt="2019-10-15T09:09:08.952" v="27" actId="1035"/>
          <ac:grpSpMkLst>
            <pc:docMk/>
            <pc:sldMk cId="4197726138" sldId="263"/>
            <ac:grpSpMk id="5" creationId="{00000000-0000-0000-0000-000000000000}"/>
          </ac:grpSpMkLst>
        </pc:grpChg>
      </pc:sldChg>
      <pc:sldChg chg="modSp">
        <pc:chgData name="Diogo Loureiro Jurema" userId="9dfde3f0-34dd-48c5-90ef-eaf27597f482" providerId="ADAL" clId="{53426D8A-C398-4925-BF24-44971C428309}" dt="2019-10-15T09:10:28.216" v="82" actId="1037"/>
        <pc:sldMkLst>
          <pc:docMk/>
          <pc:sldMk cId="4019972641" sldId="265"/>
        </pc:sldMkLst>
        <pc:spChg chg="mod">
          <ac:chgData name="Diogo Loureiro Jurema" userId="9dfde3f0-34dd-48c5-90ef-eaf27597f482" providerId="ADAL" clId="{53426D8A-C398-4925-BF24-44971C428309}" dt="2019-10-15T09:09:19.766" v="36" actId="1035"/>
          <ac:spMkLst>
            <pc:docMk/>
            <pc:sldMk cId="4019972641" sldId="265"/>
            <ac:spMk id="11" creationId="{00000000-0000-0000-0000-000000000000}"/>
          </ac:spMkLst>
        </pc:spChg>
        <pc:spChg chg="mod">
          <ac:chgData name="Diogo Loureiro Jurema" userId="9dfde3f0-34dd-48c5-90ef-eaf27597f482" providerId="ADAL" clId="{53426D8A-C398-4925-BF24-44971C428309}" dt="2019-10-15T09:09:35.151" v="38" actId="1076"/>
          <ac:spMkLst>
            <pc:docMk/>
            <pc:sldMk cId="4019972641" sldId="265"/>
            <ac:spMk id="12" creationId="{00000000-0000-0000-0000-000000000000}"/>
          </ac:spMkLst>
        </pc:spChg>
        <pc:spChg chg="mod">
          <ac:chgData name="Diogo Loureiro Jurema" userId="9dfde3f0-34dd-48c5-90ef-eaf27597f482" providerId="ADAL" clId="{53426D8A-C398-4925-BF24-44971C428309}" dt="2019-10-15T09:10:28.216" v="82" actId="1037"/>
          <ac:spMkLst>
            <pc:docMk/>
            <pc:sldMk cId="4019972641" sldId="265"/>
            <ac:spMk id="13" creationId="{00000000-0000-0000-0000-000000000000}"/>
          </ac:spMkLst>
        </pc:spChg>
        <pc:graphicFrameChg chg="mod">
          <ac:chgData name="Diogo Loureiro Jurema" userId="9dfde3f0-34dd-48c5-90ef-eaf27597f482" providerId="ADAL" clId="{53426D8A-C398-4925-BF24-44971C428309}" dt="2019-10-15T09:09:19.766" v="36" actId="1035"/>
          <ac:graphicFrameMkLst>
            <pc:docMk/>
            <pc:sldMk cId="4019972641" sldId="265"/>
            <ac:graphicFrameMk id="3" creationId="{00000000-0000-0000-0000-000000000000}"/>
          </ac:graphicFrameMkLst>
        </pc:graphicFrameChg>
      </pc:sldChg>
      <pc:sldChg chg="modSp">
        <pc:chgData name="Diogo Loureiro Jurema" userId="9dfde3f0-34dd-48c5-90ef-eaf27597f482" providerId="ADAL" clId="{53426D8A-C398-4925-BF24-44971C428309}" dt="2019-10-15T09:10:49.272" v="91" actId="1035"/>
        <pc:sldMkLst>
          <pc:docMk/>
          <pc:sldMk cId="2548908152" sldId="266"/>
        </pc:sldMkLst>
        <pc:spChg chg="mod">
          <ac:chgData name="Diogo Loureiro Jurema" userId="9dfde3f0-34dd-48c5-90ef-eaf27597f482" providerId="ADAL" clId="{53426D8A-C398-4925-BF24-44971C428309}" dt="2019-10-15T09:10:49.272" v="91" actId="1035"/>
          <ac:spMkLst>
            <pc:docMk/>
            <pc:sldMk cId="2548908152" sldId="266"/>
            <ac:spMk id="2" creationId="{00000000-0000-0000-0000-000000000000}"/>
          </ac:spMkLst>
        </pc:spChg>
        <pc:spChg chg="mod">
          <ac:chgData name="Diogo Loureiro Jurema" userId="9dfde3f0-34dd-48c5-90ef-eaf27597f482" providerId="ADAL" clId="{53426D8A-C398-4925-BF24-44971C428309}" dt="2019-10-15T09:10:49.272" v="91" actId="1035"/>
          <ac:spMkLst>
            <pc:docMk/>
            <pc:sldMk cId="2548908152" sldId="266"/>
            <ac:spMk id="4" creationId="{00000000-0000-0000-0000-000000000000}"/>
          </ac:spMkLst>
        </pc:spChg>
        <pc:spChg chg="mod">
          <ac:chgData name="Diogo Loureiro Jurema" userId="9dfde3f0-34dd-48c5-90ef-eaf27597f482" providerId="ADAL" clId="{53426D8A-C398-4925-BF24-44971C428309}" dt="2019-10-15T09:10:49.272" v="91" actId="1035"/>
          <ac:spMkLst>
            <pc:docMk/>
            <pc:sldMk cId="2548908152" sldId="266"/>
            <ac:spMk id="6" creationId="{00000000-0000-0000-0000-000000000000}"/>
          </ac:spMkLst>
        </pc:spChg>
        <pc:spChg chg="mod">
          <ac:chgData name="Diogo Loureiro Jurema" userId="9dfde3f0-34dd-48c5-90ef-eaf27597f482" providerId="ADAL" clId="{53426D8A-C398-4925-BF24-44971C428309}" dt="2019-10-15T09:10:49.272" v="91" actId="1035"/>
          <ac:spMkLst>
            <pc:docMk/>
            <pc:sldMk cId="2548908152" sldId="266"/>
            <ac:spMk id="7" creationId="{00000000-0000-0000-0000-000000000000}"/>
          </ac:spMkLst>
        </pc:spChg>
        <pc:spChg chg="mod">
          <ac:chgData name="Diogo Loureiro Jurema" userId="9dfde3f0-34dd-48c5-90ef-eaf27597f482" providerId="ADAL" clId="{53426D8A-C398-4925-BF24-44971C428309}" dt="2019-10-15T09:10:49.272" v="91" actId="1035"/>
          <ac:spMkLst>
            <pc:docMk/>
            <pc:sldMk cId="2548908152" sldId="266"/>
            <ac:spMk id="8" creationId="{00000000-0000-0000-0000-000000000000}"/>
          </ac:spMkLst>
        </pc:spChg>
        <pc:spChg chg="mod">
          <ac:chgData name="Diogo Loureiro Jurema" userId="9dfde3f0-34dd-48c5-90ef-eaf27597f482" providerId="ADAL" clId="{53426D8A-C398-4925-BF24-44971C428309}" dt="2019-10-15T09:10:49.272" v="91" actId="1035"/>
          <ac:spMkLst>
            <pc:docMk/>
            <pc:sldMk cId="2548908152" sldId="266"/>
            <ac:spMk id="9" creationId="{00000000-0000-0000-0000-000000000000}"/>
          </ac:spMkLst>
        </pc:spChg>
        <pc:picChg chg="mod">
          <ac:chgData name="Diogo Loureiro Jurema" userId="9dfde3f0-34dd-48c5-90ef-eaf27597f482" providerId="ADAL" clId="{53426D8A-C398-4925-BF24-44971C428309}" dt="2019-10-15T09:10:49.272" v="91" actId="1035"/>
          <ac:picMkLst>
            <pc:docMk/>
            <pc:sldMk cId="2548908152" sldId="266"/>
            <ac:picMk id="10" creationId="{00000000-0000-0000-0000-000000000000}"/>
          </ac:picMkLst>
        </pc:picChg>
        <pc:picChg chg="mod">
          <ac:chgData name="Diogo Loureiro Jurema" userId="9dfde3f0-34dd-48c5-90ef-eaf27597f482" providerId="ADAL" clId="{53426D8A-C398-4925-BF24-44971C428309}" dt="2019-10-15T09:10:49.272" v="91" actId="1035"/>
          <ac:picMkLst>
            <pc:docMk/>
            <pc:sldMk cId="2548908152" sldId="266"/>
            <ac:picMk id="11" creationId="{00000000-0000-0000-0000-000000000000}"/>
          </ac:picMkLst>
        </pc:picChg>
        <pc:picChg chg="mod">
          <ac:chgData name="Diogo Loureiro Jurema" userId="9dfde3f0-34dd-48c5-90ef-eaf27597f482" providerId="ADAL" clId="{53426D8A-C398-4925-BF24-44971C428309}" dt="2019-10-15T09:10:49.272" v="91" actId="1035"/>
          <ac:picMkLst>
            <pc:docMk/>
            <pc:sldMk cId="2548908152" sldId="266"/>
            <ac:picMk id="12" creationId="{00000000-0000-0000-0000-000000000000}"/>
          </ac:picMkLst>
        </pc:picChg>
      </pc:sldChg>
      <pc:sldMasterChg chg="addSp modSp">
        <pc:chgData name="Diogo Loureiro Jurema" userId="9dfde3f0-34dd-48c5-90ef-eaf27597f482" providerId="ADAL" clId="{53426D8A-C398-4925-BF24-44971C428309}" dt="2019-10-15T09:07:33.144" v="7" actId="1076"/>
        <pc:sldMasterMkLst>
          <pc:docMk/>
          <pc:sldMasterMk cId="3232637875" sldId="2147483660"/>
        </pc:sldMasterMkLst>
        <pc:picChg chg="mod modCrop">
          <ac:chgData name="Diogo Loureiro Jurema" userId="9dfde3f0-34dd-48c5-90ef-eaf27597f482" providerId="ADAL" clId="{53426D8A-C398-4925-BF24-44971C428309}" dt="2019-10-15T09:06:53.804" v="1" actId="732"/>
          <ac:picMkLst>
            <pc:docMk/>
            <pc:sldMasterMk cId="3232637875" sldId="2147483660"/>
            <ac:picMk id="2" creationId="{00000000-0000-0000-0000-000000000000}"/>
          </ac:picMkLst>
        </pc:picChg>
        <pc:picChg chg="add mod">
          <ac:chgData name="Diogo Loureiro Jurema" userId="9dfde3f0-34dd-48c5-90ef-eaf27597f482" providerId="ADAL" clId="{53426D8A-C398-4925-BF24-44971C428309}" dt="2019-10-15T09:07:33.144" v="7" actId="1076"/>
          <ac:picMkLst>
            <pc:docMk/>
            <pc:sldMasterMk cId="3232637875" sldId="2147483660"/>
            <ac:picMk id="3" creationId="{92C2AC56-D79A-49AC-A7C8-4B12E0C9F05A}"/>
          </ac:picMkLst>
        </pc:picChg>
      </pc:sldMasterChg>
      <pc:sldMasterChg chg="addSp delSp modSp modSldLayout">
        <pc:chgData name="Diogo Loureiro Jurema" userId="9dfde3f0-34dd-48c5-90ef-eaf27597f482" providerId="ADAL" clId="{53426D8A-C398-4925-BF24-44971C428309}" dt="2019-10-15T09:08:41.472" v="20" actId="478"/>
        <pc:sldMasterMkLst>
          <pc:docMk/>
          <pc:sldMasterMk cId="3425490557" sldId="2147483663"/>
        </pc:sldMasterMkLst>
        <pc:spChg chg="del">
          <ac:chgData name="Diogo Loureiro Jurema" userId="9dfde3f0-34dd-48c5-90ef-eaf27597f482" providerId="ADAL" clId="{53426D8A-C398-4925-BF24-44971C428309}" dt="2019-10-15T09:07:49.699" v="8" actId="478"/>
          <ac:spMkLst>
            <pc:docMk/>
            <pc:sldMasterMk cId="3425490557" sldId="2147483663"/>
            <ac:spMk id="4" creationId="{00000000-0000-0000-0000-000000000000}"/>
          </ac:spMkLst>
        </pc:spChg>
        <pc:picChg chg="add mod">
          <ac:chgData name="Diogo Loureiro Jurema" userId="9dfde3f0-34dd-48c5-90ef-eaf27597f482" providerId="ADAL" clId="{53426D8A-C398-4925-BF24-44971C428309}" dt="2019-10-15T09:07:59.272" v="10" actId="1076"/>
          <ac:picMkLst>
            <pc:docMk/>
            <pc:sldMasterMk cId="3425490557" sldId="2147483663"/>
            <ac:picMk id="7" creationId="{D0C2F73B-4479-480A-92DA-F2DD4A45DC76}"/>
          </ac:picMkLst>
        </pc:picChg>
        <pc:sldLayoutChg chg="delSp">
          <pc:chgData name="Diogo Loureiro Jurema" userId="9dfde3f0-34dd-48c5-90ef-eaf27597f482" providerId="ADAL" clId="{53426D8A-C398-4925-BF24-44971C428309}" dt="2019-10-15T09:08:04.915" v="11" actId="478"/>
          <pc:sldLayoutMkLst>
            <pc:docMk/>
            <pc:sldMasterMk cId="3425490557" sldId="2147483663"/>
            <pc:sldLayoutMk cId="2657163480" sldId="2147483664"/>
          </pc:sldLayoutMkLst>
          <pc:spChg chg="del">
            <ac:chgData name="Diogo Loureiro Jurema" userId="9dfde3f0-34dd-48c5-90ef-eaf27597f482" providerId="ADAL" clId="{53426D8A-C398-4925-BF24-44971C428309}" dt="2019-10-15T09:08:04.915" v="11" actId="478"/>
            <ac:spMkLst>
              <pc:docMk/>
              <pc:sldMasterMk cId="3425490557" sldId="2147483663"/>
              <pc:sldLayoutMk cId="2657163480" sldId="2147483664"/>
              <ac:spMk id="4" creationId="{00000000-0000-0000-0000-000000000000}"/>
            </ac:spMkLst>
          </pc:spChg>
        </pc:sldLayoutChg>
        <pc:sldLayoutChg chg="delSp">
          <pc:chgData name="Diogo Loureiro Jurema" userId="9dfde3f0-34dd-48c5-90ef-eaf27597f482" providerId="ADAL" clId="{53426D8A-C398-4925-BF24-44971C428309}" dt="2019-10-15T09:08:21.450" v="12" actId="478"/>
          <pc:sldLayoutMkLst>
            <pc:docMk/>
            <pc:sldMasterMk cId="3425490557" sldId="2147483663"/>
            <pc:sldLayoutMk cId="2334034069" sldId="2147483665"/>
          </pc:sldLayoutMkLst>
          <pc:spChg chg="del">
            <ac:chgData name="Diogo Loureiro Jurema" userId="9dfde3f0-34dd-48c5-90ef-eaf27597f482" providerId="ADAL" clId="{53426D8A-C398-4925-BF24-44971C428309}" dt="2019-10-15T09:08:21.450" v="12" actId="478"/>
            <ac:spMkLst>
              <pc:docMk/>
              <pc:sldMasterMk cId="3425490557" sldId="2147483663"/>
              <pc:sldLayoutMk cId="2334034069" sldId="2147483665"/>
              <ac:spMk id="4" creationId="{00000000-0000-0000-0000-000000000000}"/>
            </ac:spMkLst>
          </pc:spChg>
        </pc:sldLayoutChg>
        <pc:sldLayoutChg chg="delSp">
          <pc:chgData name="Diogo Loureiro Jurema" userId="9dfde3f0-34dd-48c5-90ef-eaf27597f482" providerId="ADAL" clId="{53426D8A-C398-4925-BF24-44971C428309}" dt="2019-10-15T09:08:24.402" v="13" actId="478"/>
          <pc:sldLayoutMkLst>
            <pc:docMk/>
            <pc:sldMasterMk cId="3425490557" sldId="2147483663"/>
            <pc:sldLayoutMk cId="3424986142" sldId="2147483666"/>
          </pc:sldLayoutMkLst>
          <pc:spChg chg="del">
            <ac:chgData name="Diogo Loureiro Jurema" userId="9dfde3f0-34dd-48c5-90ef-eaf27597f482" providerId="ADAL" clId="{53426D8A-C398-4925-BF24-44971C428309}" dt="2019-10-15T09:08:24.402" v="13" actId="478"/>
            <ac:spMkLst>
              <pc:docMk/>
              <pc:sldMasterMk cId="3425490557" sldId="2147483663"/>
              <pc:sldLayoutMk cId="3424986142" sldId="2147483666"/>
              <ac:spMk id="4" creationId="{00000000-0000-0000-0000-000000000000}"/>
            </ac:spMkLst>
          </pc:spChg>
        </pc:sldLayoutChg>
        <pc:sldLayoutChg chg="delSp">
          <pc:chgData name="Diogo Loureiro Jurema" userId="9dfde3f0-34dd-48c5-90ef-eaf27597f482" providerId="ADAL" clId="{53426D8A-C398-4925-BF24-44971C428309}" dt="2019-10-15T09:08:26.442" v="14" actId="478"/>
          <pc:sldLayoutMkLst>
            <pc:docMk/>
            <pc:sldMasterMk cId="3425490557" sldId="2147483663"/>
            <pc:sldLayoutMk cId="3027748155" sldId="2147483667"/>
          </pc:sldLayoutMkLst>
          <pc:spChg chg="del">
            <ac:chgData name="Diogo Loureiro Jurema" userId="9dfde3f0-34dd-48c5-90ef-eaf27597f482" providerId="ADAL" clId="{53426D8A-C398-4925-BF24-44971C428309}" dt="2019-10-15T09:08:26.442" v="14" actId="478"/>
            <ac:spMkLst>
              <pc:docMk/>
              <pc:sldMasterMk cId="3425490557" sldId="2147483663"/>
              <pc:sldLayoutMk cId="3027748155" sldId="2147483667"/>
              <ac:spMk id="5" creationId="{00000000-0000-0000-0000-000000000000}"/>
            </ac:spMkLst>
          </pc:spChg>
        </pc:sldLayoutChg>
        <pc:sldLayoutChg chg="delSp">
          <pc:chgData name="Diogo Loureiro Jurema" userId="9dfde3f0-34dd-48c5-90ef-eaf27597f482" providerId="ADAL" clId="{53426D8A-C398-4925-BF24-44971C428309}" dt="2019-10-15T09:08:28.074" v="15" actId="478"/>
          <pc:sldLayoutMkLst>
            <pc:docMk/>
            <pc:sldMasterMk cId="3425490557" sldId="2147483663"/>
            <pc:sldLayoutMk cId="2112655611" sldId="2147483668"/>
          </pc:sldLayoutMkLst>
          <pc:spChg chg="del">
            <ac:chgData name="Diogo Loureiro Jurema" userId="9dfde3f0-34dd-48c5-90ef-eaf27597f482" providerId="ADAL" clId="{53426D8A-C398-4925-BF24-44971C428309}" dt="2019-10-15T09:08:28.074" v="15" actId="478"/>
            <ac:spMkLst>
              <pc:docMk/>
              <pc:sldMasterMk cId="3425490557" sldId="2147483663"/>
              <pc:sldLayoutMk cId="2112655611" sldId="2147483668"/>
              <ac:spMk id="7" creationId="{00000000-0000-0000-0000-000000000000}"/>
            </ac:spMkLst>
          </pc:spChg>
        </pc:sldLayoutChg>
        <pc:sldLayoutChg chg="delSp">
          <pc:chgData name="Diogo Loureiro Jurema" userId="9dfde3f0-34dd-48c5-90ef-eaf27597f482" providerId="ADAL" clId="{53426D8A-C398-4925-BF24-44971C428309}" dt="2019-10-15T09:08:32.435" v="16" actId="478"/>
          <pc:sldLayoutMkLst>
            <pc:docMk/>
            <pc:sldMasterMk cId="3425490557" sldId="2147483663"/>
            <pc:sldLayoutMk cId="1484216422" sldId="2147483670"/>
          </pc:sldLayoutMkLst>
          <pc:spChg chg="del">
            <ac:chgData name="Diogo Loureiro Jurema" userId="9dfde3f0-34dd-48c5-90ef-eaf27597f482" providerId="ADAL" clId="{53426D8A-C398-4925-BF24-44971C428309}" dt="2019-10-15T09:08:32.435" v="16" actId="478"/>
            <ac:spMkLst>
              <pc:docMk/>
              <pc:sldMasterMk cId="3425490557" sldId="2147483663"/>
              <pc:sldLayoutMk cId="1484216422" sldId="2147483670"/>
              <ac:spMk id="2" creationId="{00000000-0000-0000-0000-000000000000}"/>
            </ac:spMkLst>
          </pc:spChg>
        </pc:sldLayoutChg>
        <pc:sldLayoutChg chg="delSp">
          <pc:chgData name="Diogo Loureiro Jurema" userId="9dfde3f0-34dd-48c5-90ef-eaf27597f482" providerId="ADAL" clId="{53426D8A-C398-4925-BF24-44971C428309}" dt="2019-10-15T09:08:37.041" v="17" actId="478"/>
          <pc:sldLayoutMkLst>
            <pc:docMk/>
            <pc:sldMasterMk cId="3425490557" sldId="2147483663"/>
            <pc:sldLayoutMk cId="2393888227" sldId="2147483671"/>
          </pc:sldLayoutMkLst>
          <pc:spChg chg="del">
            <ac:chgData name="Diogo Loureiro Jurema" userId="9dfde3f0-34dd-48c5-90ef-eaf27597f482" providerId="ADAL" clId="{53426D8A-C398-4925-BF24-44971C428309}" dt="2019-10-15T09:08:37.041" v="17" actId="478"/>
            <ac:spMkLst>
              <pc:docMk/>
              <pc:sldMasterMk cId="3425490557" sldId="2147483663"/>
              <pc:sldLayoutMk cId="2393888227" sldId="2147483671"/>
              <ac:spMk id="5" creationId="{00000000-0000-0000-0000-000000000000}"/>
            </ac:spMkLst>
          </pc:spChg>
        </pc:sldLayoutChg>
        <pc:sldLayoutChg chg="delSp">
          <pc:chgData name="Diogo Loureiro Jurema" userId="9dfde3f0-34dd-48c5-90ef-eaf27597f482" providerId="ADAL" clId="{53426D8A-C398-4925-BF24-44971C428309}" dt="2019-10-15T09:08:38.578" v="18" actId="478"/>
          <pc:sldLayoutMkLst>
            <pc:docMk/>
            <pc:sldMasterMk cId="3425490557" sldId="2147483663"/>
            <pc:sldLayoutMk cId="3387435072" sldId="2147483672"/>
          </pc:sldLayoutMkLst>
          <pc:spChg chg="del">
            <ac:chgData name="Diogo Loureiro Jurema" userId="9dfde3f0-34dd-48c5-90ef-eaf27597f482" providerId="ADAL" clId="{53426D8A-C398-4925-BF24-44971C428309}" dt="2019-10-15T09:08:38.578" v="18" actId="478"/>
            <ac:spMkLst>
              <pc:docMk/>
              <pc:sldMasterMk cId="3425490557" sldId="2147483663"/>
              <pc:sldLayoutMk cId="3387435072" sldId="2147483672"/>
              <ac:spMk id="5" creationId="{00000000-0000-0000-0000-000000000000}"/>
            </ac:spMkLst>
          </pc:spChg>
        </pc:sldLayoutChg>
        <pc:sldLayoutChg chg="delSp">
          <pc:chgData name="Diogo Loureiro Jurema" userId="9dfde3f0-34dd-48c5-90ef-eaf27597f482" providerId="ADAL" clId="{53426D8A-C398-4925-BF24-44971C428309}" dt="2019-10-15T09:08:40.131" v="19" actId="478"/>
          <pc:sldLayoutMkLst>
            <pc:docMk/>
            <pc:sldMasterMk cId="3425490557" sldId="2147483663"/>
            <pc:sldLayoutMk cId="3741848082" sldId="2147483673"/>
          </pc:sldLayoutMkLst>
          <pc:spChg chg="del">
            <ac:chgData name="Diogo Loureiro Jurema" userId="9dfde3f0-34dd-48c5-90ef-eaf27597f482" providerId="ADAL" clId="{53426D8A-C398-4925-BF24-44971C428309}" dt="2019-10-15T09:08:40.131" v="19" actId="478"/>
            <ac:spMkLst>
              <pc:docMk/>
              <pc:sldMasterMk cId="3425490557" sldId="2147483663"/>
              <pc:sldLayoutMk cId="3741848082" sldId="2147483673"/>
              <ac:spMk id="4" creationId="{00000000-0000-0000-0000-000000000000}"/>
            </ac:spMkLst>
          </pc:spChg>
        </pc:sldLayoutChg>
        <pc:sldLayoutChg chg="delSp">
          <pc:chgData name="Diogo Loureiro Jurema" userId="9dfde3f0-34dd-48c5-90ef-eaf27597f482" providerId="ADAL" clId="{53426D8A-C398-4925-BF24-44971C428309}" dt="2019-10-15T09:08:41.472" v="20" actId="478"/>
          <pc:sldLayoutMkLst>
            <pc:docMk/>
            <pc:sldMasterMk cId="3425490557" sldId="2147483663"/>
            <pc:sldLayoutMk cId="1001217391" sldId="2147483674"/>
          </pc:sldLayoutMkLst>
          <pc:spChg chg="del">
            <ac:chgData name="Diogo Loureiro Jurema" userId="9dfde3f0-34dd-48c5-90ef-eaf27597f482" providerId="ADAL" clId="{53426D8A-C398-4925-BF24-44971C428309}" dt="2019-10-15T09:08:41.472" v="20" actId="478"/>
            <ac:spMkLst>
              <pc:docMk/>
              <pc:sldMasterMk cId="3425490557" sldId="2147483663"/>
              <pc:sldLayoutMk cId="1001217391" sldId="2147483674"/>
              <ac:spMk id="4" creationId="{00000000-0000-0000-0000-000000000000}"/>
            </ac:spMkLst>
          </pc:spChg>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5DD932-20DB-B246-958C-39F3A6AD0865}" type="doc">
      <dgm:prSet loTypeId="urn:microsoft.com/office/officeart/2005/8/layout/radial4" loCatId="" qsTypeId="urn:microsoft.com/office/officeart/2005/8/quickstyle/simple1" qsCatId="simple" csTypeId="urn:microsoft.com/office/officeart/2005/8/colors/colorful4" csCatId="colorful" phldr="1"/>
      <dgm:spPr/>
      <dgm:t>
        <a:bodyPr/>
        <a:lstStyle/>
        <a:p>
          <a:endParaRPr lang="en-US"/>
        </a:p>
      </dgm:t>
    </dgm:pt>
    <dgm:pt modelId="{4231E21C-E036-8B4E-8A85-1BE2072E07EC}">
      <dgm:prSet phldrT="[Text]"/>
      <dgm:spPr/>
      <dgm:t>
        <a:bodyPr/>
        <a:lstStyle/>
        <a:p>
          <a:pPr algn="ctr"/>
          <a:r>
            <a:rPr lang="en-US" b="1" dirty="0">
              <a:latin typeface="Calibri" charset="0"/>
              <a:ea typeface="Calibri" charset="0"/>
              <a:cs typeface="Calibri" charset="0"/>
            </a:rPr>
            <a:t>Coordination Training Course</a:t>
          </a:r>
        </a:p>
      </dgm:t>
    </dgm:pt>
    <dgm:pt modelId="{19B82815-82EE-714A-82CB-E2171A8D6683}" type="parTrans" cxnId="{CE254B71-6E90-7542-AD79-1BF33364C096}">
      <dgm:prSet/>
      <dgm:spPr/>
      <dgm:t>
        <a:bodyPr/>
        <a:lstStyle/>
        <a:p>
          <a:pPr algn="l"/>
          <a:endParaRPr lang="en-US"/>
        </a:p>
      </dgm:t>
    </dgm:pt>
    <dgm:pt modelId="{0C1D2EB1-C8BF-1349-9FB0-D27E1DF1AFE7}" type="sibTrans" cxnId="{CE254B71-6E90-7542-AD79-1BF33364C096}">
      <dgm:prSet/>
      <dgm:spPr/>
      <dgm:t>
        <a:bodyPr/>
        <a:lstStyle/>
        <a:p>
          <a:pPr algn="l"/>
          <a:endParaRPr lang="en-US"/>
        </a:p>
      </dgm:t>
    </dgm:pt>
    <dgm:pt modelId="{C4260A13-0F2D-EF43-BB65-65AB837B024D}">
      <dgm:prSet phldrT="[Text]" custT="1"/>
      <dgm:spPr/>
      <dgm:t>
        <a:bodyPr/>
        <a:lstStyle/>
        <a:p>
          <a:pPr algn="ctr"/>
          <a:r>
            <a:rPr lang="en-US" sz="1600" b="1" dirty="0">
              <a:latin typeface="Calibri" charset="0"/>
              <a:ea typeface="Calibri" charset="0"/>
              <a:cs typeface="Calibri" charset="0"/>
            </a:rPr>
            <a:t>RIGHTS</a:t>
          </a:r>
          <a:r>
            <a:rPr lang="en-US" sz="1100" b="1" dirty="0">
              <a:latin typeface="Calibri" charset="0"/>
              <a:ea typeface="Calibri" charset="0"/>
              <a:cs typeface="Calibri" charset="0"/>
            </a:rPr>
            <a:t> </a:t>
          </a:r>
        </a:p>
      </dgm:t>
    </dgm:pt>
    <dgm:pt modelId="{C53DCED6-2C0E-C94E-81FA-0ADB9D100B40}" type="parTrans" cxnId="{959E1E43-1039-0246-BE27-FEAF5FE7C10F}">
      <dgm:prSet/>
      <dgm:spPr/>
      <dgm:t>
        <a:bodyPr/>
        <a:lstStyle/>
        <a:p>
          <a:pPr algn="l"/>
          <a:endParaRPr lang="en-US">
            <a:latin typeface="Calibri" charset="0"/>
            <a:ea typeface="Calibri" charset="0"/>
            <a:cs typeface="Calibri" charset="0"/>
          </a:endParaRPr>
        </a:p>
      </dgm:t>
    </dgm:pt>
    <dgm:pt modelId="{FF52CB95-D7E0-864E-B673-975A02D0F632}" type="sibTrans" cxnId="{959E1E43-1039-0246-BE27-FEAF5FE7C10F}">
      <dgm:prSet/>
      <dgm:spPr/>
      <dgm:t>
        <a:bodyPr/>
        <a:lstStyle/>
        <a:p>
          <a:pPr algn="l"/>
          <a:endParaRPr lang="en-US"/>
        </a:p>
      </dgm:t>
    </dgm:pt>
    <dgm:pt modelId="{49A991E9-508B-1147-9D98-29F2F149D624}">
      <dgm:prSet phldrT="[Text]" custT="1"/>
      <dgm:spPr/>
      <dgm:t>
        <a:bodyPr/>
        <a:lstStyle/>
        <a:p>
          <a:pPr algn="ctr"/>
          <a:r>
            <a:rPr lang="en-US" sz="1600" b="1" dirty="0">
              <a:latin typeface="Calibri" charset="0"/>
              <a:ea typeface="Calibri" charset="0"/>
              <a:cs typeface="Calibri" charset="0"/>
            </a:rPr>
            <a:t>RESULTS</a:t>
          </a:r>
          <a:endParaRPr lang="en-US" sz="1100" b="1" dirty="0">
            <a:latin typeface="Calibri" charset="0"/>
            <a:ea typeface="Calibri" charset="0"/>
            <a:cs typeface="Calibri" charset="0"/>
          </a:endParaRPr>
        </a:p>
      </dgm:t>
    </dgm:pt>
    <dgm:pt modelId="{5950732E-DFE8-4E45-8020-D81EDA784BEA}" type="parTrans" cxnId="{0B87F4A4-F086-2245-A388-1CDA049CA930}">
      <dgm:prSet/>
      <dgm:spPr/>
      <dgm:t>
        <a:bodyPr/>
        <a:lstStyle/>
        <a:p>
          <a:pPr algn="l"/>
          <a:endParaRPr lang="en-US">
            <a:latin typeface="Calibri" charset="0"/>
            <a:ea typeface="Calibri" charset="0"/>
            <a:cs typeface="Calibri" charset="0"/>
          </a:endParaRPr>
        </a:p>
      </dgm:t>
    </dgm:pt>
    <dgm:pt modelId="{E1B38CC3-29FE-9A4D-B1A4-457AB1BAAF26}" type="sibTrans" cxnId="{0B87F4A4-F086-2245-A388-1CDA049CA930}">
      <dgm:prSet/>
      <dgm:spPr/>
      <dgm:t>
        <a:bodyPr/>
        <a:lstStyle/>
        <a:p>
          <a:pPr algn="l"/>
          <a:endParaRPr lang="en-US"/>
        </a:p>
      </dgm:t>
    </dgm:pt>
    <dgm:pt modelId="{0CCFCAD8-FDCC-D14D-B6E1-7A0E7B847FFF}">
      <dgm:prSet phldrT="[Text]" custT="1"/>
      <dgm:spPr/>
      <dgm:t>
        <a:bodyPr/>
        <a:lstStyle/>
        <a:p>
          <a:pPr algn="ctr"/>
          <a:r>
            <a:rPr lang="en-US" sz="1600" b="1" dirty="0">
              <a:latin typeface="Calibri" charset="0"/>
              <a:ea typeface="Calibri" charset="0"/>
              <a:cs typeface="Calibri" charset="0"/>
            </a:rPr>
            <a:t>RELATIONSHIPS</a:t>
          </a:r>
          <a:endParaRPr lang="en-US" sz="1100" b="1" dirty="0">
            <a:latin typeface="Calibri" charset="0"/>
            <a:ea typeface="Calibri" charset="0"/>
            <a:cs typeface="Calibri" charset="0"/>
          </a:endParaRPr>
        </a:p>
      </dgm:t>
    </dgm:pt>
    <dgm:pt modelId="{051A38FB-73E9-FC49-B224-DB0F45425FB1}" type="parTrans" cxnId="{6667A8F2-ED00-3E42-AE0C-0D61121D0A6F}">
      <dgm:prSet/>
      <dgm:spPr/>
      <dgm:t>
        <a:bodyPr/>
        <a:lstStyle/>
        <a:p>
          <a:pPr algn="l"/>
          <a:endParaRPr lang="en-US">
            <a:latin typeface="Calibri" charset="0"/>
            <a:ea typeface="Calibri" charset="0"/>
            <a:cs typeface="Calibri" charset="0"/>
          </a:endParaRPr>
        </a:p>
      </dgm:t>
    </dgm:pt>
    <dgm:pt modelId="{F7CD023C-E000-AB43-A669-1E2859F2F63B}" type="sibTrans" cxnId="{6667A8F2-ED00-3E42-AE0C-0D61121D0A6F}">
      <dgm:prSet/>
      <dgm:spPr/>
      <dgm:t>
        <a:bodyPr/>
        <a:lstStyle/>
        <a:p>
          <a:pPr algn="l"/>
          <a:endParaRPr lang="en-US"/>
        </a:p>
      </dgm:t>
    </dgm:pt>
    <dgm:pt modelId="{503BBCF9-73E0-354E-82B4-E0D4CF6DFF30}" type="pres">
      <dgm:prSet presAssocID="{4C5DD932-20DB-B246-958C-39F3A6AD0865}" presName="cycle" presStyleCnt="0">
        <dgm:presLayoutVars>
          <dgm:chMax val="1"/>
          <dgm:dir/>
          <dgm:animLvl val="ctr"/>
          <dgm:resizeHandles val="exact"/>
        </dgm:presLayoutVars>
      </dgm:prSet>
      <dgm:spPr/>
    </dgm:pt>
    <dgm:pt modelId="{3C041B2C-A64E-7344-8C60-A8FFCA36B9C8}" type="pres">
      <dgm:prSet presAssocID="{4231E21C-E036-8B4E-8A85-1BE2072E07EC}" presName="centerShape" presStyleLbl="node0" presStyleIdx="0" presStyleCnt="1" custScaleX="100001" custScaleY="100001"/>
      <dgm:spPr/>
    </dgm:pt>
    <dgm:pt modelId="{0268DB23-6CBF-AA48-9D83-C3BF9A6B3FE2}" type="pres">
      <dgm:prSet presAssocID="{C53DCED6-2C0E-C94E-81FA-0ADB9D100B40}" presName="parTrans" presStyleLbl="bgSibTrans2D1" presStyleIdx="0" presStyleCnt="3"/>
      <dgm:spPr/>
    </dgm:pt>
    <dgm:pt modelId="{EC54A307-1088-AA49-BBED-57280A68ACB9}" type="pres">
      <dgm:prSet presAssocID="{C4260A13-0F2D-EF43-BB65-65AB837B024D}" presName="node" presStyleLbl="node1" presStyleIdx="0" presStyleCnt="3" custScaleX="137355" custScaleY="82645">
        <dgm:presLayoutVars>
          <dgm:bulletEnabled val="1"/>
        </dgm:presLayoutVars>
      </dgm:prSet>
      <dgm:spPr>
        <a:prstGeom prst="ellipse">
          <a:avLst/>
        </a:prstGeom>
      </dgm:spPr>
    </dgm:pt>
    <dgm:pt modelId="{B0D97428-258F-A842-9BA9-5BF670CA90A7}" type="pres">
      <dgm:prSet presAssocID="{5950732E-DFE8-4E45-8020-D81EDA784BEA}" presName="parTrans" presStyleLbl="bgSibTrans2D1" presStyleIdx="1" presStyleCnt="3"/>
      <dgm:spPr/>
    </dgm:pt>
    <dgm:pt modelId="{2D39F027-086B-2444-AA33-F47F985E7E79}" type="pres">
      <dgm:prSet presAssocID="{49A991E9-508B-1147-9D98-29F2F149D624}" presName="node" presStyleLbl="node1" presStyleIdx="1" presStyleCnt="3" custScaleX="142554" custScaleY="82645">
        <dgm:presLayoutVars>
          <dgm:bulletEnabled val="1"/>
        </dgm:presLayoutVars>
      </dgm:prSet>
      <dgm:spPr>
        <a:prstGeom prst="ellipse">
          <a:avLst/>
        </a:prstGeom>
      </dgm:spPr>
    </dgm:pt>
    <dgm:pt modelId="{D5C38D20-9334-EB4F-8C4B-1616E7D49570}" type="pres">
      <dgm:prSet presAssocID="{051A38FB-73E9-FC49-B224-DB0F45425FB1}" presName="parTrans" presStyleLbl="bgSibTrans2D1" presStyleIdx="2" presStyleCnt="3"/>
      <dgm:spPr/>
    </dgm:pt>
    <dgm:pt modelId="{3B00D070-21D9-3D42-9D01-B912F72E702F}" type="pres">
      <dgm:prSet presAssocID="{0CCFCAD8-FDCC-D14D-B6E1-7A0E7B847FFF}" presName="node" presStyleLbl="node1" presStyleIdx="2" presStyleCnt="3" custScaleX="142211" custScaleY="82645">
        <dgm:presLayoutVars>
          <dgm:bulletEnabled val="1"/>
        </dgm:presLayoutVars>
      </dgm:prSet>
      <dgm:spPr>
        <a:prstGeom prst="ellipse">
          <a:avLst/>
        </a:prstGeom>
      </dgm:spPr>
    </dgm:pt>
  </dgm:ptLst>
  <dgm:cxnLst>
    <dgm:cxn modelId="{9590A82D-2AE3-4C58-865C-73E071E7677A}" type="presOf" srcId="{49A991E9-508B-1147-9D98-29F2F149D624}" destId="{2D39F027-086B-2444-AA33-F47F985E7E79}" srcOrd="0" destOrd="0" presId="urn:microsoft.com/office/officeart/2005/8/layout/radial4"/>
    <dgm:cxn modelId="{6194D43F-2592-4771-8F3B-AA79B5FE81A7}" type="presOf" srcId="{C4260A13-0F2D-EF43-BB65-65AB837B024D}" destId="{EC54A307-1088-AA49-BBED-57280A68ACB9}" srcOrd="0" destOrd="0" presId="urn:microsoft.com/office/officeart/2005/8/layout/radial4"/>
    <dgm:cxn modelId="{959E1E43-1039-0246-BE27-FEAF5FE7C10F}" srcId="{4231E21C-E036-8B4E-8A85-1BE2072E07EC}" destId="{C4260A13-0F2D-EF43-BB65-65AB837B024D}" srcOrd="0" destOrd="0" parTransId="{C53DCED6-2C0E-C94E-81FA-0ADB9D100B40}" sibTransId="{FF52CB95-D7E0-864E-B673-975A02D0F632}"/>
    <dgm:cxn modelId="{F17CD24C-B85A-4C41-824F-F8B962EDD94B}" type="presOf" srcId="{5950732E-DFE8-4E45-8020-D81EDA784BEA}" destId="{B0D97428-258F-A842-9BA9-5BF670CA90A7}" srcOrd="0" destOrd="0" presId="urn:microsoft.com/office/officeart/2005/8/layout/radial4"/>
    <dgm:cxn modelId="{CE254B71-6E90-7542-AD79-1BF33364C096}" srcId="{4C5DD932-20DB-B246-958C-39F3A6AD0865}" destId="{4231E21C-E036-8B4E-8A85-1BE2072E07EC}" srcOrd="0" destOrd="0" parTransId="{19B82815-82EE-714A-82CB-E2171A8D6683}" sibTransId="{0C1D2EB1-C8BF-1349-9FB0-D27E1DF1AFE7}"/>
    <dgm:cxn modelId="{61A23887-7D9D-4FBD-9B8D-7E0B9A0D171D}" type="presOf" srcId="{0CCFCAD8-FDCC-D14D-B6E1-7A0E7B847FFF}" destId="{3B00D070-21D9-3D42-9D01-B912F72E702F}" srcOrd="0" destOrd="0" presId="urn:microsoft.com/office/officeart/2005/8/layout/radial4"/>
    <dgm:cxn modelId="{0B87F4A4-F086-2245-A388-1CDA049CA930}" srcId="{4231E21C-E036-8B4E-8A85-1BE2072E07EC}" destId="{49A991E9-508B-1147-9D98-29F2F149D624}" srcOrd="1" destOrd="0" parTransId="{5950732E-DFE8-4E45-8020-D81EDA784BEA}" sibTransId="{E1B38CC3-29FE-9A4D-B1A4-457AB1BAAF26}"/>
    <dgm:cxn modelId="{6499B9A7-4408-4184-B064-84C18BBBEA9D}" type="presOf" srcId="{4231E21C-E036-8B4E-8A85-1BE2072E07EC}" destId="{3C041B2C-A64E-7344-8C60-A8FFCA36B9C8}" srcOrd="0" destOrd="0" presId="urn:microsoft.com/office/officeart/2005/8/layout/radial4"/>
    <dgm:cxn modelId="{16CFDCC1-E59A-45CD-9141-39366627A3C6}" type="presOf" srcId="{4C5DD932-20DB-B246-958C-39F3A6AD0865}" destId="{503BBCF9-73E0-354E-82B4-E0D4CF6DFF30}" srcOrd="0" destOrd="0" presId="urn:microsoft.com/office/officeart/2005/8/layout/radial4"/>
    <dgm:cxn modelId="{3CF41DED-E349-4865-B2ED-CB120DA0EC5D}" type="presOf" srcId="{051A38FB-73E9-FC49-B224-DB0F45425FB1}" destId="{D5C38D20-9334-EB4F-8C4B-1616E7D49570}" srcOrd="0" destOrd="0" presId="urn:microsoft.com/office/officeart/2005/8/layout/radial4"/>
    <dgm:cxn modelId="{B34F94EE-B105-4DDD-A0D1-63643D4640D3}" type="presOf" srcId="{C53DCED6-2C0E-C94E-81FA-0ADB9D100B40}" destId="{0268DB23-6CBF-AA48-9D83-C3BF9A6B3FE2}" srcOrd="0" destOrd="0" presId="urn:microsoft.com/office/officeart/2005/8/layout/radial4"/>
    <dgm:cxn modelId="{6667A8F2-ED00-3E42-AE0C-0D61121D0A6F}" srcId="{4231E21C-E036-8B4E-8A85-1BE2072E07EC}" destId="{0CCFCAD8-FDCC-D14D-B6E1-7A0E7B847FFF}" srcOrd="2" destOrd="0" parTransId="{051A38FB-73E9-FC49-B224-DB0F45425FB1}" sibTransId="{F7CD023C-E000-AB43-A669-1E2859F2F63B}"/>
    <dgm:cxn modelId="{FB9C4495-3A2E-449B-87E2-914B8DF8C6CF}" type="presParOf" srcId="{503BBCF9-73E0-354E-82B4-E0D4CF6DFF30}" destId="{3C041B2C-A64E-7344-8C60-A8FFCA36B9C8}" srcOrd="0" destOrd="0" presId="urn:microsoft.com/office/officeart/2005/8/layout/radial4"/>
    <dgm:cxn modelId="{24C6B169-42B1-4267-BF83-02C43124FDCE}" type="presParOf" srcId="{503BBCF9-73E0-354E-82B4-E0D4CF6DFF30}" destId="{0268DB23-6CBF-AA48-9D83-C3BF9A6B3FE2}" srcOrd="1" destOrd="0" presId="urn:microsoft.com/office/officeart/2005/8/layout/radial4"/>
    <dgm:cxn modelId="{07765203-6CBB-4E29-A926-E553A8B29C21}" type="presParOf" srcId="{503BBCF9-73E0-354E-82B4-E0D4CF6DFF30}" destId="{EC54A307-1088-AA49-BBED-57280A68ACB9}" srcOrd="2" destOrd="0" presId="urn:microsoft.com/office/officeart/2005/8/layout/radial4"/>
    <dgm:cxn modelId="{08AA1CC5-2710-4A94-B14D-7F417422B8F8}" type="presParOf" srcId="{503BBCF9-73E0-354E-82B4-E0D4CF6DFF30}" destId="{B0D97428-258F-A842-9BA9-5BF670CA90A7}" srcOrd="3" destOrd="0" presId="urn:microsoft.com/office/officeart/2005/8/layout/radial4"/>
    <dgm:cxn modelId="{98C7A31D-175F-4660-AC58-A2B8B5FAC339}" type="presParOf" srcId="{503BBCF9-73E0-354E-82B4-E0D4CF6DFF30}" destId="{2D39F027-086B-2444-AA33-F47F985E7E79}" srcOrd="4" destOrd="0" presId="urn:microsoft.com/office/officeart/2005/8/layout/radial4"/>
    <dgm:cxn modelId="{1B77583E-937D-4BE7-ACE2-257E7D7BBD48}" type="presParOf" srcId="{503BBCF9-73E0-354E-82B4-E0D4CF6DFF30}" destId="{D5C38D20-9334-EB4F-8C4B-1616E7D49570}" srcOrd="5" destOrd="0" presId="urn:microsoft.com/office/officeart/2005/8/layout/radial4"/>
    <dgm:cxn modelId="{836FD71B-66BE-4D4C-99C6-224E127D146A}" type="presParOf" srcId="{503BBCF9-73E0-354E-82B4-E0D4CF6DFF30}" destId="{3B00D070-21D9-3D42-9D01-B912F72E702F}" srcOrd="6"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041B2C-A64E-7344-8C60-A8FFCA36B9C8}">
      <dsp:nvSpPr>
        <dsp:cNvPr id="0" name=""/>
        <dsp:cNvSpPr/>
      </dsp:nvSpPr>
      <dsp:spPr>
        <a:xfrm>
          <a:off x="2577656" y="2012767"/>
          <a:ext cx="1738781" cy="1738781"/>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b="1" kern="1200" dirty="0">
              <a:latin typeface="Calibri" charset="0"/>
              <a:ea typeface="Calibri" charset="0"/>
              <a:cs typeface="Calibri" charset="0"/>
            </a:rPr>
            <a:t>Coordination Training Course</a:t>
          </a:r>
        </a:p>
      </dsp:txBody>
      <dsp:txXfrm>
        <a:off x="2832295" y="2267406"/>
        <a:ext cx="1229503" cy="1229503"/>
      </dsp:txXfrm>
    </dsp:sp>
    <dsp:sp modelId="{0268DB23-6CBF-AA48-9D83-C3BF9A6B3FE2}">
      <dsp:nvSpPr>
        <dsp:cNvPr id="0" name=""/>
        <dsp:cNvSpPr/>
      </dsp:nvSpPr>
      <dsp:spPr>
        <a:xfrm rot="12900000">
          <a:off x="1460301" y="1709414"/>
          <a:ext cx="1331501" cy="495547"/>
        </a:xfrm>
        <a:prstGeom prst="lef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C54A307-1088-AA49-BBED-57280A68ACB9}">
      <dsp:nvSpPr>
        <dsp:cNvPr id="0" name=""/>
        <dsp:cNvSpPr/>
      </dsp:nvSpPr>
      <dsp:spPr>
        <a:xfrm>
          <a:off x="446268" y="1029268"/>
          <a:ext cx="2268865" cy="1092121"/>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711200">
            <a:lnSpc>
              <a:spcPct val="90000"/>
            </a:lnSpc>
            <a:spcBef>
              <a:spcPct val="0"/>
            </a:spcBef>
            <a:spcAft>
              <a:spcPct val="35000"/>
            </a:spcAft>
            <a:buNone/>
          </a:pPr>
          <a:r>
            <a:rPr lang="en-US" sz="1600" b="1" kern="1200" dirty="0">
              <a:latin typeface="Calibri" charset="0"/>
              <a:ea typeface="Calibri" charset="0"/>
              <a:cs typeface="Calibri" charset="0"/>
            </a:rPr>
            <a:t>RIGHTS</a:t>
          </a:r>
          <a:r>
            <a:rPr lang="en-US" sz="1100" b="1" kern="1200" dirty="0">
              <a:latin typeface="Calibri" charset="0"/>
              <a:ea typeface="Calibri" charset="0"/>
              <a:cs typeface="Calibri" charset="0"/>
            </a:rPr>
            <a:t> </a:t>
          </a:r>
        </a:p>
      </dsp:txBody>
      <dsp:txXfrm>
        <a:off x="778536" y="1189205"/>
        <a:ext cx="1604329" cy="772247"/>
      </dsp:txXfrm>
    </dsp:sp>
    <dsp:sp modelId="{B0D97428-258F-A842-9BA9-5BF670CA90A7}">
      <dsp:nvSpPr>
        <dsp:cNvPr id="0" name=""/>
        <dsp:cNvSpPr/>
      </dsp:nvSpPr>
      <dsp:spPr>
        <a:xfrm rot="16200000">
          <a:off x="2781295" y="1021748"/>
          <a:ext cx="1331501" cy="495547"/>
        </a:xfrm>
        <a:prstGeom prst="leftArrow">
          <a:avLst>
            <a:gd name="adj1" fmla="val 60000"/>
            <a:gd name="adj2" fmla="val 50000"/>
          </a:avLst>
        </a:prstGeom>
        <a:solidFill>
          <a:schemeClr val="accent4">
            <a:hueOff val="-2232385"/>
            <a:satOff val="13449"/>
            <a:lumOff val="1078"/>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D39F027-086B-2444-AA33-F47F985E7E79}">
      <dsp:nvSpPr>
        <dsp:cNvPr id="0" name=""/>
        <dsp:cNvSpPr/>
      </dsp:nvSpPr>
      <dsp:spPr>
        <a:xfrm>
          <a:off x="2269674" y="57710"/>
          <a:ext cx="2354744" cy="1092121"/>
        </a:xfrm>
        <a:prstGeom prst="ellipse">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711200">
            <a:lnSpc>
              <a:spcPct val="90000"/>
            </a:lnSpc>
            <a:spcBef>
              <a:spcPct val="0"/>
            </a:spcBef>
            <a:spcAft>
              <a:spcPct val="35000"/>
            </a:spcAft>
            <a:buNone/>
          </a:pPr>
          <a:r>
            <a:rPr lang="en-US" sz="1600" b="1" kern="1200" dirty="0">
              <a:latin typeface="Calibri" charset="0"/>
              <a:ea typeface="Calibri" charset="0"/>
              <a:cs typeface="Calibri" charset="0"/>
            </a:rPr>
            <a:t>RESULTS</a:t>
          </a:r>
          <a:endParaRPr lang="en-US" sz="1100" b="1" kern="1200" dirty="0">
            <a:latin typeface="Calibri" charset="0"/>
            <a:ea typeface="Calibri" charset="0"/>
            <a:cs typeface="Calibri" charset="0"/>
          </a:endParaRPr>
        </a:p>
      </dsp:txBody>
      <dsp:txXfrm>
        <a:off x="2614518" y="217647"/>
        <a:ext cx="1665056" cy="772247"/>
      </dsp:txXfrm>
    </dsp:sp>
    <dsp:sp modelId="{D5C38D20-9334-EB4F-8C4B-1616E7D49570}">
      <dsp:nvSpPr>
        <dsp:cNvPr id="0" name=""/>
        <dsp:cNvSpPr/>
      </dsp:nvSpPr>
      <dsp:spPr>
        <a:xfrm rot="19500000">
          <a:off x="4102290" y="1709414"/>
          <a:ext cx="1331501" cy="495547"/>
        </a:xfrm>
        <a:prstGeom prst="leftArrow">
          <a:avLst>
            <a:gd name="adj1" fmla="val 60000"/>
            <a:gd name="adj2" fmla="val 50000"/>
          </a:avLst>
        </a:prstGeom>
        <a:solidFill>
          <a:schemeClr val="accent4">
            <a:hueOff val="-4464770"/>
            <a:satOff val="26899"/>
            <a:lumOff val="215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B00D070-21D9-3D42-9D01-B912F72E702F}">
      <dsp:nvSpPr>
        <dsp:cNvPr id="0" name=""/>
        <dsp:cNvSpPr/>
      </dsp:nvSpPr>
      <dsp:spPr>
        <a:xfrm>
          <a:off x="4138853" y="1029268"/>
          <a:ext cx="2349078" cy="1092121"/>
        </a:xfrm>
        <a:prstGeom prst="ellipse">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711200">
            <a:lnSpc>
              <a:spcPct val="90000"/>
            </a:lnSpc>
            <a:spcBef>
              <a:spcPct val="0"/>
            </a:spcBef>
            <a:spcAft>
              <a:spcPct val="35000"/>
            </a:spcAft>
            <a:buNone/>
          </a:pPr>
          <a:r>
            <a:rPr lang="en-US" sz="1600" b="1" kern="1200" dirty="0">
              <a:latin typeface="Calibri" charset="0"/>
              <a:ea typeface="Calibri" charset="0"/>
              <a:cs typeface="Calibri" charset="0"/>
            </a:rPr>
            <a:t>RELATIONSHIPS</a:t>
          </a:r>
          <a:endParaRPr lang="en-US" sz="1100" b="1" kern="1200" dirty="0">
            <a:latin typeface="Calibri" charset="0"/>
            <a:ea typeface="Calibri" charset="0"/>
            <a:cs typeface="Calibri" charset="0"/>
          </a:endParaRPr>
        </a:p>
      </dsp:txBody>
      <dsp:txXfrm>
        <a:off x="4482868" y="1189205"/>
        <a:ext cx="1661048" cy="772247"/>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E2C8EB1-0FF7-4EB1-AB06-8DE0F43889D3}"/>
              </a:ext>
            </a:extLst>
          </p:cNvPr>
          <p:cNvSpPr>
            <a:spLocks noGrp="1"/>
          </p:cNvSpPr>
          <p:nvPr>
            <p:ph type="hdr" sz="quarter"/>
          </p:nvPr>
        </p:nvSpPr>
        <p:spPr>
          <a:xfrm>
            <a:off x="0" y="0"/>
            <a:ext cx="2985558" cy="502835"/>
          </a:xfrm>
          <a:prstGeom prst="rect">
            <a:avLst/>
          </a:prstGeom>
        </p:spPr>
        <p:txBody>
          <a:bodyPr vert="horz" lIns="96634" tIns="48317" rIns="96634" bIns="48317" rtlCol="0"/>
          <a:lstStyle>
            <a:lvl1pPr algn="l">
              <a:defRPr sz="1300"/>
            </a:lvl1pPr>
          </a:lstStyle>
          <a:p>
            <a:endParaRPr lang="en-GB"/>
          </a:p>
        </p:txBody>
      </p:sp>
      <p:sp>
        <p:nvSpPr>
          <p:cNvPr id="3" name="Date Placeholder 2">
            <a:extLst>
              <a:ext uri="{FF2B5EF4-FFF2-40B4-BE49-F238E27FC236}">
                <a16:creationId xmlns:a16="http://schemas.microsoft.com/office/drawing/2014/main" id="{69A6A11C-4008-47AF-B284-2373D9E917C5}"/>
              </a:ext>
            </a:extLst>
          </p:cNvPr>
          <p:cNvSpPr>
            <a:spLocks noGrp="1"/>
          </p:cNvSpPr>
          <p:nvPr>
            <p:ph type="dt" sz="quarter" idx="1"/>
          </p:nvPr>
        </p:nvSpPr>
        <p:spPr>
          <a:xfrm>
            <a:off x="3902597" y="0"/>
            <a:ext cx="2985558" cy="502835"/>
          </a:xfrm>
          <a:prstGeom prst="rect">
            <a:avLst/>
          </a:prstGeom>
        </p:spPr>
        <p:txBody>
          <a:bodyPr vert="horz" lIns="96634" tIns="48317" rIns="96634" bIns="48317" rtlCol="0"/>
          <a:lstStyle>
            <a:lvl1pPr algn="r">
              <a:defRPr sz="1300"/>
            </a:lvl1pPr>
          </a:lstStyle>
          <a:p>
            <a:fld id="{6B2F5CFA-BB5F-44F7-931E-29A0BAE0CE8B}" type="datetimeFigureOut">
              <a:rPr lang="en-GB" smtClean="0"/>
              <a:t>23/11/2019</a:t>
            </a:fld>
            <a:endParaRPr lang="en-GB"/>
          </a:p>
        </p:txBody>
      </p:sp>
      <p:sp>
        <p:nvSpPr>
          <p:cNvPr id="4" name="Footer Placeholder 3">
            <a:extLst>
              <a:ext uri="{FF2B5EF4-FFF2-40B4-BE49-F238E27FC236}">
                <a16:creationId xmlns:a16="http://schemas.microsoft.com/office/drawing/2014/main" id="{D0A197C5-4F6D-490C-A252-98C44D90A48F}"/>
              </a:ext>
            </a:extLst>
          </p:cNvPr>
          <p:cNvSpPr>
            <a:spLocks noGrp="1"/>
          </p:cNvSpPr>
          <p:nvPr>
            <p:ph type="ftr" sz="quarter" idx="2"/>
          </p:nvPr>
        </p:nvSpPr>
        <p:spPr>
          <a:xfrm>
            <a:off x="0" y="9519055"/>
            <a:ext cx="2985558" cy="502834"/>
          </a:xfrm>
          <a:prstGeom prst="rect">
            <a:avLst/>
          </a:prstGeom>
        </p:spPr>
        <p:txBody>
          <a:bodyPr vert="horz" lIns="96634" tIns="48317" rIns="96634" bIns="48317" rtlCol="0" anchor="b"/>
          <a:lstStyle>
            <a:lvl1pPr algn="l">
              <a:defRPr sz="1300"/>
            </a:lvl1pPr>
          </a:lstStyle>
          <a:p>
            <a:endParaRPr lang="en-GB"/>
          </a:p>
        </p:txBody>
      </p:sp>
      <p:sp>
        <p:nvSpPr>
          <p:cNvPr id="5" name="Slide Number Placeholder 4">
            <a:extLst>
              <a:ext uri="{FF2B5EF4-FFF2-40B4-BE49-F238E27FC236}">
                <a16:creationId xmlns:a16="http://schemas.microsoft.com/office/drawing/2014/main" id="{9F08443D-0370-494D-A21B-0D036EDDE407}"/>
              </a:ext>
            </a:extLst>
          </p:cNvPr>
          <p:cNvSpPr>
            <a:spLocks noGrp="1"/>
          </p:cNvSpPr>
          <p:nvPr>
            <p:ph type="sldNum" sz="quarter" idx="3"/>
          </p:nvPr>
        </p:nvSpPr>
        <p:spPr>
          <a:xfrm>
            <a:off x="3902597" y="9519055"/>
            <a:ext cx="2985558" cy="502834"/>
          </a:xfrm>
          <a:prstGeom prst="rect">
            <a:avLst/>
          </a:prstGeom>
        </p:spPr>
        <p:txBody>
          <a:bodyPr vert="horz" lIns="96634" tIns="48317" rIns="96634" bIns="48317" rtlCol="0" anchor="b"/>
          <a:lstStyle>
            <a:lvl1pPr algn="r">
              <a:defRPr sz="1300"/>
            </a:lvl1pPr>
          </a:lstStyle>
          <a:p>
            <a:fld id="{454629D2-246D-4ED8-8A9E-C621912F4E68}" type="slidenum">
              <a:rPr lang="en-GB" smtClean="0"/>
              <a:t>‹#›</a:t>
            </a:fld>
            <a:endParaRPr lang="en-GB"/>
          </a:p>
        </p:txBody>
      </p:sp>
    </p:spTree>
    <p:extLst>
      <p:ext uri="{BB962C8B-B14F-4D97-AF65-F5344CB8AC3E}">
        <p14:creationId xmlns:p14="http://schemas.microsoft.com/office/powerpoint/2010/main" val="38360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5558" cy="502835"/>
          </a:xfrm>
          <a:prstGeom prst="rect">
            <a:avLst/>
          </a:prstGeom>
        </p:spPr>
        <p:txBody>
          <a:bodyPr vert="horz" lIns="96634" tIns="48317" rIns="96634" bIns="48317" rtlCol="0"/>
          <a:lstStyle>
            <a:lvl1pPr algn="l">
              <a:defRPr sz="1300"/>
            </a:lvl1pPr>
          </a:lstStyle>
          <a:p>
            <a:endParaRPr lang="en-US"/>
          </a:p>
        </p:txBody>
      </p:sp>
      <p:sp>
        <p:nvSpPr>
          <p:cNvPr id="3" name="Date Placeholder 2"/>
          <p:cNvSpPr>
            <a:spLocks noGrp="1"/>
          </p:cNvSpPr>
          <p:nvPr>
            <p:ph type="dt" idx="1"/>
          </p:nvPr>
        </p:nvSpPr>
        <p:spPr>
          <a:xfrm>
            <a:off x="3902597" y="0"/>
            <a:ext cx="2985558" cy="502835"/>
          </a:xfrm>
          <a:prstGeom prst="rect">
            <a:avLst/>
          </a:prstGeom>
        </p:spPr>
        <p:txBody>
          <a:bodyPr vert="horz" lIns="96634" tIns="48317" rIns="96634" bIns="48317" rtlCol="0"/>
          <a:lstStyle>
            <a:lvl1pPr algn="r">
              <a:defRPr sz="1300"/>
            </a:lvl1pPr>
          </a:lstStyle>
          <a:p>
            <a:fld id="{F6F6C309-D9FB-4A6C-B24C-0389015B57C5}" type="datetimeFigureOut">
              <a:rPr lang="en-US" smtClean="0"/>
              <a:t>11/23/2019</a:t>
            </a:fld>
            <a:endParaRPr lang="en-US"/>
          </a:p>
        </p:txBody>
      </p:sp>
      <p:sp>
        <p:nvSpPr>
          <p:cNvPr id="4" name="Slide Image Placeholder 3"/>
          <p:cNvSpPr>
            <a:spLocks noGrp="1" noRot="1" noChangeAspect="1"/>
          </p:cNvSpPr>
          <p:nvPr>
            <p:ph type="sldImg" idx="2"/>
          </p:nvPr>
        </p:nvSpPr>
        <p:spPr>
          <a:xfrm>
            <a:off x="1190625" y="1252538"/>
            <a:ext cx="4508500" cy="3382962"/>
          </a:xfrm>
          <a:prstGeom prst="rect">
            <a:avLst/>
          </a:prstGeom>
          <a:noFill/>
          <a:ln w="12700">
            <a:solidFill>
              <a:prstClr val="black"/>
            </a:solidFill>
          </a:ln>
        </p:spPr>
        <p:txBody>
          <a:bodyPr vert="horz" lIns="96634" tIns="48317" rIns="96634" bIns="48317" rtlCol="0" anchor="ctr"/>
          <a:lstStyle/>
          <a:p>
            <a:endParaRPr lang="en-US"/>
          </a:p>
        </p:txBody>
      </p:sp>
      <p:sp>
        <p:nvSpPr>
          <p:cNvPr id="5" name="Notes Placeholder 4"/>
          <p:cNvSpPr>
            <a:spLocks noGrp="1"/>
          </p:cNvSpPr>
          <p:nvPr>
            <p:ph type="body" sz="quarter" idx="3"/>
          </p:nvPr>
        </p:nvSpPr>
        <p:spPr>
          <a:xfrm>
            <a:off x="688975" y="4823034"/>
            <a:ext cx="5511800" cy="3946118"/>
          </a:xfrm>
          <a:prstGeom prst="rect">
            <a:avLst/>
          </a:prstGeom>
        </p:spPr>
        <p:txBody>
          <a:bodyPr vert="horz" lIns="96634" tIns="48317" rIns="96634" bIns="4831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519055"/>
            <a:ext cx="2985558" cy="502834"/>
          </a:xfrm>
          <a:prstGeom prst="rect">
            <a:avLst/>
          </a:prstGeom>
        </p:spPr>
        <p:txBody>
          <a:bodyPr vert="horz" lIns="96634" tIns="48317" rIns="96634" bIns="48317" rtlCol="0" anchor="b"/>
          <a:lstStyle>
            <a:lvl1pPr algn="l">
              <a:defRPr sz="1300"/>
            </a:lvl1pPr>
          </a:lstStyle>
          <a:p>
            <a:endParaRPr lang="en-US"/>
          </a:p>
        </p:txBody>
      </p:sp>
      <p:sp>
        <p:nvSpPr>
          <p:cNvPr id="7" name="Slide Number Placeholder 6"/>
          <p:cNvSpPr>
            <a:spLocks noGrp="1"/>
          </p:cNvSpPr>
          <p:nvPr>
            <p:ph type="sldNum" sz="quarter" idx="5"/>
          </p:nvPr>
        </p:nvSpPr>
        <p:spPr>
          <a:xfrm>
            <a:off x="3902597" y="9519055"/>
            <a:ext cx="2985558" cy="502834"/>
          </a:xfrm>
          <a:prstGeom prst="rect">
            <a:avLst/>
          </a:prstGeom>
        </p:spPr>
        <p:txBody>
          <a:bodyPr vert="horz" lIns="96634" tIns="48317" rIns="96634" bIns="48317" rtlCol="0" anchor="b"/>
          <a:lstStyle>
            <a:lvl1pPr algn="r">
              <a:defRPr sz="1300"/>
            </a:lvl1pPr>
          </a:lstStyle>
          <a:p>
            <a:fld id="{90F30A73-3361-4BF3-9F8B-8530098FEBBF}" type="slidenum">
              <a:rPr lang="en-US" smtClean="0"/>
              <a:t>‹#›</a:t>
            </a:fld>
            <a:endParaRPr lang="en-US"/>
          </a:p>
        </p:txBody>
      </p:sp>
    </p:spTree>
    <p:extLst>
      <p:ext uri="{BB962C8B-B14F-4D97-AF65-F5344CB8AC3E}">
        <p14:creationId xmlns:p14="http://schemas.microsoft.com/office/powerpoint/2010/main" val="1385437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DEBC84-F7B4-8D4A-BE50-46809EEDF5A5}"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37982855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algn="l" rtl="0"/>
            <a:r>
              <a:rPr lang="en-GB" dirty="0"/>
              <a:t>Explain that we will use a range of methods – but the aim is to involve them in sharing their experiences with each other as much as possible, and to ensure that they are engaged and interested throughout.</a:t>
            </a:r>
          </a:p>
          <a:p>
            <a:pPr algn="l" rtl="0"/>
            <a:endParaRPr lang="en-GB" dirty="0"/>
          </a:p>
          <a:p>
            <a:pPr defTabSz="483169">
              <a:defRPr/>
            </a:pPr>
            <a:r>
              <a:rPr lang="en-GB" dirty="0"/>
              <a:t>Explain that in order to manage the time effectively, we will ‘park’ any unanswered questions, or topics which arise which are not directly covered in the training sessions.  There will be a flipchart on the wall, for people to add questions to, and we will clear these questions regularly throughout the training in the most effective way possible.</a:t>
            </a:r>
          </a:p>
          <a:p>
            <a:pPr algn="l" rtl="0"/>
            <a:endParaRPr lang="en-GB" dirty="0"/>
          </a:p>
        </p:txBody>
      </p:sp>
    </p:spTree>
    <p:extLst>
      <p:ext uri="{BB962C8B-B14F-4D97-AF65-F5344CB8AC3E}">
        <p14:creationId xmlns:p14="http://schemas.microsoft.com/office/powerpoint/2010/main" val="9160050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DEBC84-F7B4-8D4A-BE50-46809EEDF5A5}" type="slidenum">
              <a:rPr lang="en-US" smtClean="0">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9701097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DEBC84-F7B4-8D4A-BE50-46809EEDF5A5}"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40099879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DEBC84-F7B4-8D4A-BE50-46809EEDF5A5}"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4491935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8DEBC84-F7B4-8D4A-BE50-46809EEDF5A5}"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26922713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338">
              <a:defRPr/>
            </a:pPr>
            <a:r>
              <a:rPr lang="en-GB" dirty="0"/>
              <a:t>What are we aiming to achieve in the next two days?</a:t>
            </a:r>
          </a:p>
          <a:p>
            <a:pPr defTabSz="966338">
              <a:defRPr/>
            </a:pPr>
            <a:r>
              <a:rPr lang="en-GB" dirty="0"/>
              <a:t>(Remove the last objective if the workshop will not be followed with CCPM)</a:t>
            </a:r>
          </a:p>
          <a:p>
            <a:endParaRPr lang="en-GB" dirty="0"/>
          </a:p>
        </p:txBody>
      </p:sp>
      <p:sp>
        <p:nvSpPr>
          <p:cNvPr id="4" name="Slide Number Placeholder 3"/>
          <p:cNvSpPr>
            <a:spLocks noGrp="1"/>
          </p:cNvSpPr>
          <p:nvPr>
            <p:ph type="sldNum" sz="quarter" idx="10"/>
          </p:nvPr>
        </p:nvSpPr>
        <p:spPr/>
        <p:txBody>
          <a:bodyPr/>
          <a:lstStyle/>
          <a:p>
            <a:fld id="{842E6A4A-F3AE-40CF-9029-64EBB6B5D103}" type="slidenum">
              <a:rPr lang="en-GB" smtClean="0">
                <a:solidFill>
                  <a:prstClr val="black"/>
                </a:solidFill>
              </a:rPr>
              <a:pPr/>
              <a:t>6</a:t>
            </a:fld>
            <a:endParaRPr lang="en-GB" dirty="0">
              <a:solidFill>
                <a:prstClr val="black"/>
              </a:solidFill>
            </a:endParaRPr>
          </a:p>
        </p:txBody>
      </p:sp>
    </p:spTree>
    <p:extLst>
      <p:ext uri="{BB962C8B-B14F-4D97-AF65-F5344CB8AC3E}">
        <p14:creationId xmlns:p14="http://schemas.microsoft.com/office/powerpoint/2010/main" val="18782440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DEBC84-F7B4-8D4A-BE50-46809EEDF5A5}"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42042107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pPr defTabSz="966338">
              <a:buFont typeface="Arial" panose="020B0604020202020204" pitchFamily="34" charset="0"/>
              <a:buChar char="•"/>
              <a:defRPr/>
            </a:pPr>
            <a:r>
              <a:rPr lang="en-GB" dirty="0"/>
              <a:t>UNICEF is accountable to many different stakeholders.  But central to any understanding of accountability is our </a:t>
            </a:r>
            <a:r>
              <a:rPr lang="en-GB" b="1" dirty="0"/>
              <a:t>mandate to protect and assist children, families and communities, </a:t>
            </a:r>
            <a:r>
              <a:rPr lang="en-GB" dirty="0"/>
              <a:t>enshrined in international law and conventions, and informed by our commitments to the SDGs and other institutional commitments, like the WHS and Grand Bargain. </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When we put people at the center they are more likely to be satisfied and we are more likely to protect their rights, achieve meaningful results</a:t>
            </a:r>
            <a:r>
              <a:rPr lang="en-US" baseline="0" dirty="0"/>
              <a:t> for them, and working with communities and partners that are ethical, based on trust, mutual respect, and in ways that strengthen local capacities and resilience.</a:t>
            </a:r>
            <a:endParaRPr lang="en-GB" b="1" dirty="0"/>
          </a:p>
          <a:p>
            <a:pPr lvl="0"/>
            <a:endParaRPr lang="en-GB" b="1" dirty="0"/>
          </a:p>
          <a:p>
            <a:pPr lvl="0"/>
            <a:r>
              <a:rPr lang="en-GB" b="1" dirty="0"/>
              <a:t>Rights: </a:t>
            </a:r>
            <a:endParaRPr lang="en-US" dirty="0"/>
          </a:p>
          <a:p>
            <a:pPr lvl="0"/>
            <a:r>
              <a:rPr lang="en-GB" dirty="0"/>
              <a:t>As a rights-based organisation, UNICEF works with it partners to </a:t>
            </a:r>
            <a:r>
              <a:rPr lang="en-GB" b="1" dirty="0"/>
              <a:t>promote and respect the </a:t>
            </a:r>
            <a:r>
              <a:rPr lang="en-GB" b="1" i="1" dirty="0"/>
              <a:t>rights</a:t>
            </a:r>
            <a:r>
              <a:rPr lang="en-GB" b="1" dirty="0"/>
              <a:t> of children and vulnerable and affected people,</a:t>
            </a:r>
            <a:r>
              <a:rPr lang="en-GB" dirty="0"/>
              <a:t> and support them to exercise those rights</a:t>
            </a:r>
            <a:r>
              <a:rPr lang="en-GB" b="1" dirty="0"/>
              <a:t>. </a:t>
            </a:r>
            <a:r>
              <a:rPr lang="en-GB" dirty="0"/>
              <a:t>This</a:t>
            </a:r>
            <a:r>
              <a:rPr lang="en-GB" b="1" dirty="0"/>
              <a:t> </a:t>
            </a:r>
            <a:r>
              <a:rPr lang="en-GB" dirty="0"/>
              <a:t>include the right to protection from violence and exploitation, the right to access assistance, to health, nutrition, water and sanitation and education.  It also includes the </a:t>
            </a:r>
            <a:r>
              <a:rPr lang="en-GB" b="1" dirty="0"/>
              <a:t>rights of vulnerable people to have a voice to express their needs, priorities and aspirations</a:t>
            </a:r>
            <a:r>
              <a:rPr lang="en-GB" dirty="0"/>
              <a:t>, and to participate in decisions that affect them, and transparent and information about what UNICEF and our partners decisions and actions, including how we have taken into account their views.</a:t>
            </a:r>
            <a:br>
              <a:rPr lang="en-GB" dirty="0"/>
            </a:br>
            <a:endParaRPr lang="en-US" dirty="0"/>
          </a:p>
          <a:p>
            <a:pPr lvl="0"/>
            <a:r>
              <a:rPr lang="en-GB" b="1" dirty="0"/>
              <a:t>Results/impact:  </a:t>
            </a:r>
            <a:endParaRPr lang="en-US" dirty="0"/>
          </a:p>
          <a:p>
            <a:pPr lvl="0"/>
            <a:r>
              <a:rPr lang="en-GB" dirty="0"/>
              <a:t>UNICEF and its partners also have a collective responsibility to ensure our actions and advocacy lead to </a:t>
            </a:r>
            <a:r>
              <a:rPr lang="en-GB" b="1" dirty="0"/>
              <a:t>meaningful, relevant and sustainable </a:t>
            </a:r>
            <a:r>
              <a:rPr lang="en-GB" b="1" i="1" dirty="0"/>
              <a:t>results</a:t>
            </a:r>
            <a:r>
              <a:rPr lang="en-GB" b="1" dirty="0"/>
              <a:t> for vulnerable and affected children and people</a:t>
            </a:r>
            <a:r>
              <a:rPr lang="en-GB" dirty="0"/>
              <a:t>, in accordance to their different needs and priorities, and carried out in a coordinated, efficient and effective manner. Our results are grounded in the use of technical and quality standards and good practices, as well as the feedback from affected people themselves on how well we have met their needs.  It is also based on our responsibility to support preparedness, reduce vulnerability and increase their resilience and ability to cope with future situations of risk and crisis.</a:t>
            </a:r>
            <a:br>
              <a:rPr lang="en-GB" dirty="0"/>
            </a:br>
            <a:endParaRPr lang="en-US" dirty="0"/>
          </a:p>
          <a:p>
            <a:pPr lvl="0"/>
            <a:r>
              <a:rPr lang="en-GB" b="1" dirty="0"/>
              <a:t>Relationships:</a:t>
            </a:r>
            <a:endParaRPr lang="en-US" dirty="0"/>
          </a:p>
          <a:p>
            <a:pPr lvl="0"/>
            <a:r>
              <a:rPr lang="en-GB" dirty="0"/>
              <a:t>UNICEF and our partners have a collective responsibility to </a:t>
            </a:r>
            <a:r>
              <a:rPr lang="en-GB" b="1" dirty="0"/>
              <a:t>ensure equitable </a:t>
            </a:r>
            <a:r>
              <a:rPr lang="en-GB" b="1" i="1" dirty="0"/>
              <a:t>relationships</a:t>
            </a:r>
            <a:r>
              <a:rPr lang="en-GB" b="1" dirty="0"/>
              <a:t> between aid providers and vulnerable and affected people</a:t>
            </a:r>
            <a:r>
              <a:rPr lang="en-GB" dirty="0"/>
              <a:t>, based on trust, respect, impartiality and non-discrimination, open communications and transparency. This includes our responsibility to promote gender equity our work, and to support, acknowledge and prioritise the different knowledge and capacities and aspirations of children and local communities in our assistance strategies. In our work with partners it includes the shared responsibility to strengthen local capacities, including the commitment to allocate resources and decision-making more equitably with local actors, based on subsidiarity. We have a mutual accountability with our funders that resources are being used efficiently and effectively to holistically meeting the needs of vulnerable and affected children and people, and supporting innovative, better, more sustainable approaches to meet their immediate and future needs.  </a:t>
            </a:r>
          </a:p>
          <a:p>
            <a:pPr defTabSz="966338">
              <a:defRPr/>
            </a:pPr>
            <a:r>
              <a:rPr lang="en-GB" sz="1300" b="1" i="1" dirty="0">
                <a:solidFill>
                  <a:srgbClr val="FF0000"/>
                </a:solidFill>
              </a:rPr>
              <a:t>It was proved that monitoring and responding to perceptions of the community is a critical component of ensuring improved relationships. ACCEPTANCE – ACCESS.</a:t>
            </a:r>
            <a:endParaRPr lang="en-US" sz="1300" b="1" i="1" dirty="0">
              <a:solidFill>
                <a:srgbClr val="FF0000"/>
              </a:solidFill>
            </a:endParaRPr>
          </a:p>
          <a:p>
            <a:pPr lvl="0"/>
            <a:endParaRPr lang="en-US" dirty="0"/>
          </a:p>
          <a:p>
            <a:endParaRPr lang="en-US" dirty="0"/>
          </a:p>
        </p:txBody>
      </p:sp>
      <p:sp>
        <p:nvSpPr>
          <p:cNvPr id="4" name="Slide Number Placeholder 3"/>
          <p:cNvSpPr>
            <a:spLocks noGrp="1"/>
          </p:cNvSpPr>
          <p:nvPr>
            <p:ph type="sldNum" sz="quarter" idx="10"/>
          </p:nvPr>
        </p:nvSpPr>
        <p:spPr/>
        <p:txBody>
          <a:bodyPr/>
          <a:lstStyle/>
          <a:p>
            <a:fld id="{B92A5027-BAF0-461A-A60D-82C318913D5A}"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10553219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eaLnBrk="1" hangingPunct="1"/>
            <a:r>
              <a:rPr lang="en-GB" dirty="0"/>
              <a:t>In order for the facilitator</a:t>
            </a:r>
            <a:r>
              <a:rPr lang="en-GB" baseline="0" dirty="0"/>
              <a:t>s to move the training we need help from participants.  Have them list some common ground rules </a:t>
            </a:r>
            <a:r>
              <a:rPr lang="en-US" baseline="0" dirty="0"/>
              <a:t>–</a:t>
            </a:r>
            <a:r>
              <a:rPr lang="en-GB" baseline="0" dirty="0"/>
              <a:t> phones on silent, no open computers/email, listen to others, respect time, etc.</a:t>
            </a:r>
          </a:p>
          <a:p>
            <a:pPr algn="l" eaLnBrk="1" hangingPunct="1"/>
            <a:r>
              <a:rPr lang="en-GB" baseline="0" dirty="0"/>
              <a:t>And agreements on times, breaks, a time keeper and perhaps a person responsible for energisers if the groups starts to feel low in energy/</a:t>
            </a:r>
            <a:endParaRPr lang="en-GB" dirty="0"/>
          </a:p>
          <a:p>
            <a:endParaRPr lang="en-US" dirty="0"/>
          </a:p>
        </p:txBody>
      </p:sp>
      <p:sp>
        <p:nvSpPr>
          <p:cNvPr id="4" name="Slide Number Placeholder 3"/>
          <p:cNvSpPr>
            <a:spLocks noGrp="1"/>
          </p:cNvSpPr>
          <p:nvPr>
            <p:ph type="sldNum" sz="quarter" idx="10"/>
          </p:nvPr>
        </p:nvSpPr>
        <p:spPr/>
        <p:txBody>
          <a:bodyPr/>
          <a:lstStyle/>
          <a:p>
            <a:fld id="{28DEBC84-F7B4-8D4A-BE50-46809EEDF5A5}"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2562057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3578307"/>
      </p:ext>
    </p:extLst>
  </p:cSld>
  <p:clrMapOvr>
    <a:masterClrMapping/>
  </p:clrMapOvr>
  <p:transition spd="med">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fr-CH"/>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a:t>Click to edit Master text styles</a:t>
            </a: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E470D0F-AB9B-6E40-85DF-1FCCFCF0FCD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87435072"/>
      </p:ext>
    </p:extLst>
  </p:cSld>
  <p:clrMapOvr>
    <a:masterClrMapping/>
  </p:clrMapOvr>
  <p:transition spd="med">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fr-CH"/>
              <a:t>Click to edit Master text styles</a:t>
            </a:r>
          </a:p>
          <a:p>
            <a:pPr lvl="1"/>
            <a:r>
              <a:rPr lang="fr-CH"/>
              <a:t>Second level</a:t>
            </a:r>
          </a:p>
          <a:p>
            <a:pPr lvl="2"/>
            <a:r>
              <a:rPr lang="fr-CH"/>
              <a:t>Third level</a:t>
            </a:r>
          </a:p>
          <a:p>
            <a:pPr lvl="3"/>
            <a:r>
              <a:rPr lang="fr-CH"/>
              <a:t>Fourth level</a:t>
            </a:r>
          </a:p>
          <a:p>
            <a:pPr lvl="4"/>
            <a:r>
              <a:rPr lang="fr-CH"/>
              <a:t>Fifth level</a:t>
            </a:r>
            <a:endParaRPr lang="en-US"/>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E470D0F-AB9B-6E40-85DF-1FCCFCF0FCD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41848082"/>
      </p:ext>
    </p:extLst>
  </p:cSld>
  <p:clrMapOvr>
    <a:masterClrMapping/>
  </p:clrMapOvr>
  <p:transition spd="med">
    <p:pull/>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fr-CH"/>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CH"/>
              <a:t>Click to edit Master text styles</a:t>
            </a:r>
          </a:p>
          <a:p>
            <a:pPr lvl="1"/>
            <a:r>
              <a:rPr lang="fr-CH"/>
              <a:t>Second level</a:t>
            </a:r>
          </a:p>
          <a:p>
            <a:pPr lvl="2"/>
            <a:r>
              <a:rPr lang="fr-CH"/>
              <a:t>Third level</a:t>
            </a:r>
          </a:p>
          <a:p>
            <a:pPr lvl="3"/>
            <a:r>
              <a:rPr lang="fr-CH"/>
              <a:t>Fourth level</a:t>
            </a:r>
          </a:p>
          <a:p>
            <a:pPr lvl="4"/>
            <a:r>
              <a:rPr lang="fr-CH"/>
              <a:t>Fifth level</a:t>
            </a:r>
            <a:endParaRPr lang="en-US"/>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E470D0F-AB9B-6E40-85DF-1FCCFCF0FCD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01217391"/>
      </p:ext>
    </p:extLst>
  </p:cSld>
  <p:clrMapOvr>
    <a:masterClrMapping/>
  </p:clrMapOvr>
  <p:transition spd="med">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C1D15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Autofit/>
          </a:bodyPr>
          <a:lstStyle>
            <a:lvl1pPr>
              <a:defRPr sz="6000" b="1">
                <a:solidFill>
                  <a:schemeClr val="bg1"/>
                </a:solidFill>
              </a:defRPr>
            </a:lvl1pPr>
          </a:lstStyle>
          <a:p>
            <a:r>
              <a:rPr lang="fr-CH"/>
              <a:t>Click to </a:t>
            </a:r>
            <a:r>
              <a:rPr lang="fr-CH" dirty="0" err="1"/>
              <a:t>edit</a:t>
            </a:r>
            <a:r>
              <a:rPr lang="fr-CH" dirty="0"/>
              <a:t> Master </a:t>
            </a:r>
            <a:r>
              <a:rPr lang="fr-CH" dirty="0" err="1"/>
              <a:t>title</a:t>
            </a:r>
            <a:r>
              <a:rPr lang="fr-CH" dirty="0"/>
              <a:t>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H"/>
              <a:t>Click to edit Master subtitle style</a:t>
            </a:r>
            <a:endParaRPr lang="en-US"/>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E470D0F-AB9B-6E40-85DF-1FCCFCF0FCD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57163480"/>
      </p:ext>
    </p:extLst>
  </p:cSld>
  <p:clrMapOvr>
    <a:masterClrMapping/>
  </p:clrMapOvr>
  <p:transition spd="med">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a:t>Click to edit Master title style</a:t>
            </a:r>
            <a:endParaRPr lang="en-US"/>
          </a:p>
        </p:txBody>
      </p:sp>
      <p:sp>
        <p:nvSpPr>
          <p:cNvPr id="3" name="Content Placeholder 2"/>
          <p:cNvSpPr>
            <a:spLocks noGrp="1"/>
          </p:cNvSpPr>
          <p:nvPr>
            <p:ph idx="1"/>
          </p:nvPr>
        </p:nvSpPr>
        <p:spPr/>
        <p:txBody>
          <a:bodyPr/>
          <a:lstStyle/>
          <a:p>
            <a:pPr lvl="0"/>
            <a:r>
              <a:rPr lang="fr-CH"/>
              <a:t>Click to edit Master text styles</a:t>
            </a:r>
          </a:p>
          <a:p>
            <a:pPr lvl="1"/>
            <a:r>
              <a:rPr lang="fr-CH"/>
              <a:t>Second level</a:t>
            </a:r>
          </a:p>
          <a:p>
            <a:pPr lvl="2"/>
            <a:r>
              <a:rPr lang="fr-CH"/>
              <a:t>Third level</a:t>
            </a:r>
          </a:p>
          <a:p>
            <a:pPr lvl="3"/>
            <a:r>
              <a:rPr lang="fr-CH"/>
              <a:t>Fourth level</a:t>
            </a:r>
          </a:p>
          <a:p>
            <a:pPr lvl="4"/>
            <a:r>
              <a:rPr lang="fr-CH"/>
              <a:t>Fifth level</a:t>
            </a:r>
            <a:endParaRPr lang="en-US"/>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E470D0F-AB9B-6E40-85DF-1FCCFCF0FCD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34034069"/>
      </p:ext>
    </p:extLst>
  </p:cSld>
  <p:clrMapOvr>
    <a:masterClrMapping/>
  </p:clrMapOvr>
  <p:transition spd="med">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fr-CH"/>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CH"/>
              <a:t>Click to edit Master text styles</a:t>
            </a: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E470D0F-AB9B-6E40-85DF-1FCCFCF0FCD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24986142"/>
      </p:ext>
    </p:extLst>
  </p:cSld>
  <p:clrMapOvr>
    <a:masterClrMapping/>
  </p:clrMapOvr>
  <p:transition spd="med">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H"/>
              <a:t>Click to edit Master text styles</a:t>
            </a:r>
          </a:p>
          <a:p>
            <a:pPr lvl="1"/>
            <a:r>
              <a:rPr lang="fr-CH"/>
              <a:t>Second level</a:t>
            </a:r>
          </a:p>
          <a:p>
            <a:pPr lvl="2"/>
            <a:r>
              <a:rPr lang="fr-CH"/>
              <a:t>Third level</a:t>
            </a:r>
          </a:p>
          <a:p>
            <a:pPr lvl="3"/>
            <a:r>
              <a:rPr lang="fr-CH"/>
              <a:t>Fourth level</a:t>
            </a:r>
          </a:p>
          <a:p>
            <a:pPr lvl="4"/>
            <a:r>
              <a:rPr lang="fr-CH"/>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H"/>
              <a:t>Click to edit Master text styles</a:t>
            </a:r>
          </a:p>
          <a:p>
            <a:pPr lvl="1"/>
            <a:r>
              <a:rPr lang="fr-CH"/>
              <a:t>Second level</a:t>
            </a:r>
          </a:p>
          <a:p>
            <a:pPr lvl="2"/>
            <a:r>
              <a:rPr lang="fr-CH"/>
              <a:t>Third level</a:t>
            </a:r>
          </a:p>
          <a:p>
            <a:pPr lvl="3"/>
            <a:r>
              <a:rPr lang="fr-CH"/>
              <a:t>Fourth level</a:t>
            </a:r>
          </a:p>
          <a:p>
            <a:pPr lvl="4"/>
            <a:r>
              <a:rPr lang="fr-CH"/>
              <a:t>Fifth level</a:t>
            </a:r>
            <a:endParaRPr lang="en-US"/>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E470D0F-AB9B-6E40-85DF-1FCCFCF0FCD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27748155"/>
      </p:ext>
    </p:extLst>
  </p:cSld>
  <p:clrMapOvr>
    <a:masterClrMapping/>
  </p:clrMapOvr>
  <p:transition spd="med">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CH"/>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H"/>
              <a:t>Click to edit Master text styles</a:t>
            </a:r>
          </a:p>
          <a:p>
            <a:pPr lvl="1"/>
            <a:r>
              <a:rPr lang="fr-CH"/>
              <a:t>Second level</a:t>
            </a:r>
          </a:p>
          <a:p>
            <a:pPr lvl="2"/>
            <a:r>
              <a:rPr lang="fr-CH"/>
              <a:t>Third level</a:t>
            </a:r>
          </a:p>
          <a:p>
            <a:pPr lvl="3"/>
            <a:r>
              <a:rPr lang="fr-CH"/>
              <a:t>Fourth level</a:t>
            </a:r>
          </a:p>
          <a:p>
            <a:pPr lvl="4"/>
            <a:r>
              <a:rPr lang="fr-CH"/>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H"/>
              <a:t>Click to edit Master text styles</a:t>
            </a:r>
          </a:p>
          <a:p>
            <a:pPr lvl="1"/>
            <a:r>
              <a:rPr lang="fr-CH"/>
              <a:t>Second level</a:t>
            </a:r>
          </a:p>
          <a:p>
            <a:pPr lvl="2"/>
            <a:r>
              <a:rPr lang="fr-CH"/>
              <a:t>Third level</a:t>
            </a:r>
          </a:p>
          <a:p>
            <a:pPr lvl="3"/>
            <a:r>
              <a:rPr lang="fr-CH"/>
              <a:t>Fourth level</a:t>
            </a:r>
          </a:p>
          <a:p>
            <a:pPr lvl="4"/>
            <a:r>
              <a:rPr lang="fr-CH"/>
              <a:t>Fifth level</a:t>
            </a:r>
            <a:endParaRPr lang="en-US"/>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E470D0F-AB9B-6E40-85DF-1FCCFCF0FCD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12655611"/>
      </p:ext>
    </p:extLst>
  </p:cSld>
  <p:clrMapOvr>
    <a:masterClrMapping/>
  </p:clrMapOvr>
  <p:transition spd="med">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rgbClr val="C1D150"/>
          </a:solidFill>
        </p:spPr>
        <p:txBody>
          <a:bodyPr/>
          <a:lstStyle>
            <a:lvl1pPr>
              <a:defRPr b="1">
                <a:solidFill>
                  <a:schemeClr val="bg1"/>
                </a:solidFill>
              </a:defRPr>
            </a:lvl1pPr>
          </a:lstStyle>
          <a:p>
            <a:r>
              <a:rPr lang="fr-CH" dirty="0"/>
              <a:t>Click to </a:t>
            </a:r>
            <a:r>
              <a:rPr lang="fr-CH" dirty="0" err="1"/>
              <a:t>edit</a:t>
            </a:r>
            <a:r>
              <a:rPr lang="fr-CH" dirty="0"/>
              <a:t> Master </a:t>
            </a:r>
            <a:r>
              <a:rPr lang="fr-CH" dirty="0" err="1"/>
              <a:t>title</a:t>
            </a:r>
            <a:r>
              <a:rPr lang="fr-CH" dirty="0"/>
              <a:t> style</a:t>
            </a:r>
            <a:endParaRPr lang="en-US" dirty="0"/>
          </a:p>
        </p:txBody>
      </p:sp>
      <p:sp>
        <p:nvSpPr>
          <p:cNvPr id="5" name="Slide Number Placeholder 4"/>
          <p:cNvSpPr>
            <a:spLocks noGrp="1"/>
          </p:cNvSpPr>
          <p:nvPr>
            <p:ph type="sldNum" sz="quarter" idx="12"/>
          </p:nvPr>
        </p:nvSpPr>
        <p:spPr/>
        <p:txBody>
          <a:bodyPr/>
          <a:lstStyle/>
          <a:p>
            <a:fld id="{4E470D0F-AB9B-6E40-85DF-1FCCFCF0FCD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44347514"/>
      </p:ext>
    </p:extLst>
  </p:cSld>
  <p:clrMapOvr>
    <a:masterClrMapping/>
  </p:clrMapOvr>
  <p:transition spd="med">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E470D0F-AB9B-6E40-85DF-1FCCFCF0FCD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84216422"/>
      </p:ext>
    </p:extLst>
  </p:cSld>
  <p:clrMapOvr>
    <a:masterClrMapping/>
  </p:clrMapOvr>
  <p:transition spd="med">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fr-CH"/>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CH"/>
              <a:t>Click to edit Master text styles</a:t>
            </a:r>
          </a:p>
          <a:p>
            <a:pPr lvl="1"/>
            <a:r>
              <a:rPr lang="fr-CH"/>
              <a:t>Second level</a:t>
            </a:r>
          </a:p>
          <a:p>
            <a:pPr lvl="2"/>
            <a:r>
              <a:rPr lang="fr-CH"/>
              <a:t>Third level</a:t>
            </a:r>
          </a:p>
          <a:p>
            <a:pPr lvl="3"/>
            <a:r>
              <a:rPr lang="fr-CH"/>
              <a:t>Fourth level</a:t>
            </a:r>
          </a:p>
          <a:p>
            <a:pPr lvl="4"/>
            <a:r>
              <a:rPr lang="fr-CH"/>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a:t>Click to edit Master text styles</a:t>
            </a: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E470D0F-AB9B-6E40-85DF-1FCCFCF0FCD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93888227"/>
      </p:ext>
    </p:extLst>
  </p:cSld>
  <p:clrMapOvr>
    <a:masterClrMapping/>
  </p:clrMapOvr>
  <p:transition spd="med">
    <p:pull/>
  </p:transition>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image" Target="../media/image2.png"/><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3" cstate="print">
            <a:extLst>
              <a:ext uri="{28A0092B-C50C-407E-A947-70E740481C1C}">
                <a14:useLocalDpi xmlns:a14="http://schemas.microsoft.com/office/drawing/2010/main" val="0"/>
              </a:ext>
            </a:extLst>
          </a:blip>
          <a:srcRect l="36747"/>
          <a:stretch/>
        </p:blipFill>
        <p:spPr>
          <a:xfrm>
            <a:off x="3779912" y="260648"/>
            <a:ext cx="3780420" cy="664464"/>
          </a:xfrm>
          <a:prstGeom prst="rect">
            <a:avLst/>
          </a:prstGeom>
        </p:spPr>
      </p:pic>
      <p:pic>
        <p:nvPicPr>
          <p:cNvPr id="3" name="Picture 2">
            <a:extLst>
              <a:ext uri="{FF2B5EF4-FFF2-40B4-BE49-F238E27FC236}">
                <a16:creationId xmlns:a16="http://schemas.microsoft.com/office/drawing/2014/main" id="{92C2AC56-D79A-49AC-A7C8-4B12E0C9F05A}"/>
              </a:ext>
            </a:extLst>
          </p:cNvPr>
          <p:cNvPicPr/>
          <p:nvPr userDrawn="1"/>
        </p:nvPicPr>
        <p:blipFill>
          <a:blip r:embed="rId4">
            <a:extLst>
              <a:ext uri="{28A0092B-C50C-407E-A947-70E740481C1C}">
                <a14:useLocalDpi xmlns:a14="http://schemas.microsoft.com/office/drawing/2010/main" val="0"/>
              </a:ext>
            </a:extLst>
          </a:blip>
          <a:stretch>
            <a:fillRect/>
          </a:stretch>
        </p:blipFill>
        <p:spPr>
          <a:xfrm>
            <a:off x="1403648" y="460416"/>
            <a:ext cx="1646178" cy="464696"/>
          </a:xfrm>
          <a:prstGeom prst="rect">
            <a:avLst/>
          </a:prstGeom>
        </p:spPr>
      </p:pic>
    </p:spTree>
    <p:extLst>
      <p:ext uri="{BB962C8B-B14F-4D97-AF65-F5344CB8AC3E}">
        <p14:creationId xmlns:p14="http://schemas.microsoft.com/office/powerpoint/2010/main" val="3232637875"/>
      </p:ext>
    </p:extLst>
  </p:cSld>
  <p:clrMap bg1="lt1" tx1="dk1" bg2="lt2" tx2="dk2" accent1="accent1" accent2="accent2" accent3="accent3" accent4="accent4" accent5="accent5" accent6="accent6" hlink="hlink" folHlink="folHlink"/>
  <p:sldLayoutIdLst>
    <p:sldLayoutId id="2147483661" r:id="rId1"/>
  </p:sldLayoutIdLst>
  <p:transition spd="med">
    <p:pull/>
  </p:transition>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CH" dirty="0"/>
              <a:t>Click to </a:t>
            </a:r>
            <a:r>
              <a:rPr lang="fr-CH" dirty="0" err="1"/>
              <a:t>edit</a:t>
            </a:r>
            <a:r>
              <a:rPr lang="fr-CH" dirty="0"/>
              <a:t> Master </a:t>
            </a:r>
            <a:r>
              <a:rPr lang="fr-CH" dirty="0" err="1"/>
              <a:t>title</a:t>
            </a:r>
            <a:r>
              <a:rPr lang="fr-CH" dirty="0"/>
              <a:t>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CH"/>
              <a:t>Click to edit Master text styles</a:t>
            </a:r>
          </a:p>
          <a:p>
            <a:pPr lvl="1"/>
            <a:r>
              <a:rPr lang="fr-CH"/>
              <a:t>Second level</a:t>
            </a:r>
          </a:p>
          <a:p>
            <a:pPr lvl="2"/>
            <a:r>
              <a:rPr lang="fr-CH"/>
              <a:t>Third level</a:t>
            </a:r>
          </a:p>
          <a:p>
            <a:pPr lvl="3"/>
            <a:r>
              <a:rPr lang="fr-CH"/>
              <a:t>Fourth level</a:t>
            </a:r>
          </a:p>
          <a:p>
            <a:pPr lvl="4"/>
            <a:r>
              <a:rPr lang="fr-CH"/>
              <a:t>Fifth level</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4E470D0F-AB9B-6E40-85DF-1FCCFCF0FCD5}" type="slidenum">
              <a:rPr lang="en-US" smtClean="0">
                <a:solidFill>
                  <a:prstClr val="black">
                    <a:tint val="75000"/>
                  </a:prstClr>
                </a:solidFill>
              </a:rPr>
              <a:pPr defTabSz="457200"/>
              <a:t>‹#›</a:t>
            </a:fld>
            <a:endParaRPr lang="en-US">
              <a:solidFill>
                <a:prstClr val="black">
                  <a:tint val="75000"/>
                </a:prstClr>
              </a:solidFill>
            </a:endParaRPr>
          </a:p>
        </p:txBody>
      </p:sp>
      <p:pic>
        <p:nvPicPr>
          <p:cNvPr id="7" name="Picture 6">
            <a:extLst>
              <a:ext uri="{FF2B5EF4-FFF2-40B4-BE49-F238E27FC236}">
                <a16:creationId xmlns:a16="http://schemas.microsoft.com/office/drawing/2014/main" id="{D0C2F73B-4479-480A-92DA-F2DD4A45DC76}"/>
              </a:ext>
            </a:extLst>
          </p:cNvPr>
          <p:cNvPicPr/>
          <p:nvPr userDrawn="1"/>
        </p:nvPicPr>
        <p:blipFill>
          <a:blip r:embed="rId13">
            <a:extLst>
              <a:ext uri="{28A0092B-C50C-407E-A947-70E740481C1C}">
                <a14:useLocalDpi xmlns:a14="http://schemas.microsoft.com/office/drawing/2010/main" val="0"/>
              </a:ext>
            </a:extLst>
          </a:blip>
          <a:stretch>
            <a:fillRect/>
          </a:stretch>
        </p:blipFill>
        <p:spPr>
          <a:xfrm>
            <a:off x="539552" y="6306564"/>
            <a:ext cx="1646178" cy="464696"/>
          </a:xfrm>
          <a:prstGeom prst="rect">
            <a:avLst/>
          </a:prstGeom>
        </p:spPr>
      </p:pic>
    </p:spTree>
    <p:extLst>
      <p:ext uri="{BB962C8B-B14F-4D97-AF65-F5344CB8AC3E}">
        <p14:creationId xmlns:p14="http://schemas.microsoft.com/office/powerpoint/2010/main" val="3425490557"/>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ransition spd="med">
    <p:pull/>
  </p:transition>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hyperlink" Target="http://www.mrscienceshow.com/2010/06/bring-us-your-burning-science-questions.html"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4294967295"/>
          </p:nvPr>
        </p:nvSpPr>
        <p:spPr>
          <a:xfrm>
            <a:off x="1763688" y="3717032"/>
            <a:ext cx="5818398" cy="1367582"/>
          </a:xfrm>
          <a:prstGeom prst="rect">
            <a:avLst/>
          </a:prstGeom>
          <a:solidFill>
            <a:srgbClr val="C1D150"/>
          </a:solidFill>
        </p:spPr>
        <p:txBody>
          <a:bodyPr vert="horz" lIns="91440" tIns="45720" rIns="91440" bIns="45720" rtlCol="0" anchor="ctr">
            <a:normAutofit/>
          </a:bodyPr>
          <a:lstStyle/>
          <a:p>
            <a:pPr marL="0" indent="0" algn="ctr" defTabSz="891760">
              <a:spcBef>
                <a:spcPct val="0"/>
              </a:spcBef>
              <a:buNone/>
            </a:pPr>
            <a:r>
              <a:rPr lang="en-GB" b="1" i="1" dirty="0">
                <a:solidFill>
                  <a:schemeClr val="bg1"/>
                </a:solidFill>
                <a:latin typeface="Calibri" panose="020F0502020204030204" pitchFamily="34" charset="0"/>
                <a:ea typeface="+mj-ea"/>
                <a:cs typeface="+mj-cs"/>
              </a:rPr>
              <a:t>Insert</a:t>
            </a:r>
            <a:r>
              <a:rPr lang="en-GB" b="1" dirty="0">
                <a:solidFill>
                  <a:schemeClr val="bg1"/>
                </a:solidFill>
                <a:latin typeface="Calibri" panose="020F0502020204030204" pitchFamily="34" charset="0"/>
                <a:ea typeface="+mj-ea"/>
                <a:cs typeface="+mj-cs"/>
              </a:rPr>
              <a:t> City, Country</a:t>
            </a:r>
          </a:p>
          <a:p>
            <a:pPr marL="0" indent="0" algn="ctr" defTabSz="891760">
              <a:spcBef>
                <a:spcPct val="0"/>
              </a:spcBef>
              <a:buNone/>
            </a:pPr>
            <a:r>
              <a:rPr lang="en-GB" b="1" i="1" dirty="0">
                <a:solidFill>
                  <a:schemeClr val="bg1"/>
                </a:solidFill>
                <a:latin typeface="Calibri" panose="020F0502020204030204" pitchFamily="34" charset="0"/>
                <a:ea typeface="+mj-ea"/>
                <a:cs typeface="+mj-cs"/>
              </a:rPr>
              <a:t>Insert</a:t>
            </a:r>
            <a:r>
              <a:rPr lang="en-GB" b="1" dirty="0">
                <a:solidFill>
                  <a:schemeClr val="bg1"/>
                </a:solidFill>
                <a:latin typeface="Calibri" panose="020F0502020204030204" pitchFamily="34" charset="0"/>
                <a:ea typeface="+mj-ea"/>
                <a:cs typeface="+mj-cs"/>
              </a:rPr>
              <a:t> DD-DD Month YYYY</a:t>
            </a:r>
          </a:p>
        </p:txBody>
      </p:sp>
      <p:sp>
        <p:nvSpPr>
          <p:cNvPr id="3" name="Text Placeholder 2"/>
          <p:cNvSpPr>
            <a:spLocks noGrp="1"/>
          </p:cNvSpPr>
          <p:nvPr>
            <p:ph type="body" sz="quarter" idx="4294967295"/>
          </p:nvPr>
        </p:nvSpPr>
        <p:spPr>
          <a:xfrm>
            <a:off x="827584" y="1694520"/>
            <a:ext cx="7560840" cy="1584176"/>
          </a:xfrm>
          <a:prstGeom prst="rect">
            <a:avLst/>
          </a:prstGeom>
          <a:solidFill>
            <a:srgbClr val="C1D150"/>
          </a:solidFill>
        </p:spPr>
        <p:txBody>
          <a:bodyPr vert="horz" lIns="91440" tIns="45720" rIns="91440" bIns="45720" rtlCol="0" anchor="ctr">
            <a:normAutofit/>
          </a:bodyPr>
          <a:lstStyle/>
          <a:p>
            <a:pPr marL="0" indent="0" algn="ctr" defTabSz="891760">
              <a:spcBef>
                <a:spcPct val="0"/>
              </a:spcBef>
              <a:buNone/>
            </a:pPr>
            <a:r>
              <a:rPr lang="en-GB" sz="4400" b="1" dirty="0">
                <a:solidFill>
                  <a:schemeClr val="bg1"/>
                </a:solidFill>
                <a:latin typeface="Calibri" panose="020F0502020204030204" pitchFamily="34" charset="0"/>
                <a:ea typeface="+mj-ea"/>
                <a:cs typeface="+mj-cs"/>
              </a:rPr>
              <a:t>1.1 Sub-national Nutrition </a:t>
            </a:r>
          </a:p>
          <a:p>
            <a:pPr marL="0" indent="0" algn="ctr" defTabSz="891760">
              <a:spcBef>
                <a:spcPct val="0"/>
              </a:spcBef>
              <a:buNone/>
            </a:pPr>
            <a:r>
              <a:rPr lang="en-GB" sz="4400" b="1" dirty="0">
                <a:solidFill>
                  <a:schemeClr val="bg1"/>
                </a:solidFill>
                <a:latin typeface="Calibri" panose="020F0502020204030204" pitchFamily="34" charset="0"/>
                <a:ea typeface="+mj-ea"/>
                <a:cs typeface="+mj-cs"/>
              </a:rPr>
              <a:t>Cluster Coordination Training</a:t>
            </a:r>
          </a:p>
        </p:txBody>
      </p:sp>
    </p:spTree>
    <p:extLst>
      <p:ext uri="{BB962C8B-B14F-4D97-AF65-F5344CB8AC3E}">
        <p14:creationId xmlns:p14="http://schemas.microsoft.com/office/powerpoint/2010/main" val="2869259544"/>
      </p:ext>
    </p:extLst>
  </p:cSld>
  <p:clrMapOvr>
    <a:masterClrMapping/>
  </p:clrMapOvr>
  <p:transition spd="med">
    <p:pull/>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ight Arrow 21"/>
          <p:cNvSpPr/>
          <p:nvPr/>
        </p:nvSpPr>
        <p:spPr>
          <a:xfrm rot="5400000">
            <a:off x="4076533" y="4072152"/>
            <a:ext cx="1001325" cy="1204612"/>
          </a:xfrm>
          <a:prstGeom prst="rightArrow">
            <a:avLst/>
          </a:prstGeom>
          <a:solidFill>
            <a:srgbClr val="31859C"/>
          </a:solidFill>
          <a:ln>
            <a:solidFill>
              <a:srgbClr val="31859C"/>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2000" dirty="0">
              <a:solidFill>
                <a:prstClr val="white"/>
              </a:solidFill>
            </a:endParaRPr>
          </a:p>
        </p:txBody>
      </p:sp>
      <p:sp>
        <p:nvSpPr>
          <p:cNvPr id="29" name="TextBox 28"/>
          <p:cNvSpPr txBox="1"/>
          <p:nvPr/>
        </p:nvSpPr>
        <p:spPr>
          <a:xfrm>
            <a:off x="1642467" y="5412628"/>
            <a:ext cx="5859061" cy="1384995"/>
          </a:xfrm>
          <a:prstGeom prst="rect">
            <a:avLst/>
          </a:prstGeom>
          <a:noFill/>
          <a:ln>
            <a:noFill/>
          </a:ln>
        </p:spPr>
        <p:txBody>
          <a:bodyPr wrap="square" rtlCol="0">
            <a:spAutoFit/>
          </a:bodyPr>
          <a:lstStyle/>
          <a:p>
            <a:pPr algn="ctr" defTabSz="457200"/>
            <a:r>
              <a:rPr lang="en-GB" sz="2800" dirty="0">
                <a:solidFill>
                  <a:prstClr val="black"/>
                </a:solidFill>
                <a:ea typeface="Calibri" charset="0"/>
                <a:cs typeface="Calibri" charset="0"/>
              </a:rPr>
              <a:t>To ensure </a:t>
            </a:r>
            <a:r>
              <a:rPr lang="en-GB" sz="2800" b="1" dirty="0">
                <a:solidFill>
                  <a:prstClr val="black"/>
                </a:solidFill>
                <a:ea typeface="Calibri" charset="0"/>
                <a:cs typeface="Calibri" charset="0"/>
              </a:rPr>
              <a:t>engagement</a:t>
            </a:r>
            <a:r>
              <a:rPr lang="en-GB" sz="2800" dirty="0">
                <a:solidFill>
                  <a:prstClr val="black"/>
                </a:solidFill>
                <a:ea typeface="Calibri" charset="0"/>
                <a:cs typeface="Calibri" charset="0"/>
              </a:rPr>
              <a:t> and </a:t>
            </a:r>
            <a:r>
              <a:rPr lang="en-GB" sz="2800" b="1" dirty="0">
                <a:solidFill>
                  <a:prstClr val="black"/>
                </a:solidFill>
                <a:ea typeface="Calibri" charset="0"/>
                <a:cs typeface="Calibri" charset="0"/>
              </a:rPr>
              <a:t>interest</a:t>
            </a:r>
            <a:r>
              <a:rPr lang="en-GB" sz="2800" dirty="0">
                <a:solidFill>
                  <a:prstClr val="black"/>
                </a:solidFill>
                <a:ea typeface="Calibri" charset="0"/>
                <a:cs typeface="Calibri" charset="0"/>
              </a:rPr>
              <a:t>, and involvement in </a:t>
            </a:r>
            <a:r>
              <a:rPr lang="en-GB" sz="2800" b="1" dirty="0">
                <a:solidFill>
                  <a:prstClr val="black"/>
                </a:solidFill>
                <a:ea typeface="Calibri" charset="0"/>
                <a:cs typeface="Calibri" charset="0"/>
              </a:rPr>
              <a:t>sharing experiences</a:t>
            </a:r>
            <a:endParaRPr lang="en-US" sz="2800" b="1" dirty="0">
              <a:solidFill>
                <a:prstClr val="black"/>
              </a:solidFill>
              <a:ea typeface="Calibri" charset="0"/>
              <a:cs typeface="Calibri" charset="0"/>
            </a:endParaRPr>
          </a:p>
        </p:txBody>
      </p:sp>
      <p:sp>
        <p:nvSpPr>
          <p:cNvPr id="2" name="TextBox 1"/>
          <p:cNvSpPr txBox="1"/>
          <p:nvPr/>
        </p:nvSpPr>
        <p:spPr>
          <a:xfrm>
            <a:off x="2770806" y="1393781"/>
            <a:ext cx="3614137" cy="523220"/>
          </a:xfrm>
          <a:prstGeom prst="rect">
            <a:avLst/>
          </a:prstGeom>
          <a:noFill/>
        </p:spPr>
        <p:txBody>
          <a:bodyPr wrap="square" rtlCol="0">
            <a:spAutoFit/>
          </a:bodyPr>
          <a:lstStyle/>
          <a:p>
            <a:pPr algn="ctr" defTabSz="457200"/>
            <a:r>
              <a:rPr lang="en-GB" sz="2800" b="1" dirty="0">
                <a:solidFill>
                  <a:prstClr val="black"/>
                </a:solidFill>
              </a:rPr>
              <a:t>Methods include:</a:t>
            </a:r>
            <a:endParaRPr lang="en-US" sz="2800" b="1" dirty="0">
              <a:solidFill>
                <a:prstClr val="black"/>
              </a:solidFill>
            </a:endParaRPr>
          </a:p>
        </p:txBody>
      </p:sp>
      <p:grpSp>
        <p:nvGrpSpPr>
          <p:cNvPr id="4" name="Group 3"/>
          <p:cNvGrpSpPr/>
          <p:nvPr/>
        </p:nvGrpSpPr>
        <p:grpSpPr>
          <a:xfrm>
            <a:off x="747866" y="2481555"/>
            <a:ext cx="2144334" cy="494514"/>
            <a:chOff x="560230" y="2016867"/>
            <a:chExt cx="2144334" cy="494514"/>
          </a:xfrm>
        </p:grpSpPr>
        <p:pic>
          <p:nvPicPr>
            <p:cNvPr id="3" name="Picture 2"/>
            <p:cNvPicPr>
              <a:picLocks noChangeAspect="1"/>
            </p:cNvPicPr>
            <p:nvPr/>
          </p:nvPicPr>
          <p:blipFill>
            <a:blip r:embed="rId3"/>
            <a:stretch>
              <a:fillRect/>
            </a:stretch>
          </p:blipFill>
          <p:spPr>
            <a:xfrm>
              <a:off x="560230" y="2016867"/>
              <a:ext cx="519873" cy="494514"/>
            </a:xfrm>
            <a:prstGeom prst="rect">
              <a:avLst/>
            </a:prstGeom>
          </p:spPr>
        </p:pic>
        <p:sp>
          <p:nvSpPr>
            <p:cNvPr id="8" name="TextBox 7"/>
            <p:cNvSpPr txBox="1"/>
            <p:nvPr/>
          </p:nvSpPr>
          <p:spPr>
            <a:xfrm>
              <a:off x="1080104" y="2079458"/>
              <a:ext cx="1624460" cy="400110"/>
            </a:xfrm>
            <a:prstGeom prst="rect">
              <a:avLst/>
            </a:prstGeom>
            <a:noFill/>
          </p:spPr>
          <p:txBody>
            <a:bodyPr wrap="square" rtlCol="0">
              <a:spAutoFit/>
            </a:bodyPr>
            <a:lstStyle/>
            <a:p>
              <a:pPr defTabSz="457200"/>
              <a:r>
                <a:rPr lang="en-GB" sz="2000" dirty="0">
                  <a:solidFill>
                    <a:prstClr val="black"/>
                  </a:solidFill>
                </a:rPr>
                <a:t>Action plans</a:t>
              </a:r>
              <a:endParaRPr lang="en-US" sz="2000" dirty="0">
                <a:solidFill>
                  <a:prstClr val="black"/>
                </a:solidFill>
              </a:endParaRPr>
            </a:p>
          </p:txBody>
        </p:sp>
      </p:grpSp>
      <p:grpSp>
        <p:nvGrpSpPr>
          <p:cNvPr id="9" name="Group 8"/>
          <p:cNvGrpSpPr/>
          <p:nvPr/>
        </p:nvGrpSpPr>
        <p:grpSpPr>
          <a:xfrm>
            <a:off x="3248088" y="2467998"/>
            <a:ext cx="3066382" cy="800212"/>
            <a:chOff x="3248088" y="2467998"/>
            <a:chExt cx="3066382" cy="800212"/>
          </a:xfrm>
        </p:grpSpPr>
        <p:pic>
          <p:nvPicPr>
            <p:cNvPr id="5" name="Picture 4"/>
            <p:cNvPicPr>
              <a:picLocks noChangeAspect="1"/>
            </p:cNvPicPr>
            <p:nvPr/>
          </p:nvPicPr>
          <p:blipFill>
            <a:blip r:embed="rId4"/>
            <a:stretch>
              <a:fillRect/>
            </a:stretch>
          </p:blipFill>
          <p:spPr>
            <a:xfrm>
              <a:off x="3248088" y="2467998"/>
              <a:ext cx="566160" cy="553985"/>
            </a:xfrm>
            <a:prstGeom prst="rect">
              <a:avLst/>
            </a:prstGeom>
          </p:spPr>
        </p:pic>
        <p:sp>
          <p:nvSpPr>
            <p:cNvPr id="11" name="TextBox 10"/>
            <p:cNvSpPr txBox="1"/>
            <p:nvPr/>
          </p:nvSpPr>
          <p:spPr>
            <a:xfrm>
              <a:off x="3814247" y="2560324"/>
              <a:ext cx="2500223" cy="707886"/>
            </a:xfrm>
            <a:prstGeom prst="rect">
              <a:avLst/>
            </a:prstGeom>
            <a:noFill/>
          </p:spPr>
          <p:txBody>
            <a:bodyPr wrap="square" rtlCol="0">
              <a:spAutoFit/>
            </a:bodyPr>
            <a:lstStyle/>
            <a:p>
              <a:pPr defTabSz="457200"/>
              <a:r>
                <a:rPr lang="en-GB" sz="2000" dirty="0">
                  <a:solidFill>
                    <a:prstClr val="black"/>
                  </a:solidFill>
                </a:rPr>
                <a:t>Interactive presentations</a:t>
              </a:r>
              <a:endParaRPr lang="en-US" sz="2000" dirty="0">
                <a:solidFill>
                  <a:prstClr val="black"/>
                </a:solidFill>
              </a:endParaRPr>
            </a:p>
          </p:txBody>
        </p:sp>
      </p:grpSp>
      <p:grpSp>
        <p:nvGrpSpPr>
          <p:cNvPr id="14" name="Group 13"/>
          <p:cNvGrpSpPr/>
          <p:nvPr/>
        </p:nvGrpSpPr>
        <p:grpSpPr>
          <a:xfrm>
            <a:off x="6314470" y="2484561"/>
            <a:ext cx="2384128" cy="712872"/>
            <a:chOff x="6314470" y="2484561"/>
            <a:chExt cx="1678137" cy="712872"/>
          </a:xfrm>
        </p:grpSpPr>
        <p:pic>
          <p:nvPicPr>
            <p:cNvPr id="6" name="Picture 5"/>
            <p:cNvPicPr>
              <a:picLocks noChangeAspect="1"/>
            </p:cNvPicPr>
            <p:nvPr/>
          </p:nvPicPr>
          <p:blipFill>
            <a:blip r:embed="rId5"/>
            <a:stretch>
              <a:fillRect/>
            </a:stretch>
          </p:blipFill>
          <p:spPr>
            <a:xfrm>
              <a:off x="6314470" y="2484561"/>
              <a:ext cx="562279" cy="429978"/>
            </a:xfrm>
            <a:prstGeom prst="rect">
              <a:avLst/>
            </a:prstGeom>
          </p:spPr>
        </p:pic>
        <p:sp>
          <p:nvSpPr>
            <p:cNvPr id="13" name="TextBox 12"/>
            <p:cNvSpPr txBox="1"/>
            <p:nvPr/>
          </p:nvSpPr>
          <p:spPr>
            <a:xfrm>
              <a:off x="6880631" y="2489547"/>
              <a:ext cx="1111976" cy="707886"/>
            </a:xfrm>
            <a:prstGeom prst="rect">
              <a:avLst/>
            </a:prstGeom>
            <a:noFill/>
          </p:spPr>
          <p:txBody>
            <a:bodyPr wrap="square" rtlCol="0">
              <a:spAutoFit/>
            </a:bodyPr>
            <a:lstStyle/>
            <a:p>
              <a:pPr defTabSz="457200"/>
              <a:r>
                <a:rPr lang="en-GB" sz="2000" dirty="0">
                  <a:solidFill>
                    <a:prstClr val="black"/>
                  </a:solidFill>
                </a:rPr>
                <a:t>Handouts</a:t>
              </a:r>
              <a:endParaRPr lang="en-US" sz="2000" dirty="0">
                <a:solidFill>
                  <a:prstClr val="black"/>
                </a:solidFill>
              </a:endParaRPr>
            </a:p>
          </p:txBody>
        </p:sp>
      </p:grpSp>
      <p:grpSp>
        <p:nvGrpSpPr>
          <p:cNvPr id="24" name="Group 23"/>
          <p:cNvGrpSpPr/>
          <p:nvPr/>
        </p:nvGrpSpPr>
        <p:grpSpPr>
          <a:xfrm>
            <a:off x="1547664" y="3318938"/>
            <a:ext cx="2341085" cy="755135"/>
            <a:chOff x="2016083" y="3318938"/>
            <a:chExt cx="1872666" cy="755135"/>
          </a:xfrm>
        </p:grpSpPr>
        <p:pic>
          <p:nvPicPr>
            <p:cNvPr id="7" name="Picture 6"/>
            <p:cNvPicPr>
              <a:picLocks noChangeAspect="1"/>
            </p:cNvPicPr>
            <p:nvPr/>
          </p:nvPicPr>
          <p:blipFill>
            <a:blip r:embed="rId6"/>
            <a:stretch>
              <a:fillRect/>
            </a:stretch>
          </p:blipFill>
          <p:spPr>
            <a:xfrm>
              <a:off x="2016083" y="3318938"/>
              <a:ext cx="515993" cy="533651"/>
            </a:xfrm>
            <a:prstGeom prst="rect">
              <a:avLst/>
            </a:prstGeom>
          </p:spPr>
        </p:pic>
        <p:sp>
          <p:nvSpPr>
            <p:cNvPr id="16" name="TextBox 15"/>
            <p:cNvSpPr txBox="1"/>
            <p:nvPr/>
          </p:nvSpPr>
          <p:spPr>
            <a:xfrm>
              <a:off x="2532076" y="3366187"/>
              <a:ext cx="1356673" cy="707886"/>
            </a:xfrm>
            <a:prstGeom prst="rect">
              <a:avLst/>
            </a:prstGeom>
            <a:noFill/>
          </p:spPr>
          <p:txBody>
            <a:bodyPr wrap="square" rtlCol="0">
              <a:spAutoFit/>
            </a:bodyPr>
            <a:lstStyle/>
            <a:p>
              <a:pPr defTabSz="457200"/>
              <a:r>
                <a:rPr lang="en-GB" sz="2000" dirty="0">
                  <a:solidFill>
                    <a:prstClr val="black"/>
                  </a:solidFill>
                </a:rPr>
                <a:t>Flash drives</a:t>
              </a:r>
              <a:endParaRPr lang="en-US" sz="2000" dirty="0">
                <a:solidFill>
                  <a:prstClr val="black"/>
                </a:solidFill>
              </a:endParaRPr>
            </a:p>
          </p:txBody>
        </p:sp>
      </p:grpSp>
      <p:grpSp>
        <p:nvGrpSpPr>
          <p:cNvPr id="23" name="Group 22"/>
          <p:cNvGrpSpPr/>
          <p:nvPr/>
        </p:nvGrpSpPr>
        <p:grpSpPr>
          <a:xfrm>
            <a:off x="3812367" y="3313969"/>
            <a:ext cx="1567485" cy="467501"/>
            <a:chOff x="3812367" y="3313969"/>
            <a:chExt cx="1567485" cy="467501"/>
          </a:xfrm>
        </p:grpSpPr>
        <p:sp>
          <p:nvSpPr>
            <p:cNvPr id="17" name="TextBox 16"/>
            <p:cNvSpPr txBox="1"/>
            <p:nvPr/>
          </p:nvSpPr>
          <p:spPr>
            <a:xfrm>
              <a:off x="4378527" y="3378957"/>
              <a:ext cx="1001325" cy="400110"/>
            </a:xfrm>
            <a:prstGeom prst="rect">
              <a:avLst/>
            </a:prstGeom>
            <a:noFill/>
          </p:spPr>
          <p:txBody>
            <a:bodyPr wrap="square" rtlCol="0">
              <a:spAutoFit/>
            </a:bodyPr>
            <a:lstStyle/>
            <a:p>
              <a:pPr defTabSz="457200"/>
              <a:r>
                <a:rPr lang="en-GB" sz="2000" dirty="0">
                  <a:solidFill>
                    <a:prstClr val="black"/>
                  </a:solidFill>
                </a:rPr>
                <a:t>Quizzes</a:t>
              </a:r>
              <a:endParaRPr lang="en-US" sz="2000" dirty="0">
                <a:solidFill>
                  <a:prstClr val="black"/>
                </a:solidFill>
              </a:endParaRPr>
            </a:p>
          </p:txBody>
        </p:sp>
        <p:pic>
          <p:nvPicPr>
            <p:cNvPr id="10" name="Picture 9"/>
            <p:cNvPicPr>
              <a:picLocks noChangeAspect="1"/>
            </p:cNvPicPr>
            <p:nvPr/>
          </p:nvPicPr>
          <p:blipFill>
            <a:blip r:embed="rId7"/>
            <a:stretch>
              <a:fillRect/>
            </a:stretch>
          </p:blipFill>
          <p:spPr>
            <a:xfrm>
              <a:off x="3812367" y="3313969"/>
              <a:ext cx="611664" cy="467501"/>
            </a:xfrm>
            <a:prstGeom prst="rect">
              <a:avLst/>
            </a:prstGeom>
          </p:spPr>
        </p:pic>
      </p:grpSp>
      <p:grpSp>
        <p:nvGrpSpPr>
          <p:cNvPr id="19" name="Group 18"/>
          <p:cNvGrpSpPr/>
          <p:nvPr/>
        </p:nvGrpSpPr>
        <p:grpSpPr>
          <a:xfrm>
            <a:off x="5704322" y="3194266"/>
            <a:ext cx="2788733" cy="921158"/>
            <a:chOff x="5311659" y="3179904"/>
            <a:chExt cx="1816256" cy="921158"/>
          </a:xfrm>
        </p:grpSpPr>
        <p:pic>
          <p:nvPicPr>
            <p:cNvPr id="12" name="Picture 11"/>
            <p:cNvPicPr>
              <a:picLocks noChangeAspect="1"/>
            </p:cNvPicPr>
            <p:nvPr/>
          </p:nvPicPr>
          <p:blipFill>
            <a:blip r:embed="rId8"/>
            <a:stretch>
              <a:fillRect/>
            </a:stretch>
          </p:blipFill>
          <p:spPr>
            <a:xfrm>
              <a:off x="5311659" y="3179904"/>
              <a:ext cx="607356" cy="611679"/>
            </a:xfrm>
            <a:prstGeom prst="rect">
              <a:avLst/>
            </a:prstGeom>
          </p:spPr>
        </p:pic>
        <p:sp>
          <p:nvSpPr>
            <p:cNvPr id="20" name="TextBox 19"/>
            <p:cNvSpPr txBox="1"/>
            <p:nvPr/>
          </p:nvSpPr>
          <p:spPr>
            <a:xfrm>
              <a:off x="5869630" y="3393176"/>
              <a:ext cx="1258285" cy="707886"/>
            </a:xfrm>
            <a:prstGeom prst="rect">
              <a:avLst/>
            </a:prstGeom>
            <a:noFill/>
          </p:spPr>
          <p:txBody>
            <a:bodyPr wrap="square" rtlCol="0">
              <a:spAutoFit/>
            </a:bodyPr>
            <a:lstStyle/>
            <a:p>
              <a:pPr defTabSz="457200"/>
              <a:r>
                <a:rPr lang="en-GB" sz="2000" dirty="0">
                  <a:solidFill>
                    <a:prstClr val="black"/>
                  </a:solidFill>
                </a:rPr>
                <a:t>Discussions</a:t>
              </a:r>
              <a:endParaRPr lang="en-US" sz="2000" dirty="0">
                <a:solidFill>
                  <a:prstClr val="black"/>
                </a:solidFill>
              </a:endParaRPr>
            </a:p>
          </p:txBody>
        </p:sp>
      </p:grpSp>
      <p:sp>
        <p:nvSpPr>
          <p:cNvPr id="18" name="Title 17"/>
          <p:cNvSpPr>
            <a:spLocks noGrp="1"/>
          </p:cNvSpPr>
          <p:nvPr>
            <p:ph type="title"/>
          </p:nvPr>
        </p:nvSpPr>
        <p:spPr/>
        <p:txBody>
          <a:bodyPr>
            <a:normAutofit/>
          </a:bodyPr>
          <a:lstStyle/>
          <a:p>
            <a:r>
              <a:rPr lang="en-US" sz="4800" dirty="0"/>
              <a:t>Methodology</a:t>
            </a:r>
          </a:p>
        </p:txBody>
      </p:sp>
    </p:spTree>
    <p:extLst>
      <p:ext uri="{BB962C8B-B14F-4D97-AF65-F5344CB8AC3E}">
        <p14:creationId xmlns:p14="http://schemas.microsoft.com/office/powerpoint/2010/main" val="122728438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4"/>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nodeType="after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nodeType="afterEffect">
                                  <p:stCondLst>
                                    <p:cond delay="0"/>
                                  </p:stCondLst>
                                  <p:childTnLst>
                                    <p:set>
                                      <p:cBhvr>
                                        <p:cTn id="15" dur="1" fill="hold">
                                          <p:stCondLst>
                                            <p:cond delay="0"/>
                                          </p:stCondLst>
                                        </p:cTn>
                                        <p:tgtEl>
                                          <p:spTgt spid="14"/>
                                        </p:tgtEl>
                                        <p:attrNameLst>
                                          <p:attrName>style.visibility</p:attrName>
                                        </p:attrNameLst>
                                      </p:cBhvr>
                                      <p:to>
                                        <p:strVal val="visible"/>
                                      </p:to>
                                    </p:set>
                                  </p:childTnLst>
                                </p:cTn>
                              </p:par>
                            </p:childTnLst>
                          </p:cTn>
                        </p:par>
                        <p:par>
                          <p:cTn id="16" fill="hold">
                            <p:stCondLst>
                              <p:cond delay="0"/>
                            </p:stCondLst>
                            <p:childTnLst>
                              <p:par>
                                <p:cTn id="17" presetID="1" presetClass="entr" presetSubtype="0" fill="hold" nodeType="after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childTnLst>
                          </p:cTn>
                        </p:par>
                        <p:par>
                          <p:cTn id="19" fill="hold">
                            <p:stCondLst>
                              <p:cond delay="0"/>
                            </p:stCondLst>
                            <p:childTnLst>
                              <p:par>
                                <p:cTn id="20" presetID="1" presetClass="entr" presetSubtype="0" fill="hold" nodeType="afterEffect">
                                  <p:stCondLst>
                                    <p:cond delay="0"/>
                                  </p:stCondLst>
                                  <p:childTnLst>
                                    <p:set>
                                      <p:cBhvr>
                                        <p:cTn id="21" dur="1" fill="hold">
                                          <p:stCondLst>
                                            <p:cond delay="0"/>
                                          </p:stCondLst>
                                        </p:cTn>
                                        <p:tgtEl>
                                          <p:spTgt spid="23"/>
                                        </p:tgtEl>
                                        <p:attrNameLst>
                                          <p:attrName>style.visibility</p:attrName>
                                        </p:attrNameLst>
                                      </p:cBhvr>
                                      <p:to>
                                        <p:strVal val="visible"/>
                                      </p:to>
                                    </p:set>
                                  </p:childTnLst>
                                </p:cTn>
                              </p:par>
                            </p:childTnLst>
                          </p:cTn>
                        </p:par>
                        <p:par>
                          <p:cTn id="22" fill="hold">
                            <p:stCondLst>
                              <p:cond delay="0"/>
                            </p:stCondLst>
                            <p:childTnLst>
                              <p:par>
                                <p:cTn id="23" presetID="1" presetClass="entr" presetSubtype="0" fill="hold" nodeType="after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2" presetClass="entr" presetSubtype="1" fill="hold" grpId="0" nodeType="clickEffect">
                                  <p:stCondLst>
                                    <p:cond delay="0"/>
                                  </p:stCondLst>
                                  <p:childTnLst>
                                    <p:set>
                                      <p:cBhvr>
                                        <p:cTn id="28" dur="1" fill="hold">
                                          <p:stCondLst>
                                            <p:cond delay="0"/>
                                          </p:stCondLst>
                                        </p:cTn>
                                        <p:tgtEl>
                                          <p:spTgt spid="22"/>
                                        </p:tgtEl>
                                        <p:attrNameLst>
                                          <p:attrName>style.visibility</p:attrName>
                                        </p:attrNameLst>
                                      </p:cBhvr>
                                      <p:to>
                                        <p:strVal val="visible"/>
                                      </p:to>
                                    </p:set>
                                    <p:animEffect transition="in" filter="wipe(up)">
                                      <p:cBhvr>
                                        <p:cTn id="29" dur="500"/>
                                        <p:tgtEl>
                                          <p:spTgt spid="22"/>
                                        </p:tgtEl>
                                      </p:cBhvr>
                                    </p:animEffect>
                                  </p:childTnLst>
                                </p:cTn>
                              </p:par>
                            </p:childTnLst>
                          </p:cTn>
                        </p:par>
                        <p:par>
                          <p:cTn id="30" fill="hold">
                            <p:stCondLst>
                              <p:cond delay="500"/>
                            </p:stCondLst>
                            <p:childTnLst>
                              <p:par>
                                <p:cTn id="31" presetID="53" presetClass="entr" presetSubtype="16" fill="hold" grpId="0" nodeType="afterEffect">
                                  <p:stCondLst>
                                    <p:cond delay="0"/>
                                  </p:stCondLst>
                                  <p:childTnLst>
                                    <p:set>
                                      <p:cBhvr>
                                        <p:cTn id="32" dur="1" fill="hold">
                                          <p:stCondLst>
                                            <p:cond delay="0"/>
                                          </p:stCondLst>
                                        </p:cTn>
                                        <p:tgtEl>
                                          <p:spTgt spid="29"/>
                                        </p:tgtEl>
                                        <p:attrNameLst>
                                          <p:attrName>style.visibility</p:attrName>
                                        </p:attrNameLst>
                                      </p:cBhvr>
                                      <p:to>
                                        <p:strVal val="visible"/>
                                      </p:to>
                                    </p:set>
                                    <p:anim calcmode="lin" valueType="num">
                                      <p:cBhvr>
                                        <p:cTn id="33" dur="500" fill="hold"/>
                                        <p:tgtEl>
                                          <p:spTgt spid="29"/>
                                        </p:tgtEl>
                                        <p:attrNameLst>
                                          <p:attrName>ppt_w</p:attrName>
                                        </p:attrNameLst>
                                      </p:cBhvr>
                                      <p:tavLst>
                                        <p:tav tm="0">
                                          <p:val>
                                            <p:fltVal val="0"/>
                                          </p:val>
                                        </p:tav>
                                        <p:tav tm="100000">
                                          <p:val>
                                            <p:strVal val="#ppt_w"/>
                                          </p:val>
                                        </p:tav>
                                      </p:tavLst>
                                    </p:anim>
                                    <p:anim calcmode="lin" valueType="num">
                                      <p:cBhvr>
                                        <p:cTn id="34" dur="500" fill="hold"/>
                                        <p:tgtEl>
                                          <p:spTgt spid="29"/>
                                        </p:tgtEl>
                                        <p:attrNameLst>
                                          <p:attrName>ppt_h</p:attrName>
                                        </p:attrNameLst>
                                      </p:cBhvr>
                                      <p:tavLst>
                                        <p:tav tm="0">
                                          <p:val>
                                            <p:fltVal val="0"/>
                                          </p:val>
                                        </p:tav>
                                        <p:tav tm="100000">
                                          <p:val>
                                            <p:strVal val="#ppt_h"/>
                                          </p:val>
                                        </p:tav>
                                      </p:tavLst>
                                    </p:anim>
                                    <p:animEffect transition="in" filter="fade">
                                      <p:cBhvr>
                                        <p:cTn id="35"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9" grpId="0"/>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Welcome and Introductions</a:t>
            </a:r>
          </a:p>
        </p:txBody>
      </p:sp>
      <p:sp>
        <p:nvSpPr>
          <p:cNvPr id="6" name="Subtitle 5"/>
          <p:cNvSpPr>
            <a:spLocks noGrp="1"/>
          </p:cNvSpPr>
          <p:nvPr>
            <p:ph type="subTitle" idx="1"/>
          </p:nvPr>
        </p:nvSpPr>
        <p:spPr/>
        <p:txBody>
          <a:bodyPr/>
          <a:lstStyle/>
          <a:p>
            <a:endParaRPr lang="en-US"/>
          </a:p>
        </p:txBody>
      </p:sp>
    </p:spTree>
    <p:extLst>
      <p:ext uri="{BB962C8B-B14F-4D97-AF65-F5344CB8AC3E}">
        <p14:creationId xmlns:p14="http://schemas.microsoft.com/office/powerpoint/2010/main" val="2705214147"/>
      </p:ext>
    </p:extLst>
  </p:cSld>
  <p:clrMapOvr>
    <a:masterClrMapping/>
  </p:clrMapOvr>
  <p:transition spd="med">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8"/>
          <p:cNvSpPr>
            <a:spLocks noGrp="1" noChangeArrowheads="1"/>
          </p:cNvSpPr>
          <p:nvPr>
            <p:ph type="title"/>
          </p:nvPr>
        </p:nvSpPr>
        <p:spPr>
          <a:solidFill>
            <a:srgbClr val="C1D150"/>
          </a:solidFill>
        </p:spPr>
        <p:txBody>
          <a:bodyPr rtlCol="0">
            <a:normAutofit/>
          </a:bodyPr>
          <a:lstStyle/>
          <a:p>
            <a:pPr defTabSz="891760">
              <a:defRPr/>
            </a:pPr>
            <a:r>
              <a:rPr lang="en-GB" b="1" dirty="0">
                <a:solidFill>
                  <a:schemeClr val="bg1"/>
                </a:solidFill>
                <a:latin typeface="Calibri" panose="020F0502020204030204" pitchFamily="34" charset="0"/>
              </a:rPr>
              <a:t>Workshop Team</a:t>
            </a:r>
          </a:p>
        </p:txBody>
      </p:sp>
      <p:sp>
        <p:nvSpPr>
          <p:cNvPr id="2" name="Content Placeholder 1">
            <a:extLst>
              <a:ext uri="{FF2B5EF4-FFF2-40B4-BE49-F238E27FC236}">
                <a16:creationId xmlns:a16="http://schemas.microsoft.com/office/drawing/2014/main" id="{55D4FBD9-BF0C-4EA6-B0D4-C137A9829827}"/>
              </a:ext>
            </a:extLst>
          </p:cNvPr>
          <p:cNvSpPr>
            <a:spLocks noGrp="1"/>
          </p:cNvSpPr>
          <p:nvPr>
            <p:ph idx="1"/>
          </p:nvPr>
        </p:nvSpPr>
        <p:spPr/>
        <p:txBody>
          <a:bodyPr/>
          <a:lstStyle/>
          <a:p>
            <a:r>
              <a:rPr lang="en-GB" i="1" dirty="0">
                <a:solidFill>
                  <a:srgbClr val="FF0000"/>
                </a:solidFill>
              </a:rPr>
              <a:t>Insert</a:t>
            </a:r>
            <a:r>
              <a:rPr lang="en-GB" dirty="0">
                <a:solidFill>
                  <a:srgbClr val="FF0000"/>
                </a:solidFill>
              </a:rPr>
              <a:t> Facilitator</a:t>
            </a:r>
          </a:p>
          <a:p>
            <a:r>
              <a:rPr lang="en-GB" i="1" dirty="0">
                <a:solidFill>
                  <a:srgbClr val="FF0000"/>
                </a:solidFill>
              </a:rPr>
              <a:t>Insert</a:t>
            </a:r>
            <a:r>
              <a:rPr lang="en-GB" dirty="0">
                <a:solidFill>
                  <a:srgbClr val="FF0000"/>
                </a:solidFill>
              </a:rPr>
              <a:t> Facilitator</a:t>
            </a:r>
          </a:p>
          <a:p>
            <a:r>
              <a:rPr lang="en-GB" i="1" dirty="0">
                <a:solidFill>
                  <a:srgbClr val="FF0000"/>
                </a:solidFill>
              </a:rPr>
              <a:t>Insert </a:t>
            </a:r>
            <a:r>
              <a:rPr lang="en-GB" dirty="0">
                <a:solidFill>
                  <a:srgbClr val="FF0000"/>
                </a:solidFill>
              </a:rPr>
              <a:t>Host (covering Administration/Logistics)</a:t>
            </a:r>
          </a:p>
          <a:p>
            <a:pPr marL="0" indent="0">
              <a:buNone/>
            </a:pPr>
            <a:endParaRPr lang="en-US" dirty="0">
              <a:solidFill>
                <a:srgbClr val="FF0000"/>
              </a:solidFill>
            </a:endParaRPr>
          </a:p>
          <a:p>
            <a:endParaRPr lang="en-GB" dirty="0">
              <a:solidFill>
                <a:srgbClr val="FF0000"/>
              </a:solidFill>
            </a:endParaRPr>
          </a:p>
        </p:txBody>
      </p:sp>
    </p:spTree>
    <p:extLst>
      <p:ext uri="{BB962C8B-B14F-4D97-AF65-F5344CB8AC3E}">
        <p14:creationId xmlns:p14="http://schemas.microsoft.com/office/powerpoint/2010/main" val="2563330916"/>
      </p:ext>
    </p:extLst>
  </p:cSld>
  <p:clrMapOvr>
    <a:masterClrMapping/>
  </p:clrMapOvr>
  <p:transition spd="med">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8"/>
          <p:cNvSpPr>
            <a:spLocks noGrp="1" noChangeArrowheads="1"/>
          </p:cNvSpPr>
          <p:nvPr>
            <p:ph type="title"/>
          </p:nvPr>
        </p:nvSpPr>
        <p:spPr>
          <a:solidFill>
            <a:srgbClr val="C1D150"/>
          </a:solidFill>
        </p:spPr>
        <p:txBody>
          <a:bodyPr rtlCol="0">
            <a:normAutofit/>
          </a:bodyPr>
          <a:lstStyle/>
          <a:p>
            <a:pPr defTabSz="891760">
              <a:defRPr/>
            </a:pPr>
            <a:r>
              <a:rPr lang="en-GB" b="1" dirty="0">
                <a:solidFill>
                  <a:schemeClr val="bg1"/>
                </a:solidFill>
                <a:latin typeface="Calibri" panose="020F0502020204030204" pitchFamily="34" charset="0"/>
              </a:rPr>
              <a:t>Introductions</a:t>
            </a:r>
          </a:p>
        </p:txBody>
      </p:sp>
      <p:sp>
        <p:nvSpPr>
          <p:cNvPr id="2" name="Content Placeholder 1">
            <a:extLst>
              <a:ext uri="{FF2B5EF4-FFF2-40B4-BE49-F238E27FC236}">
                <a16:creationId xmlns:a16="http://schemas.microsoft.com/office/drawing/2014/main" id="{C9B38809-6122-4E81-A463-51A2D2869C65}"/>
              </a:ext>
            </a:extLst>
          </p:cNvPr>
          <p:cNvSpPr>
            <a:spLocks noGrp="1"/>
          </p:cNvSpPr>
          <p:nvPr>
            <p:ph idx="1"/>
          </p:nvPr>
        </p:nvSpPr>
        <p:spPr>
          <a:xfrm>
            <a:off x="457200" y="1600200"/>
            <a:ext cx="4762872" cy="4525963"/>
          </a:xfrm>
        </p:spPr>
        <p:txBody>
          <a:bodyPr>
            <a:normAutofit lnSpcReduction="10000"/>
          </a:bodyPr>
          <a:lstStyle/>
          <a:p>
            <a:r>
              <a:rPr lang="en-GB" dirty="0"/>
              <a:t>Take a question card</a:t>
            </a:r>
          </a:p>
          <a:p>
            <a:r>
              <a:rPr lang="en-GB" dirty="0"/>
              <a:t>In pairs, introduce yourselves and ask each other the question on your card.</a:t>
            </a:r>
          </a:p>
          <a:p>
            <a:r>
              <a:rPr lang="en-GB" dirty="0"/>
              <a:t>Trade cards with your partner</a:t>
            </a:r>
          </a:p>
          <a:p>
            <a:r>
              <a:rPr lang="en-GB" dirty="0"/>
              <a:t>Find a new person to form a pair and repeat</a:t>
            </a:r>
          </a:p>
        </p:txBody>
      </p:sp>
      <p:sp>
        <p:nvSpPr>
          <p:cNvPr id="5" name="Slide Number Placeholder 4"/>
          <p:cNvSpPr>
            <a:spLocks noGrp="1"/>
          </p:cNvSpPr>
          <p:nvPr>
            <p:ph type="sldNum" sz="quarter" idx="12"/>
          </p:nvPr>
        </p:nvSpPr>
        <p:spPr>
          <a:prstGeom prst="rect">
            <a:avLst/>
          </a:prstGeom>
        </p:spPr>
        <p:txBody>
          <a:bodyPr/>
          <a:lstStyle/>
          <a:p>
            <a:pPr defTabSz="914400"/>
            <a:fld id="{463A8DF2-A33D-47C5-8292-C15D51C2C28A}" type="slidenum">
              <a:rPr lang="fr-FR">
                <a:solidFill>
                  <a:srgbClr val="231F20"/>
                </a:solidFill>
                <a:ea typeface="Calibri" charset="0"/>
                <a:cs typeface="Calibri" charset="0"/>
              </a:rPr>
              <a:pPr defTabSz="914400"/>
              <a:t>4</a:t>
            </a:fld>
            <a:endParaRPr lang="fr-FR" dirty="0">
              <a:solidFill>
                <a:srgbClr val="231F20"/>
              </a:solidFill>
              <a:ea typeface="Calibri" charset="0"/>
              <a:cs typeface="Calibri" charset="0"/>
            </a:endParaRPr>
          </a:p>
        </p:txBody>
      </p:sp>
      <p:pic>
        <p:nvPicPr>
          <p:cNvPr id="4" name="Picture 3">
            <a:extLst>
              <a:ext uri="{FF2B5EF4-FFF2-40B4-BE49-F238E27FC236}">
                <a16:creationId xmlns:a16="http://schemas.microsoft.com/office/drawing/2014/main" id="{83E16166-C7AA-4F2D-8C11-3B1C33007376}"/>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5193138" y="2492896"/>
            <a:ext cx="3205212" cy="3205212"/>
          </a:xfrm>
          <a:prstGeom prst="rect">
            <a:avLst/>
          </a:prstGeom>
        </p:spPr>
      </p:pic>
    </p:spTree>
    <p:extLst>
      <p:ext uri="{BB962C8B-B14F-4D97-AF65-F5344CB8AC3E}">
        <p14:creationId xmlns:p14="http://schemas.microsoft.com/office/powerpoint/2010/main" val="3964289141"/>
      </p:ext>
    </p:extLst>
  </p:cSld>
  <p:clrMapOvr>
    <a:masterClrMapping/>
  </p:clrMapOvr>
  <p:transition spd="med">
    <p:pull/>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tic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6821" y="1340768"/>
            <a:ext cx="926250" cy="778649"/>
          </a:xfrm>
          <a:prstGeom prst="rect">
            <a:avLst/>
          </a:prstGeom>
          <a:noFill/>
          <a:extLst>
            <a:ext uri="{909E8E84-426E-40dd-AFC4-6F175D3DCCD1}">
              <a14:hiddenFill xmlns:a14="http://schemas.microsoft.com/office/drawing/2010/main" xmlns="">
                <a:solidFill>
                  <a:srgbClr val="FFFFFF"/>
                </a:solidFill>
              </a14:hiddenFill>
            </a:ext>
          </a:extLst>
        </p:spPr>
      </p:pic>
      <p:sp>
        <p:nvSpPr>
          <p:cNvPr id="6" name="TextBox 5"/>
          <p:cNvSpPr txBox="1"/>
          <p:nvPr/>
        </p:nvSpPr>
        <p:spPr>
          <a:xfrm>
            <a:off x="1674252" y="1345853"/>
            <a:ext cx="7362244" cy="1569660"/>
          </a:xfrm>
          <a:prstGeom prst="rect">
            <a:avLst/>
          </a:prstGeom>
          <a:noFill/>
        </p:spPr>
        <p:txBody>
          <a:bodyPr wrap="square" rtlCol="0" anchor="t">
            <a:spAutoFit/>
          </a:bodyPr>
          <a:lstStyle/>
          <a:p>
            <a:pPr defTabSz="457200"/>
            <a:r>
              <a:rPr lang="en-GB" sz="3200" dirty="0">
                <a:solidFill>
                  <a:prstClr val="black"/>
                </a:solidFill>
              </a:rPr>
              <a:t>To share key concepts, tools and approaches for </a:t>
            </a:r>
            <a:r>
              <a:rPr lang="en-GB" sz="3200" b="1" dirty="0">
                <a:solidFill>
                  <a:prstClr val="black"/>
                </a:solidFill>
              </a:rPr>
              <a:t>effective</a:t>
            </a:r>
            <a:r>
              <a:rPr lang="en-GB" sz="3200" dirty="0">
                <a:solidFill>
                  <a:prstClr val="black"/>
                </a:solidFill>
              </a:rPr>
              <a:t> coordination of nutrition in emergencies responses</a:t>
            </a:r>
            <a:endParaRPr lang="en-US" sz="3200" dirty="0">
              <a:solidFill>
                <a:prstClr val="black"/>
              </a:solidFill>
            </a:endParaRPr>
          </a:p>
        </p:txBody>
      </p:sp>
      <p:pic>
        <p:nvPicPr>
          <p:cNvPr id="8" name="Picture 2" descr="Image result for tic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6821" y="2923235"/>
            <a:ext cx="926250" cy="778649"/>
          </a:xfrm>
          <a:prstGeom prst="rect">
            <a:avLst/>
          </a:prstGeom>
          <a:noFill/>
          <a:extLst>
            <a:ext uri="{909E8E84-426E-40dd-AFC4-6F175D3DCCD1}">
              <a14:hiddenFill xmlns:a14="http://schemas.microsoft.com/office/drawing/2010/main" xmlns="">
                <a:solidFill>
                  <a:srgbClr val="FFFFFF"/>
                </a:solidFill>
              </a14:hiddenFill>
            </a:ext>
          </a:extLst>
        </p:spPr>
      </p:pic>
      <p:sp>
        <p:nvSpPr>
          <p:cNvPr id="9" name="TextBox 8"/>
          <p:cNvSpPr txBox="1"/>
          <p:nvPr/>
        </p:nvSpPr>
        <p:spPr>
          <a:xfrm>
            <a:off x="1674252" y="2928320"/>
            <a:ext cx="7362244" cy="1077218"/>
          </a:xfrm>
          <a:prstGeom prst="rect">
            <a:avLst/>
          </a:prstGeom>
          <a:noFill/>
        </p:spPr>
        <p:txBody>
          <a:bodyPr wrap="square" rtlCol="0" anchor="t">
            <a:spAutoFit/>
          </a:bodyPr>
          <a:lstStyle/>
          <a:p>
            <a:pPr defTabSz="457200"/>
            <a:r>
              <a:rPr lang="en-GB" sz="3200" dirty="0">
                <a:solidFill>
                  <a:prstClr val="black"/>
                </a:solidFill>
              </a:rPr>
              <a:t>To prepare participants for working in </a:t>
            </a:r>
            <a:r>
              <a:rPr lang="en-GB" sz="3200" b="1" dirty="0">
                <a:solidFill>
                  <a:prstClr val="black"/>
                </a:solidFill>
              </a:rPr>
              <a:t>Nutrition Cluster/Sector Coordination</a:t>
            </a:r>
            <a:endParaRPr lang="en-US" sz="3200" b="1" dirty="0">
              <a:solidFill>
                <a:prstClr val="black"/>
              </a:solidFill>
            </a:endParaRPr>
          </a:p>
        </p:txBody>
      </p:sp>
      <p:pic>
        <p:nvPicPr>
          <p:cNvPr id="10" name="Picture 2" descr="Image result for tic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6821" y="4086503"/>
            <a:ext cx="926250" cy="778649"/>
          </a:xfrm>
          <a:prstGeom prst="rect">
            <a:avLst/>
          </a:prstGeom>
          <a:noFill/>
          <a:extLst>
            <a:ext uri="{909E8E84-426E-40dd-AFC4-6F175D3DCCD1}">
              <a14:hiddenFill xmlns:a14="http://schemas.microsoft.com/office/drawing/2010/main" xmlns="">
                <a:solidFill>
                  <a:srgbClr val="FFFFFF"/>
                </a:solidFill>
              </a14:hiddenFill>
            </a:ext>
          </a:extLst>
        </p:spPr>
      </p:pic>
      <p:sp>
        <p:nvSpPr>
          <p:cNvPr id="11" name="TextBox 10"/>
          <p:cNvSpPr txBox="1"/>
          <p:nvPr/>
        </p:nvSpPr>
        <p:spPr>
          <a:xfrm>
            <a:off x="1674252" y="4091588"/>
            <a:ext cx="7362244" cy="1569660"/>
          </a:xfrm>
          <a:prstGeom prst="rect">
            <a:avLst/>
          </a:prstGeom>
          <a:noFill/>
        </p:spPr>
        <p:txBody>
          <a:bodyPr wrap="square" rtlCol="0">
            <a:spAutoFit/>
          </a:bodyPr>
          <a:lstStyle/>
          <a:p>
            <a:pPr defTabSz="457200"/>
            <a:r>
              <a:rPr lang="en-GB" sz="3200" dirty="0">
                <a:solidFill>
                  <a:prstClr val="black"/>
                </a:solidFill>
              </a:rPr>
              <a:t>To promote </a:t>
            </a:r>
            <a:r>
              <a:rPr lang="en-GB" sz="3200" b="1" dirty="0">
                <a:solidFill>
                  <a:prstClr val="black"/>
                </a:solidFill>
              </a:rPr>
              <a:t>dialogue and sharing </a:t>
            </a:r>
            <a:r>
              <a:rPr lang="en-GB" sz="3200" dirty="0">
                <a:solidFill>
                  <a:prstClr val="black"/>
                </a:solidFill>
              </a:rPr>
              <a:t>between existing and potential Cluster/Sector Coordinators </a:t>
            </a:r>
            <a:endParaRPr lang="en-US" sz="3200" b="1" dirty="0">
              <a:solidFill>
                <a:prstClr val="black"/>
              </a:solidFill>
            </a:endParaRPr>
          </a:p>
        </p:txBody>
      </p:sp>
      <p:sp>
        <p:nvSpPr>
          <p:cNvPr id="2" name="Title 1"/>
          <p:cNvSpPr>
            <a:spLocks noGrp="1"/>
          </p:cNvSpPr>
          <p:nvPr>
            <p:ph type="title"/>
          </p:nvPr>
        </p:nvSpPr>
        <p:spPr/>
        <p:txBody>
          <a:bodyPr/>
          <a:lstStyle/>
          <a:p>
            <a:r>
              <a:rPr lang="en-US" dirty="0"/>
              <a:t>Aim of this Training</a:t>
            </a:r>
          </a:p>
        </p:txBody>
      </p:sp>
    </p:spTree>
    <p:extLst>
      <p:ext uri="{BB962C8B-B14F-4D97-AF65-F5344CB8AC3E}">
        <p14:creationId xmlns:p14="http://schemas.microsoft.com/office/powerpoint/2010/main" val="4253779428"/>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par>
                          <p:cTn id="10" fill="hold">
                            <p:stCondLst>
                              <p:cond delay="500"/>
                            </p:stCondLst>
                            <p:childTnLst>
                              <p:par>
                                <p:cTn id="11" presetID="22" presetClass="entr" presetSubtype="8" fill="hold" nodeType="afterEffect">
                                  <p:stCondLst>
                                    <p:cond delay="0"/>
                                  </p:stCondLst>
                                  <p:childTnLst>
                                    <p:set>
                                      <p:cBhvr>
                                        <p:cTn id="12" dur="1" fill="hold">
                                          <p:stCondLst>
                                            <p:cond delay="0"/>
                                          </p:stCondLst>
                                        </p:cTn>
                                        <p:tgtEl>
                                          <p:spTgt spid="1026"/>
                                        </p:tgtEl>
                                        <p:attrNameLst>
                                          <p:attrName>style.visibility</p:attrName>
                                        </p:attrNameLst>
                                      </p:cBhvr>
                                      <p:to>
                                        <p:strVal val="visible"/>
                                      </p:to>
                                    </p:set>
                                    <p:animEffect transition="in" filter="wipe(left)">
                                      <p:cBhvr>
                                        <p:cTn id="13" dur="500"/>
                                        <p:tgtEl>
                                          <p:spTgt spid="1026"/>
                                        </p:tgtEl>
                                      </p:cBhvr>
                                    </p:animEffect>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p:cTn id="18" dur="500" fill="hold"/>
                                        <p:tgtEl>
                                          <p:spTgt spid="9"/>
                                        </p:tgtEl>
                                        <p:attrNameLst>
                                          <p:attrName>ppt_w</p:attrName>
                                        </p:attrNameLst>
                                      </p:cBhvr>
                                      <p:tavLst>
                                        <p:tav tm="0">
                                          <p:val>
                                            <p:fltVal val="0"/>
                                          </p:val>
                                        </p:tav>
                                        <p:tav tm="100000">
                                          <p:val>
                                            <p:strVal val="#ppt_w"/>
                                          </p:val>
                                        </p:tav>
                                      </p:tavLst>
                                    </p:anim>
                                    <p:anim calcmode="lin" valueType="num">
                                      <p:cBhvr>
                                        <p:cTn id="19" dur="500" fill="hold"/>
                                        <p:tgtEl>
                                          <p:spTgt spid="9"/>
                                        </p:tgtEl>
                                        <p:attrNameLst>
                                          <p:attrName>ppt_h</p:attrName>
                                        </p:attrNameLst>
                                      </p:cBhvr>
                                      <p:tavLst>
                                        <p:tav tm="0">
                                          <p:val>
                                            <p:fltVal val="0"/>
                                          </p:val>
                                        </p:tav>
                                        <p:tav tm="100000">
                                          <p:val>
                                            <p:strVal val="#ppt_h"/>
                                          </p:val>
                                        </p:tav>
                                      </p:tavLst>
                                    </p:anim>
                                    <p:animEffect transition="in" filter="fade">
                                      <p:cBhvr>
                                        <p:cTn id="20" dur="500"/>
                                        <p:tgtEl>
                                          <p:spTgt spid="9"/>
                                        </p:tgtEl>
                                      </p:cBhvr>
                                    </p:animEffect>
                                  </p:childTnLst>
                                </p:cTn>
                              </p:par>
                            </p:childTnLst>
                          </p:cTn>
                        </p:par>
                        <p:par>
                          <p:cTn id="21" fill="hold">
                            <p:stCondLst>
                              <p:cond delay="500"/>
                            </p:stCondLst>
                            <p:childTnLst>
                              <p:par>
                                <p:cTn id="22" presetID="22" presetClass="entr" presetSubtype="8" fill="hold" nodeType="after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wipe(left)">
                                      <p:cBhvr>
                                        <p:cTn id="24" dur="500"/>
                                        <p:tgtEl>
                                          <p:spTgt spid="8"/>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p:cTn id="29" dur="500" fill="hold"/>
                                        <p:tgtEl>
                                          <p:spTgt spid="11"/>
                                        </p:tgtEl>
                                        <p:attrNameLst>
                                          <p:attrName>ppt_w</p:attrName>
                                        </p:attrNameLst>
                                      </p:cBhvr>
                                      <p:tavLst>
                                        <p:tav tm="0">
                                          <p:val>
                                            <p:fltVal val="0"/>
                                          </p:val>
                                        </p:tav>
                                        <p:tav tm="100000">
                                          <p:val>
                                            <p:strVal val="#ppt_w"/>
                                          </p:val>
                                        </p:tav>
                                      </p:tavLst>
                                    </p:anim>
                                    <p:anim calcmode="lin" valueType="num">
                                      <p:cBhvr>
                                        <p:cTn id="30" dur="500" fill="hold"/>
                                        <p:tgtEl>
                                          <p:spTgt spid="11"/>
                                        </p:tgtEl>
                                        <p:attrNameLst>
                                          <p:attrName>ppt_h</p:attrName>
                                        </p:attrNameLst>
                                      </p:cBhvr>
                                      <p:tavLst>
                                        <p:tav tm="0">
                                          <p:val>
                                            <p:fltVal val="0"/>
                                          </p:val>
                                        </p:tav>
                                        <p:tav tm="100000">
                                          <p:val>
                                            <p:strVal val="#ppt_h"/>
                                          </p:val>
                                        </p:tav>
                                      </p:tavLst>
                                    </p:anim>
                                    <p:animEffect transition="in" filter="fade">
                                      <p:cBhvr>
                                        <p:cTn id="31" dur="500"/>
                                        <p:tgtEl>
                                          <p:spTgt spid="11"/>
                                        </p:tgtEl>
                                      </p:cBhvr>
                                    </p:animEffect>
                                  </p:childTnLst>
                                </p:cTn>
                              </p:par>
                            </p:childTnLst>
                          </p:cTn>
                        </p:par>
                        <p:par>
                          <p:cTn id="32" fill="hold">
                            <p:stCondLst>
                              <p:cond delay="500"/>
                            </p:stCondLst>
                            <p:childTnLst>
                              <p:par>
                                <p:cTn id="33" presetID="22" presetClass="entr" presetSubtype="8" fill="hold" nodeType="after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wipe(left)">
                                      <p:cBhvr>
                                        <p:cTn id="3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be 3"/>
          <p:cNvSpPr/>
          <p:nvPr/>
        </p:nvSpPr>
        <p:spPr>
          <a:xfrm rot="5400000">
            <a:off x="654975" y="1455259"/>
            <a:ext cx="425003" cy="425003"/>
          </a:xfrm>
          <a:prstGeom prst="cube">
            <a:avLst>
              <a:gd name="adj" fmla="val 10714"/>
            </a:avLst>
          </a:prstGeom>
          <a:noFill/>
          <a:ln w="2857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endParaRPr>
          </a:p>
        </p:txBody>
      </p:sp>
      <p:sp>
        <p:nvSpPr>
          <p:cNvPr id="7" name="TextBox 6"/>
          <p:cNvSpPr txBox="1"/>
          <p:nvPr/>
        </p:nvSpPr>
        <p:spPr>
          <a:xfrm>
            <a:off x="1164464" y="1412776"/>
            <a:ext cx="7725536" cy="769441"/>
          </a:xfrm>
          <a:prstGeom prst="rect">
            <a:avLst/>
          </a:prstGeom>
          <a:noFill/>
        </p:spPr>
        <p:txBody>
          <a:bodyPr wrap="square" rtlCol="0">
            <a:spAutoFit/>
          </a:bodyPr>
          <a:lstStyle/>
          <a:p>
            <a:pPr defTabSz="457200"/>
            <a:r>
              <a:rPr lang="en-GB" sz="2200" dirty="0">
                <a:solidFill>
                  <a:prstClr val="black"/>
                </a:solidFill>
              </a:rPr>
              <a:t>Expand knowledge of the </a:t>
            </a:r>
            <a:r>
              <a:rPr lang="en-GB" sz="2200" b="1" dirty="0">
                <a:solidFill>
                  <a:prstClr val="black"/>
                </a:solidFill>
              </a:rPr>
              <a:t>Cluster Approach </a:t>
            </a:r>
            <a:r>
              <a:rPr lang="en-GB" sz="2200" dirty="0">
                <a:solidFill>
                  <a:prstClr val="black"/>
                </a:solidFill>
              </a:rPr>
              <a:t>(origins, aims, and functions)</a:t>
            </a:r>
            <a:endParaRPr lang="en-US" sz="2200" dirty="0">
              <a:solidFill>
                <a:prstClr val="black"/>
              </a:solidFill>
            </a:endParaRPr>
          </a:p>
        </p:txBody>
      </p:sp>
      <p:sp>
        <p:nvSpPr>
          <p:cNvPr id="8" name="Cube 7"/>
          <p:cNvSpPr/>
          <p:nvPr/>
        </p:nvSpPr>
        <p:spPr>
          <a:xfrm rot="5400000">
            <a:off x="665235" y="2360412"/>
            <a:ext cx="425003" cy="425003"/>
          </a:xfrm>
          <a:prstGeom prst="cube">
            <a:avLst>
              <a:gd name="adj" fmla="val 10714"/>
            </a:avLst>
          </a:prstGeom>
          <a:noFill/>
          <a:ln w="2857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endParaRPr>
          </a:p>
        </p:txBody>
      </p:sp>
      <p:sp>
        <p:nvSpPr>
          <p:cNvPr id="9" name="TextBox 8"/>
          <p:cNvSpPr txBox="1"/>
          <p:nvPr/>
        </p:nvSpPr>
        <p:spPr>
          <a:xfrm>
            <a:off x="1168272" y="2204864"/>
            <a:ext cx="7725536" cy="1107996"/>
          </a:xfrm>
          <a:prstGeom prst="rect">
            <a:avLst/>
          </a:prstGeom>
          <a:noFill/>
        </p:spPr>
        <p:txBody>
          <a:bodyPr wrap="square" rtlCol="0">
            <a:spAutoFit/>
          </a:bodyPr>
          <a:lstStyle/>
          <a:p>
            <a:pPr defTabSz="457200"/>
            <a:r>
              <a:rPr lang="en-GB" sz="2200" dirty="0">
                <a:solidFill>
                  <a:prstClr val="black"/>
                </a:solidFill>
              </a:rPr>
              <a:t>Explore the </a:t>
            </a:r>
            <a:r>
              <a:rPr lang="en-GB" sz="2200" b="1" dirty="0">
                <a:solidFill>
                  <a:prstClr val="black"/>
                </a:solidFill>
              </a:rPr>
              <a:t>roles, responsibilities </a:t>
            </a:r>
            <a:r>
              <a:rPr lang="en-GB" sz="2200" dirty="0">
                <a:solidFill>
                  <a:prstClr val="black"/>
                </a:solidFill>
              </a:rPr>
              <a:t>and </a:t>
            </a:r>
            <a:r>
              <a:rPr lang="en-GB" sz="2200" b="1" dirty="0">
                <a:solidFill>
                  <a:prstClr val="black"/>
                </a:solidFill>
              </a:rPr>
              <a:t>accountabilities</a:t>
            </a:r>
            <a:r>
              <a:rPr lang="en-GB" sz="2200" dirty="0">
                <a:solidFill>
                  <a:prstClr val="black"/>
                </a:solidFill>
              </a:rPr>
              <a:t> of Cluster/Sector coordinators, partners and stakeholders at national and sub-national levels</a:t>
            </a:r>
            <a:endParaRPr lang="en-US" sz="2200" dirty="0">
              <a:solidFill>
                <a:prstClr val="black"/>
              </a:solidFill>
            </a:endParaRPr>
          </a:p>
        </p:txBody>
      </p:sp>
      <p:sp>
        <p:nvSpPr>
          <p:cNvPr id="12" name="Cube 11"/>
          <p:cNvSpPr/>
          <p:nvPr/>
        </p:nvSpPr>
        <p:spPr>
          <a:xfrm rot="5400000">
            <a:off x="683567" y="3566545"/>
            <a:ext cx="425003" cy="425003"/>
          </a:xfrm>
          <a:prstGeom prst="cube">
            <a:avLst>
              <a:gd name="adj" fmla="val 10714"/>
            </a:avLst>
          </a:prstGeom>
          <a:noFill/>
          <a:ln w="2857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endParaRPr>
          </a:p>
        </p:txBody>
      </p:sp>
      <p:sp>
        <p:nvSpPr>
          <p:cNvPr id="13" name="TextBox 12"/>
          <p:cNvSpPr txBox="1"/>
          <p:nvPr/>
        </p:nvSpPr>
        <p:spPr>
          <a:xfrm>
            <a:off x="1164193" y="3356992"/>
            <a:ext cx="7725536" cy="1107996"/>
          </a:xfrm>
          <a:prstGeom prst="rect">
            <a:avLst/>
          </a:prstGeom>
          <a:noFill/>
        </p:spPr>
        <p:txBody>
          <a:bodyPr wrap="square" rtlCol="0" anchor="t">
            <a:spAutoFit/>
          </a:bodyPr>
          <a:lstStyle/>
          <a:p>
            <a:pPr defTabSz="457200"/>
            <a:r>
              <a:rPr lang="en-GB" sz="2200" dirty="0">
                <a:solidFill>
                  <a:prstClr val="black"/>
                </a:solidFill>
              </a:rPr>
              <a:t>Expand knowledge on the </a:t>
            </a:r>
            <a:r>
              <a:rPr lang="en-GB" sz="2200" b="1" dirty="0">
                <a:solidFill>
                  <a:prstClr val="black"/>
                </a:solidFill>
              </a:rPr>
              <a:t>attitude, skills </a:t>
            </a:r>
            <a:r>
              <a:rPr lang="en-GB" sz="2200" dirty="0">
                <a:solidFill>
                  <a:prstClr val="black"/>
                </a:solidFill>
              </a:rPr>
              <a:t>and </a:t>
            </a:r>
            <a:r>
              <a:rPr lang="en-GB" sz="2200" b="1" dirty="0">
                <a:solidFill>
                  <a:prstClr val="black"/>
                </a:solidFill>
              </a:rPr>
              <a:t>behaviours</a:t>
            </a:r>
            <a:r>
              <a:rPr lang="en-GB" sz="2200" dirty="0">
                <a:solidFill>
                  <a:prstClr val="black"/>
                </a:solidFill>
              </a:rPr>
              <a:t> needed by sub-national Cluster/Sector</a:t>
            </a:r>
            <a:r>
              <a:rPr lang="en-GB" sz="2200" dirty="0"/>
              <a:t> Coordinators </a:t>
            </a:r>
            <a:r>
              <a:rPr lang="en-GB" sz="2200" dirty="0">
                <a:solidFill>
                  <a:prstClr val="black"/>
                </a:solidFill>
              </a:rPr>
              <a:t>to support effective sub-national Cluster/Sector performance</a:t>
            </a:r>
            <a:endParaRPr lang="en-US" sz="2200" dirty="0">
              <a:solidFill>
                <a:prstClr val="black"/>
              </a:solidFill>
            </a:endParaRPr>
          </a:p>
        </p:txBody>
      </p:sp>
      <p:sp>
        <p:nvSpPr>
          <p:cNvPr id="14" name="Cube 13"/>
          <p:cNvSpPr/>
          <p:nvPr/>
        </p:nvSpPr>
        <p:spPr>
          <a:xfrm rot="5400000">
            <a:off x="683568" y="4732189"/>
            <a:ext cx="425003" cy="425003"/>
          </a:xfrm>
          <a:prstGeom prst="cube">
            <a:avLst>
              <a:gd name="adj" fmla="val 10714"/>
            </a:avLst>
          </a:prstGeom>
          <a:noFill/>
          <a:ln w="28575">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endParaRPr>
          </a:p>
        </p:txBody>
      </p:sp>
      <p:sp>
        <p:nvSpPr>
          <p:cNvPr id="15" name="TextBox 14"/>
          <p:cNvSpPr txBox="1"/>
          <p:nvPr/>
        </p:nvSpPr>
        <p:spPr>
          <a:xfrm>
            <a:off x="1166944" y="4509120"/>
            <a:ext cx="7725536" cy="1107996"/>
          </a:xfrm>
          <a:prstGeom prst="rect">
            <a:avLst/>
          </a:prstGeom>
          <a:noFill/>
        </p:spPr>
        <p:txBody>
          <a:bodyPr wrap="square" rtlCol="0">
            <a:spAutoFit/>
          </a:bodyPr>
          <a:lstStyle/>
          <a:p>
            <a:pPr defTabSz="457200"/>
            <a:r>
              <a:rPr lang="en-GB" sz="2200" dirty="0">
                <a:solidFill>
                  <a:prstClr val="black"/>
                </a:solidFill>
              </a:rPr>
              <a:t>Identify how to access and use Cluster specific </a:t>
            </a:r>
            <a:r>
              <a:rPr lang="en-GB" sz="2200" b="1" dirty="0">
                <a:solidFill>
                  <a:prstClr val="black"/>
                </a:solidFill>
              </a:rPr>
              <a:t>tools, sources of information and lessons learned </a:t>
            </a:r>
            <a:r>
              <a:rPr lang="en-GB" sz="2200" dirty="0">
                <a:solidFill>
                  <a:prstClr val="black"/>
                </a:solidFill>
              </a:rPr>
              <a:t>for each stage of the Humanitarian Programme Cycle</a:t>
            </a:r>
            <a:endParaRPr lang="en-US" sz="2200" b="1" dirty="0">
              <a:solidFill>
                <a:prstClr val="black"/>
              </a:solidFill>
            </a:endParaRPr>
          </a:p>
        </p:txBody>
      </p:sp>
      <p:sp>
        <p:nvSpPr>
          <p:cNvPr id="2" name="Title 1"/>
          <p:cNvSpPr>
            <a:spLocks noGrp="1"/>
          </p:cNvSpPr>
          <p:nvPr>
            <p:ph type="title"/>
          </p:nvPr>
        </p:nvSpPr>
        <p:spPr/>
        <p:txBody>
          <a:bodyPr/>
          <a:lstStyle/>
          <a:p>
            <a:r>
              <a:rPr lang="en-US" dirty="0"/>
              <a:t>Overall Training Outcomes</a:t>
            </a:r>
          </a:p>
        </p:txBody>
      </p:sp>
    </p:spTree>
    <p:extLst>
      <p:ext uri="{BB962C8B-B14F-4D97-AF65-F5344CB8AC3E}">
        <p14:creationId xmlns:p14="http://schemas.microsoft.com/office/powerpoint/2010/main" val="1081494823"/>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22" presetClass="entr" presetSubtype="8"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animEffect transition="in" filter="wipe(left)">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childTnLst>
                                </p:cTn>
                              </p:par>
                              <p:par>
                                <p:cTn id="14" presetID="22" presetClass="entr" presetSubtype="8"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left)">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22" presetClass="entr" presetSubtype="8"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wipe(left)">
                                      <p:cBhvr>
                                        <p:cTn id="23" dur="500"/>
                                        <p:tgtEl>
                                          <p:spTgt spid="13"/>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4"/>
                                        </p:tgtEl>
                                        <p:attrNameLst>
                                          <p:attrName>style.visibility</p:attrName>
                                        </p:attrNameLst>
                                      </p:cBhvr>
                                      <p:to>
                                        <p:strVal val="visible"/>
                                      </p:to>
                                    </p:set>
                                  </p:childTnLst>
                                </p:cTn>
                              </p:par>
                              <p:par>
                                <p:cTn id="28" presetID="22" presetClass="entr" presetSubtype="8" fill="hold" grpId="0" nodeType="with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wipe(left)">
                                      <p:cBhvr>
                                        <p:cTn id="3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p:bldP spid="8" grpId="0" animBg="1"/>
      <p:bldP spid="9" grpId="0"/>
      <p:bldP spid="12" grpId="0" animBg="1"/>
      <p:bldP spid="13" grpId="0"/>
      <p:bldP spid="14" grpId="0" animBg="1"/>
      <p:bldP spid="1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8"/>
          <p:cNvSpPr>
            <a:spLocks noGrp="1" noChangeArrowheads="1"/>
          </p:cNvSpPr>
          <p:nvPr>
            <p:ph type="title"/>
          </p:nvPr>
        </p:nvSpPr>
        <p:spPr>
          <a:solidFill>
            <a:srgbClr val="C1D150"/>
          </a:solidFill>
        </p:spPr>
        <p:txBody>
          <a:bodyPr rtlCol="0">
            <a:normAutofit/>
          </a:bodyPr>
          <a:lstStyle/>
          <a:p>
            <a:pPr defTabSz="891760">
              <a:defRPr/>
            </a:pPr>
            <a:r>
              <a:rPr lang="en-GB" b="1" dirty="0">
                <a:solidFill>
                  <a:schemeClr val="bg1"/>
                </a:solidFill>
                <a:latin typeface="Calibri" panose="020F0502020204030204" pitchFamily="34" charset="0"/>
              </a:rPr>
              <a:t>Summary Agenda</a:t>
            </a:r>
          </a:p>
        </p:txBody>
      </p:sp>
      <p:grpSp>
        <p:nvGrpSpPr>
          <p:cNvPr id="4" name="Group 3"/>
          <p:cNvGrpSpPr/>
          <p:nvPr/>
        </p:nvGrpSpPr>
        <p:grpSpPr>
          <a:xfrm>
            <a:off x="827584" y="1700808"/>
            <a:ext cx="7804597" cy="936946"/>
            <a:chOff x="1345842" y="1532586"/>
            <a:chExt cx="7804597" cy="936946"/>
          </a:xfrm>
        </p:grpSpPr>
        <p:sp>
          <p:nvSpPr>
            <p:cNvPr id="2" name="Oval 1"/>
            <p:cNvSpPr/>
            <p:nvPr/>
          </p:nvSpPr>
          <p:spPr>
            <a:xfrm>
              <a:off x="1345842" y="1532586"/>
              <a:ext cx="936946" cy="936946"/>
            </a:xfrm>
            <a:prstGeom prst="ellipse">
              <a:avLst/>
            </a:prstGeom>
            <a:solidFill>
              <a:schemeClr val="accent6">
                <a:lumMod val="20000"/>
                <a:lumOff val="80000"/>
              </a:schemeClr>
            </a:solidFill>
            <a:ln>
              <a:solidFill>
                <a:schemeClr val="accent6">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r>
                <a:rPr lang="en-GB" sz="2000" b="1" dirty="0">
                  <a:solidFill>
                    <a:srgbClr val="4BACC6">
                      <a:lumMod val="50000"/>
                    </a:srgbClr>
                  </a:solidFill>
                </a:rPr>
                <a:t>Day </a:t>
              </a:r>
              <a:r>
                <a:rPr lang="en-GB" sz="3200" b="1" dirty="0">
                  <a:solidFill>
                    <a:srgbClr val="4BACC6">
                      <a:lumMod val="50000"/>
                    </a:srgbClr>
                  </a:solidFill>
                </a:rPr>
                <a:t>1</a:t>
              </a:r>
              <a:endParaRPr lang="en-US" sz="2000" b="1" dirty="0">
                <a:solidFill>
                  <a:srgbClr val="4BACC6">
                    <a:lumMod val="50000"/>
                  </a:srgbClr>
                </a:solidFill>
              </a:endParaRPr>
            </a:p>
          </p:txBody>
        </p:sp>
        <p:sp>
          <p:nvSpPr>
            <p:cNvPr id="3" name="TextBox 2"/>
            <p:cNvSpPr txBox="1"/>
            <p:nvPr/>
          </p:nvSpPr>
          <p:spPr>
            <a:xfrm>
              <a:off x="2575774" y="1680633"/>
              <a:ext cx="6574665" cy="707886"/>
            </a:xfrm>
            <a:prstGeom prst="rect">
              <a:avLst/>
            </a:prstGeom>
            <a:noFill/>
          </p:spPr>
          <p:txBody>
            <a:bodyPr wrap="square" rtlCol="0">
              <a:spAutoFit/>
            </a:bodyPr>
            <a:lstStyle/>
            <a:p>
              <a:pPr defTabSz="457200"/>
              <a:r>
                <a:rPr lang="en-US" sz="2000" b="1" dirty="0">
                  <a:solidFill>
                    <a:srgbClr val="000000"/>
                  </a:solidFill>
                  <a:ea typeface="Calibri"/>
                  <a:cs typeface="Calibri"/>
                </a:rPr>
                <a:t>UNDERSTANDING HUMANITARIAN COORDINATION CONTEXT AND DEVELOPING COORDINATION COMPETENCIES</a:t>
              </a:r>
              <a:endParaRPr lang="en-US" sz="2000" dirty="0">
                <a:solidFill>
                  <a:prstClr val="black"/>
                </a:solidFill>
              </a:endParaRPr>
            </a:p>
          </p:txBody>
        </p:sp>
      </p:grpSp>
      <p:grpSp>
        <p:nvGrpSpPr>
          <p:cNvPr id="5" name="Group 4"/>
          <p:cNvGrpSpPr/>
          <p:nvPr/>
        </p:nvGrpSpPr>
        <p:grpSpPr>
          <a:xfrm>
            <a:off x="827584" y="2785559"/>
            <a:ext cx="7804596" cy="936946"/>
            <a:chOff x="1345842" y="2593898"/>
            <a:chExt cx="7804596" cy="936946"/>
          </a:xfrm>
        </p:grpSpPr>
        <p:sp>
          <p:nvSpPr>
            <p:cNvPr id="10" name="TextBox 9"/>
            <p:cNvSpPr txBox="1"/>
            <p:nvPr/>
          </p:nvSpPr>
          <p:spPr>
            <a:xfrm>
              <a:off x="2575773" y="2877705"/>
              <a:ext cx="6574665" cy="400110"/>
            </a:xfrm>
            <a:prstGeom prst="rect">
              <a:avLst/>
            </a:prstGeom>
            <a:noFill/>
          </p:spPr>
          <p:txBody>
            <a:bodyPr wrap="square" rtlCol="0">
              <a:spAutoFit/>
            </a:bodyPr>
            <a:lstStyle/>
            <a:p>
              <a:pPr defTabSz="457200"/>
              <a:r>
                <a:rPr lang="en-US" sz="2000" b="1" dirty="0">
                  <a:solidFill>
                    <a:srgbClr val="000000"/>
                  </a:solidFill>
                  <a:ea typeface="Calibri"/>
                  <a:cs typeface="Calibri"/>
                </a:rPr>
                <a:t>COORDINATION WITHIN HUMANITARIAN PROGRAMMES</a:t>
              </a:r>
              <a:endParaRPr lang="en-US" sz="2000" dirty="0">
                <a:solidFill>
                  <a:prstClr val="black"/>
                </a:solidFill>
              </a:endParaRPr>
            </a:p>
          </p:txBody>
        </p:sp>
        <p:sp>
          <p:nvSpPr>
            <p:cNvPr id="13" name="Oval 12"/>
            <p:cNvSpPr/>
            <p:nvPr/>
          </p:nvSpPr>
          <p:spPr>
            <a:xfrm>
              <a:off x="1345842" y="2593898"/>
              <a:ext cx="936946" cy="936946"/>
            </a:xfrm>
            <a:prstGeom prst="ellipse">
              <a:avLst/>
            </a:prstGeom>
            <a:solidFill>
              <a:schemeClr val="accent6">
                <a:lumMod val="40000"/>
                <a:lumOff val="60000"/>
              </a:schemeClr>
            </a:solidFill>
            <a:ln>
              <a:solidFill>
                <a:schemeClr val="accent6">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r>
                <a:rPr lang="en-GB" sz="2000" b="1" dirty="0">
                  <a:solidFill>
                    <a:srgbClr val="4BACC6">
                      <a:lumMod val="50000"/>
                    </a:srgbClr>
                  </a:solidFill>
                </a:rPr>
                <a:t>Day </a:t>
              </a:r>
              <a:r>
                <a:rPr lang="en-GB" sz="3200" b="1" dirty="0">
                  <a:solidFill>
                    <a:srgbClr val="4BACC6">
                      <a:lumMod val="50000"/>
                    </a:srgbClr>
                  </a:solidFill>
                </a:rPr>
                <a:t>2</a:t>
              </a:r>
              <a:endParaRPr lang="en-US" sz="2000" b="1" dirty="0">
                <a:solidFill>
                  <a:srgbClr val="4BACC6">
                    <a:lumMod val="50000"/>
                  </a:srgbClr>
                </a:solidFill>
              </a:endParaRPr>
            </a:p>
          </p:txBody>
        </p:sp>
      </p:grpSp>
      <p:sp>
        <p:nvSpPr>
          <p:cNvPr id="6" name="TextBox 5">
            <a:extLst>
              <a:ext uri="{FF2B5EF4-FFF2-40B4-BE49-F238E27FC236}">
                <a16:creationId xmlns:a16="http://schemas.microsoft.com/office/drawing/2014/main" id="{4B3D11BD-3CC3-4215-B4AB-B9084E7A7C2F}"/>
              </a:ext>
            </a:extLst>
          </p:cNvPr>
          <p:cNvSpPr txBox="1"/>
          <p:nvPr/>
        </p:nvSpPr>
        <p:spPr>
          <a:xfrm>
            <a:off x="827584" y="4581970"/>
            <a:ext cx="7344816" cy="707886"/>
          </a:xfrm>
          <a:prstGeom prst="rect">
            <a:avLst/>
          </a:prstGeom>
          <a:noFill/>
        </p:spPr>
        <p:txBody>
          <a:bodyPr wrap="square" rtlCol="0" anchor="t">
            <a:spAutoFit/>
          </a:bodyPr>
          <a:lstStyle/>
          <a:p>
            <a:endParaRPr lang="en-US" sz="4000">
              <a:solidFill>
                <a:srgbClr val="FF0000"/>
              </a:solidFill>
              <a:cs typeface="Calibri"/>
            </a:endParaRPr>
          </a:p>
        </p:txBody>
      </p:sp>
    </p:spTree>
    <p:extLst>
      <p:ext uri="{BB962C8B-B14F-4D97-AF65-F5344CB8AC3E}">
        <p14:creationId xmlns:p14="http://schemas.microsoft.com/office/powerpoint/2010/main" val="4197726138"/>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0-#ppt_w/2"/>
                                          </p:val>
                                        </p:tav>
                                        <p:tav tm="100000">
                                          <p:val>
                                            <p:strVal val="#ppt_x"/>
                                          </p:val>
                                        </p:tav>
                                      </p:tavLst>
                                    </p:anim>
                                    <p:anim calcmode="lin" valueType="num">
                                      <p:cBhvr additive="base">
                                        <p:cTn id="14"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3006259664"/>
              </p:ext>
            </p:extLst>
          </p:nvPr>
        </p:nvGraphicFramePr>
        <p:xfrm>
          <a:off x="1104900" y="2598432"/>
          <a:ext cx="6934200" cy="38092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TextBox 10"/>
          <p:cNvSpPr txBox="1"/>
          <p:nvPr/>
        </p:nvSpPr>
        <p:spPr>
          <a:xfrm>
            <a:off x="2411760" y="1030266"/>
            <a:ext cx="4176464" cy="1569660"/>
          </a:xfrm>
          <a:prstGeom prst="rect">
            <a:avLst/>
          </a:prstGeom>
          <a:noFill/>
        </p:spPr>
        <p:txBody>
          <a:bodyPr wrap="square" rtlCol="0">
            <a:spAutoFit/>
          </a:bodyPr>
          <a:lstStyle/>
          <a:p>
            <a:pPr defTabSz="457200"/>
            <a:r>
              <a:rPr lang="en-US" sz="2400" dirty="0">
                <a:solidFill>
                  <a:srgbClr val="5767B4"/>
                </a:solidFill>
                <a:ea typeface="Calibri" charset="0"/>
                <a:cs typeface="Calibri" charset="0"/>
              </a:rPr>
              <a:t>The course contributes to </a:t>
            </a:r>
            <a:r>
              <a:rPr lang="en-US" sz="2400" b="1" dirty="0">
                <a:solidFill>
                  <a:srgbClr val="5767B4"/>
                </a:solidFill>
                <a:ea typeface="Calibri" charset="0"/>
                <a:cs typeface="Calibri" charset="0"/>
              </a:rPr>
              <a:t>meaningful, relevant learning outcomes </a:t>
            </a:r>
            <a:r>
              <a:rPr lang="en-US" sz="2400" dirty="0">
                <a:solidFill>
                  <a:srgbClr val="5767B4"/>
                </a:solidFill>
                <a:ea typeface="Calibri" charset="0"/>
                <a:cs typeface="Calibri" charset="0"/>
              </a:rPr>
              <a:t>that participants can apply in their work. </a:t>
            </a:r>
          </a:p>
        </p:txBody>
      </p:sp>
      <p:sp>
        <p:nvSpPr>
          <p:cNvPr id="12" name="TextBox 11"/>
          <p:cNvSpPr txBox="1"/>
          <p:nvPr/>
        </p:nvSpPr>
        <p:spPr>
          <a:xfrm>
            <a:off x="19489" y="2823183"/>
            <a:ext cx="2264132" cy="2862322"/>
          </a:xfrm>
          <a:prstGeom prst="rect">
            <a:avLst/>
          </a:prstGeom>
          <a:noFill/>
        </p:spPr>
        <p:txBody>
          <a:bodyPr wrap="square" rtlCol="0">
            <a:spAutoFit/>
          </a:bodyPr>
          <a:lstStyle/>
          <a:p>
            <a:pPr defTabSz="457200"/>
            <a:r>
              <a:rPr lang="en-US" sz="2000" dirty="0">
                <a:solidFill>
                  <a:srgbClr val="8064A2"/>
                </a:solidFill>
                <a:ea typeface="Calibri" charset="0"/>
                <a:cs typeface="Calibri" charset="0"/>
              </a:rPr>
              <a:t>Participants have equitable opportunities to </a:t>
            </a:r>
            <a:r>
              <a:rPr lang="en-US" sz="2000" b="1" dirty="0">
                <a:solidFill>
                  <a:srgbClr val="8064A2"/>
                </a:solidFill>
                <a:ea typeface="Calibri" charset="0"/>
                <a:cs typeface="Calibri" charset="0"/>
              </a:rPr>
              <a:t>engage, share views, ask questions</a:t>
            </a:r>
            <a:r>
              <a:rPr lang="en-US" sz="2000" dirty="0">
                <a:solidFill>
                  <a:srgbClr val="8064A2"/>
                </a:solidFill>
                <a:ea typeface="Calibri" charset="0"/>
                <a:cs typeface="Calibri" charset="0"/>
              </a:rPr>
              <a:t>, and meet their learning needs and expectations.</a:t>
            </a:r>
          </a:p>
        </p:txBody>
      </p:sp>
      <p:sp>
        <p:nvSpPr>
          <p:cNvPr id="13" name="TextBox 12"/>
          <p:cNvSpPr txBox="1"/>
          <p:nvPr/>
        </p:nvSpPr>
        <p:spPr>
          <a:xfrm>
            <a:off x="5971434" y="4615558"/>
            <a:ext cx="2861497" cy="2308324"/>
          </a:xfrm>
          <a:prstGeom prst="rect">
            <a:avLst/>
          </a:prstGeom>
          <a:noFill/>
        </p:spPr>
        <p:txBody>
          <a:bodyPr wrap="square" rtlCol="0">
            <a:spAutoFit/>
          </a:bodyPr>
          <a:lstStyle/>
          <a:p>
            <a:pPr defTabSz="457200"/>
            <a:r>
              <a:rPr lang="en-US" sz="2400" dirty="0">
                <a:ln w="3175">
                  <a:noFill/>
                </a:ln>
                <a:solidFill>
                  <a:srgbClr val="4BACC6"/>
                </a:solidFill>
                <a:ea typeface="Calibri" charset="0"/>
                <a:cs typeface="Calibri" charset="0"/>
              </a:rPr>
              <a:t>Participants and facilitators need a relationship based on </a:t>
            </a:r>
            <a:r>
              <a:rPr lang="en-US" sz="2400" b="1" dirty="0">
                <a:ln w="3175">
                  <a:noFill/>
                </a:ln>
                <a:solidFill>
                  <a:srgbClr val="4BACC6"/>
                </a:solidFill>
                <a:ea typeface="Calibri" charset="0"/>
                <a:cs typeface="Calibri" charset="0"/>
              </a:rPr>
              <a:t>trust and respect </a:t>
            </a:r>
            <a:r>
              <a:rPr lang="en-US" sz="2400" dirty="0">
                <a:ln w="3175">
                  <a:noFill/>
                </a:ln>
                <a:solidFill>
                  <a:srgbClr val="4BACC6"/>
                </a:solidFill>
                <a:ea typeface="Calibri" charset="0"/>
                <a:cs typeface="Calibri" charset="0"/>
              </a:rPr>
              <a:t>to achieve the learning outcomes.</a:t>
            </a:r>
          </a:p>
        </p:txBody>
      </p:sp>
      <p:sp>
        <p:nvSpPr>
          <p:cNvPr id="2" name="Title 1"/>
          <p:cNvSpPr>
            <a:spLocks noGrp="1"/>
          </p:cNvSpPr>
          <p:nvPr>
            <p:ph type="title"/>
          </p:nvPr>
        </p:nvSpPr>
        <p:spPr/>
        <p:txBody>
          <a:bodyPr/>
          <a:lstStyle/>
          <a:p>
            <a:r>
              <a:rPr lang="en-US" dirty="0"/>
              <a:t>Roles and Responsibilities</a:t>
            </a:r>
          </a:p>
        </p:txBody>
      </p:sp>
    </p:spTree>
    <p:extLst>
      <p:ext uri="{BB962C8B-B14F-4D97-AF65-F5344CB8AC3E}">
        <p14:creationId xmlns:p14="http://schemas.microsoft.com/office/powerpoint/2010/main" val="401997264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1+#ppt_w/2"/>
                                          </p:val>
                                        </p:tav>
                                        <p:tav tm="100000">
                                          <p:val>
                                            <p:strVal val="#ppt_x"/>
                                          </p:val>
                                        </p:tav>
                                      </p:tavLst>
                                    </p:anim>
                                    <p:anim calcmode="lin" valueType="num">
                                      <p:cBhvr additive="base">
                                        <p:cTn id="20" dur="50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15105" y="1146200"/>
            <a:ext cx="8229600" cy="493712"/>
          </a:xfrm>
        </p:spPr>
        <p:txBody>
          <a:bodyPr anchor="t">
            <a:normAutofit/>
          </a:bodyPr>
          <a:lstStyle/>
          <a:p>
            <a:pPr marL="0" indent="0" algn="ctr">
              <a:buNone/>
            </a:pPr>
            <a:r>
              <a:rPr lang="en-US" sz="2400" dirty="0">
                <a:latin typeface="Calibri" charset="0"/>
                <a:ea typeface="Calibri" charset="0"/>
                <a:cs typeface="Calibri" charset="0"/>
              </a:rPr>
              <a:t>We all have a </a:t>
            </a:r>
            <a:r>
              <a:rPr lang="en-US" sz="2400" b="1" dirty="0">
                <a:latin typeface="Calibri" charset="0"/>
                <a:ea typeface="Calibri" charset="0"/>
                <a:cs typeface="Calibri" charset="0"/>
              </a:rPr>
              <a:t>shared responsibility </a:t>
            </a:r>
            <a:r>
              <a:rPr lang="en-US" sz="2400" dirty="0">
                <a:latin typeface="Calibri" charset="0"/>
                <a:ea typeface="Calibri" charset="0"/>
                <a:cs typeface="Calibri" charset="0"/>
              </a:rPr>
              <a:t>for a successful training</a:t>
            </a:r>
          </a:p>
          <a:p>
            <a:pPr marL="0" indent="0">
              <a:buNone/>
            </a:pPr>
            <a:endParaRPr lang="en-US" sz="2400" dirty="0">
              <a:latin typeface="Calibri" charset="0"/>
              <a:ea typeface="Calibri" charset="0"/>
              <a:cs typeface="Calibri" charset="0"/>
            </a:endParaRPr>
          </a:p>
          <a:p>
            <a:pPr marL="0" indent="0">
              <a:buNone/>
            </a:pPr>
            <a:endParaRPr lang="en-US" sz="2400" b="1" dirty="0">
              <a:latin typeface="Calibri" charset="0"/>
              <a:ea typeface="Calibri" charset="0"/>
              <a:cs typeface="Calibri" charset="0"/>
            </a:endParaRPr>
          </a:p>
          <a:p>
            <a:endParaRPr lang="en-US" sz="2400" dirty="0">
              <a:latin typeface="Calibri" charset="0"/>
              <a:ea typeface="Calibri" charset="0"/>
              <a:cs typeface="Calibri" charset="0"/>
            </a:endParaRPr>
          </a:p>
          <a:p>
            <a:endParaRPr lang="en-US" sz="2400" dirty="0">
              <a:latin typeface="Calibri" charset="0"/>
              <a:ea typeface="Calibri" charset="0"/>
              <a:cs typeface="Calibri" charset="0"/>
            </a:endParaRPr>
          </a:p>
          <a:p>
            <a:endParaRPr lang="en-US" sz="2400" dirty="0">
              <a:latin typeface="Calibri" charset="0"/>
              <a:ea typeface="Calibri" charset="0"/>
              <a:cs typeface="Calibri" charset="0"/>
            </a:endParaRPr>
          </a:p>
          <a:p>
            <a:pPr marL="0" indent="0">
              <a:buNone/>
            </a:pPr>
            <a:endParaRPr lang="en-US" sz="2400" dirty="0">
              <a:latin typeface="Calibri" charset="0"/>
              <a:ea typeface="Calibri" charset="0"/>
              <a:cs typeface="Calibri" charset="0"/>
            </a:endParaRPr>
          </a:p>
          <a:p>
            <a:pPr marL="0" indent="0">
              <a:buNone/>
            </a:pPr>
            <a:endParaRPr lang="en-US" sz="2400" dirty="0">
              <a:latin typeface="Calibri" charset="0"/>
              <a:ea typeface="Calibri" charset="0"/>
              <a:cs typeface="Calibri" charset="0"/>
            </a:endParaRPr>
          </a:p>
        </p:txBody>
      </p:sp>
      <p:sp>
        <p:nvSpPr>
          <p:cNvPr id="6" name="TextBox 5"/>
          <p:cNvSpPr txBox="1"/>
          <p:nvPr/>
        </p:nvSpPr>
        <p:spPr>
          <a:xfrm>
            <a:off x="309862" y="3142291"/>
            <a:ext cx="3028519" cy="3170099"/>
          </a:xfrm>
          <a:prstGeom prst="rect">
            <a:avLst/>
          </a:prstGeom>
          <a:noFill/>
          <a:ln>
            <a:noFill/>
          </a:ln>
        </p:spPr>
        <p:txBody>
          <a:bodyPr wrap="square" rtlCol="0">
            <a:spAutoFit/>
          </a:bodyPr>
          <a:lstStyle/>
          <a:p>
            <a:pPr marL="285750" indent="-285750" defTabSz="457200">
              <a:buFont typeface="Wingdings" panose="05000000000000000000" pitchFamily="2" charset="2"/>
              <a:buChar char="Ø"/>
            </a:pPr>
            <a:r>
              <a:rPr lang="en-US" sz="2000" dirty="0">
                <a:solidFill>
                  <a:prstClr val="black"/>
                </a:solidFill>
                <a:ea typeface="Calibri" charset="0"/>
                <a:cs typeface="Calibri" charset="0"/>
              </a:rPr>
              <a:t>Present and explain key </a:t>
            </a:r>
            <a:r>
              <a:rPr lang="en-US" sz="2000" b="1" dirty="0">
                <a:solidFill>
                  <a:prstClr val="black"/>
                </a:solidFill>
                <a:ea typeface="Calibri" charset="0"/>
                <a:cs typeface="Calibri" charset="0"/>
              </a:rPr>
              <a:t>cluster coordination concepts</a:t>
            </a:r>
          </a:p>
          <a:p>
            <a:pPr marL="285750" indent="-285750" defTabSz="457200">
              <a:buFont typeface="Wingdings" panose="05000000000000000000" pitchFamily="2" charset="2"/>
              <a:buChar char="Ø"/>
            </a:pPr>
            <a:r>
              <a:rPr lang="en-US" sz="2000" dirty="0">
                <a:solidFill>
                  <a:prstClr val="black"/>
                </a:solidFill>
                <a:ea typeface="Calibri" charset="0"/>
                <a:cs typeface="Calibri" charset="0"/>
              </a:rPr>
              <a:t>Facilitate discussions and feedback</a:t>
            </a:r>
          </a:p>
          <a:p>
            <a:pPr marL="285750" indent="-285750" defTabSz="457200">
              <a:buFont typeface="Wingdings" panose="05000000000000000000" pitchFamily="2" charset="2"/>
              <a:buChar char="Ø"/>
            </a:pPr>
            <a:r>
              <a:rPr lang="en-US" sz="2000" dirty="0">
                <a:solidFill>
                  <a:prstClr val="black"/>
                </a:solidFill>
                <a:ea typeface="Calibri" charset="0"/>
                <a:cs typeface="Calibri" charset="0"/>
              </a:rPr>
              <a:t>Help participants </a:t>
            </a:r>
            <a:r>
              <a:rPr lang="en-US" sz="2000" b="1" dirty="0">
                <a:solidFill>
                  <a:prstClr val="black"/>
                </a:solidFill>
                <a:ea typeface="Calibri" charset="0"/>
                <a:cs typeface="Calibri" charset="0"/>
              </a:rPr>
              <a:t>apply learning </a:t>
            </a:r>
            <a:r>
              <a:rPr lang="en-US" sz="2000" dirty="0">
                <a:solidFill>
                  <a:prstClr val="black"/>
                </a:solidFill>
                <a:ea typeface="Calibri" charset="0"/>
                <a:cs typeface="Calibri" charset="0"/>
              </a:rPr>
              <a:t>through group work </a:t>
            </a:r>
          </a:p>
          <a:p>
            <a:pPr marL="285750" indent="-285750" defTabSz="457200">
              <a:buFont typeface="Wingdings" panose="05000000000000000000" pitchFamily="2" charset="2"/>
              <a:buChar char="Ø"/>
            </a:pPr>
            <a:r>
              <a:rPr lang="en-US" sz="2000" dirty="0">
                <a:solidFill>
                  <a:prstClr val="black"/>
                </a:solidFill>
                <a:ea typeface="Calibri" charset="0"/>
                <a:cs typeface="Calibri" charset="0"/>
              </a:rPr>
              <a:t>Help keep participants </a:t>
            </a:r>
            <a:r>
              <a:rPr lang="en-US" sz="2000" b="1" dirty="0">
                <a:solidFill>
                  <a:prstClr val="black"/>
                </a:solidFill>
                <a:ea typeface="Calibri" charset="0"/>
                <a:cs typeface="Calibri" charset="0"/>
              </a:rPr>
              <a:t>focused and energized</a:t>
            </a:r>
          </a:p>
        </p:txBody>
      </p:sp>
      <p:sp>
        <p:nvSpPr>
          <p:cNvPr id="8" name="TextBox 7"/>
          <p:cNvSpPr txBox="1"/>
          <p:nvPr/>
        </p:nvSpPr>
        <p:spPr>
          <a:xfrm>
            <a:off x="6403492" y="3259787"/>
            <a:ext cx="2764894" cy="2554545"/>
          </a:xfrm>
          <a:prstGeom prst="rect">
            <a:avLst/>
          </a:prstGeom>
          <a:noFill/>
        </p:spPr>
        <p:txBody>
          <a:bodyPr wrap="square" rtlCol="0">
            <a:spAutoFit/>
          </a:bodyPr>
          <a:lstStyle/>
          <a:p>
            <a:pPr marL="285750" indent="-285750" defTabSz="457200">
              <a:buFont typeface="Wingdings" panose="05000000000000000000" pitchFamily="2" charset="2"/>
              <a:buChar char="Ø"/>
            </a:pPr>
            <a:r>
              <a:rPr lang="en-US" sz="2000" b="1" dirty="0">
                <a:solidFill>
                  <a:prstClr val="black"/>
                </a:solidFill>
                <a:ea typeface="Calibri" charset="0"/>
                <a:cs typeface="Calibri" charset="0"/>
              </a:rPr>
              <a:t>Turn off </a:t>
            </a:r>
            <a:r>
              <a:rPr lang="en-US" sz="2000" dirty="0">
                <a:solidFill>
                  <a:prstClr val="black"/>
                </a:solidFill>
                <a:ea typeface="Calibri" charset="0"/>
                <a:cs typeface="Calibri" charset="0"/>
              </a:rPr>
              <a:t>our mobile phones during sessions</a:t>
            </a:r>
          </a:p>
          <a:p>
            <a:pPr marL="285750" indent="-285750" defTabSz="457200">
              <a:buFont typeface="Wingdings" panose="05000000000000000000" pitchFamily="2" charset="2"/>
              <a:buChar char="Ø"/>
            </a:pPr>
            <a:r>
              <a:rPr lang="en-US" sz="2000" b="1" dirty="0">
                <a:solidFill>
                  <a:prstClr val="black"/>
                </a:solidFill>
                <a:ea typeface="Calibri" charset="0"/>
                <a:cs typeface="Calibri" charset="0"/>
              </a:rPr>
              <a:t>Not look </a:t>
            </a:r>
            <a:r>
              <a:rPr lang="en-US" sz="2000" dirty="0">
                <a:solidFill>
                  <a:prstClr val="black"/>
                </a:solidFill>
                <a:ea typeface="Calibri" charset="0"/>
                <a:cs typeface="Calibri" charset="0"/>
              </a:rPr>
              <a:t>at our emails during sessions</a:t>
            </a:r>
          </a:p>
          <a:p>
            <a:pPr marL="285750" indent="-285750" defTabSz="457200">
              <a:buFont typeface="Wingdings" panose="05000000000000000000" pitchFamily="2" charset="2"/>
              <a:buChar char="Ø"/>
            </a:pPr>
            <a:r>
              <a:rPr lang="en-US" sz="2000" dirty="0">
                <a:solidFill>
                  <a:prstClr val="black"/>
                </a:solidFill>
                <a:ea typeface="Calibri" charset="0"/>
                <a:cs typeface="Calibri" charset="0"/>
              </a:rPr>
              <a:t>Stay </a:t>
            </a:r>
            <a:r>
              <a:rPr lang="en-US" sz="2000" b="1" dirty="0">
                <a:solidFill>
                  <a:prstClr val="black"/>
                </a:solidFill>
                <a:ea typeface="Calibri" charset="0"/>
                <a:cs typeface="Calibri" charset="0"/>
              </a:rPr>
              <a:t>motivated and focused</a:t>
            </a:r>
          </a:p>
        </p:txBody>
      </p:sp>
      <p:sp>
        <p:nvSpPr>
          <p:cNvPr id="9" name="TextBox 8"/>
          <p:cNvSpPr txBox="1"/>
          <p:nvPr/>
        </p:nvSpPr>
        <p:spPr>
          <a:xfrm>
            <a:off x="3461574" y="3259787"/>
            <a:ext cx="2681185" cy="2677656"/>
          </a:xfrm>
          <a:prstGeom prst="rect">
            <a:avLst/>
          </a:prstGeom>
          <a:noFill/>
          <a:ln>
            <a:noFill/>
          </a:ln>
        </p:spPr>
        <p:txBody>
          <a:bodyPr wrap="square" rtlCol="0">
            <a:spAutoFit/>
          </a:bodyPr>
          <a:lstStyle>
            <a:defPPr>
              <a:defRPr lang="en-US"/>
            </a:defPPr>
            <a:lvl1pPr marL="285750" indent="-285750" defTabSz="457200">
              <a:buFont typeface="Wingdings" panose="05000000000000000000" pitchFamily="2" charset="2"/>
              <a:buChar char="Ø"/>
              <a:defRPr sz="2000">
                <a:solidFill>
                  <a:prstClr val="black"/>
                </a:solidFill>
                <a:ea typeface="Calibri" charset="0"/>
                <a:cs typeface="Calibri" charset="0"/>
              </a:defRPr>
            </a:lvl1pPr>
          </a:lstStyle>
          <a:p>
            <a:r>
              <a:rPr lang="en-US" sz="2400" dirty="0"/>
              <a:t>Arrive on time</a:t>
            </a:r>
          </a:p>
          <a:p>
            <a:r>
              <a:rPr lang="en-US" sz="2400" dirty="0"/>
              <a:t>Arrive prepared</a:t>
            </a:r>
          </a:p>
          <a:p>
            <a:r>
              <a:rPr lang="en-US" sz="2400" dirty="0"/>
              <a:t>Listen and speak respectfully</a:t>
            </a:r>
          </a:p>
          <a:p>
            <a:r>
              <a:rPr lang="en-US" sz="2400" dirty="0"/>
              <a:t>Participate in discussions and group work</a:t>
            </a:r>
          </a:p>
        </p:txBody>
      </p:sp>
      <p:pic>
        <p:nvPicPr>
          <p:cNvPr id="10" name="Picture 9"/>
          <p:cNvPicPr>
            <a:picLocks noChangeAspect="1"/>
          </p:cNvPicPr>
          <p:nvPr/>
        </p:nvPicPr>
        <p:blipFill>
          <a:blip r:embed="rId3"/>
          <a:stretch>
            <a:fillRect/>
          </a:stretch>
        </p:blipFill>
        <p:spPr>
          <a:xfrm>
            <a:off x="1105192" y="1593671"/>
            <a:ext cx="964344" cy="950368"/>
          </a:xfrm>
          <a:prstGeom prst="rect">
            <a:avLst/>
          </a:prstGeom>
        </p:spPr>
      </p:pic>
      <p:pic>
        <p:nvPicPr>
          <p:cNvPr id="11" name="Picture 10"/>
          <p:cNvPicPr>
            <a:picLocks noChangeAspect="1"/>
          </p:cNvPicPr>
          <p:nvPr/>
        </p:nvPicPr>
        <p:blipFill>
          <a:blip r:embed="rId4"/>
          <a:stretch>
            <a:fillRect/>
          </a:stretch>
        </p:blipFill>
        <p:spPr>
          <a:xfrm>
            <a:off x="4116491" y="1548306"/>
            <a:ext cx="957287" cy="950400"/>
          </a:xfrm>
          <a:prstGeom prst="rect">
            <a:avLst/>
          </a:prstGeom>
        </p:spPr>
      </p:pic>
      <p:pic>
        <p:nvPicPr>
          <p:cNvPr id="12" name="Picture 11"/>
          <p:cNvPicPr>
            <a:picLocks noChangeAspect="1"/>
          </p:cNvPicPr>
          <p:nvPr/>
        </p:nvPicPr>
        <p:blipFill>
          <a:blip r:embed="rId5"/>
          <a:stretch>
            <a:fillRect/>
          </a:stretch>
        </p:blipFill>
        <p:spPr>
          <a:xfrm>
            <a:off x="7134618" y="1469110"/>
            <a:ext cx="964376" cy="950400"/>
          </a:xfrm>
          <a:prstGeom prst="rect">
            <a:avLst/>
          </a:prstGeom>
        </p:spPr>
      </p:pic>
      <p:sp>
        <p:nvSpPr>
          <p:cNvPr id="2" name="Rectangle 1"/>
          <p:cNvSpPr/>
          <p:nvPr/>
        </p:nvSpPr>
        <p:spPr>
          <a:xfrm>
            <a:off x="750965" y="2544038"/>
            <a:ext cx="2184957" cy="461665"/>
          </a:xfrm>
          <a:prstGeom prst="rect">
            <a:avLst/>
          </a:prstGeom>
        </p:spPr>
        <p:txBody>
          <a:bodyPr wrap="none">
            <a:spAutoFit/>
          </a:bodyPr>
          <a:lstStyle/>
          <a:p>
            <a:pPr defTabSz="457200"/>
            <a:r>
              <a:rPr lang="en-US" sz="2400" b="1" dirty="0">
                <a:solidFill>
                  <a:prstClr val="black"/>
                </a:solidFill>
                <a:ea typeface="Calibri" charset="0"/>
                <a:cs typeface="Calibri" charset="0"/>
              </a:rPr>
              <a:t>Facilitators will:</a:t>
            </a:r>
            <a:endParaRPr lang="en-US" sz="2400" dirty="0">
              <a:solidFill>
                <a:prstClr val="black"/>
              </a:solidFill>
            </a:endParaRPr>
          </a:p>
        </p:txBody>
      </p:sp>
      <p:sp>
        <p:nvSpPr>
          <p:cNvPr id="4" name="Rectangle 3"/>
          <p:cNvSpPr/>
          <p:nvPr/>
        </p:nvSpPr>
        <p:spPr>
          <a:xfrm>
            <a:off x="3461574" y="2544038"/>
            <a:ext cx="2309351" cy="461665"/>
          </a:xfrm>
          <a:prstGeom prst="rect">
            <a:avLst/>
          </a:prstGeom>
        </p:spPr>
        <p:txBody>
          <a:bodyPr wrap="none">
            <a:spAutoFit/>
          </a:bodyPr>
          <a:lstStyle/>
          <a:p>
            <a:pPr algn="ctr" defTabSz="457200"/>
            <a:r>
              <a:rPr lang="en-US" sz="2400" b="1" dirty="0">
                <a:solidFill>
                  <a:prstClr val="black"/>
                </a:solidFill>
                <a:ea typeface="Calibri" charset="0"/>
                <a:cs typeface="Calibri" charset="0"/>
              </a:rPr>
              <a:t>Participants will:</a:t>
            </a:r>
          </a:p>
        </p:txBody>
      </p:sp>
      <p:sp>
        <p:nvSpPr>
          <p:cNvPr id="7" name="Rectangle 6"/>
          <p:cNvSpPr/>
          <p:nvPr/>
        </p:nvSpPr>
        <p:spPr>
          <a:xfrm>
            <a:off x="6822229" y="2544039"/>
            <a:ext cx="1589154" cy="461665"/>
          </a:xfrm>
          <a:prstGeom prst="rect">
            <a:avLst/>
          </a:prstGeom>
        </p:spPr>
        <p:txBody>
          <a:bodyPr wrap="none">
            <a:spAutoFit/>
          </a:bodyPr>
          <a:lstStyle/>
          <a:p>
            <a:pPr algn="ctr" defTabSz="457200"/>
            <a:r>
              <a:rPr lang="en-US" sz="2400" b="1" dirty="0">
                <a:solidFill>
                  <a:prstClr val="black"/>
                </a:solidFill>
                <a:ea typeface="Calibri" charset="0"/>
                <a:cs typeface="Calibri" charset="0"/>
              </a:rPr>
              <a:t>We all will:</a:t>
            </a:r>
          </a:p>
        </p:txBody>
      </p:sp>
      <p:sp>
        <p:nvSpPr>
          <p:cNvPr id="13" name="Title 12"/>
          <p:cNvSpPr>
            <a:spLocks noGrp="1"/>
          </p:cNvSpPr>
          <p:nvPr>
            <p:ph type="title"/>
          </p:nvPr>
        </p:nvSpPr>
        <p:spPr/>
        <p:txBody>
          <a:bodyPr/>
          <a:lstStyle/>
          <a:p>
            <a:r>
              <a:rPr lang="en-US" dirty="0"/>
              <a:t>How will we do this?</a:t>
            </a:r>
          </a:p>
        </p:txBody>
      </p:sp>
    </p:spTree>
    <p:extLst>
      <p:ext uri="{BB962C8B-B14F-4D97-AF65-F5344CB8AC3E}">
        <p14:creationId xmlns:p14="http://schemas.microsoft.com/office/powerpoint/2010/main" val="2548908152"/>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wipe(left)">
                                      <p:cBhvr>
                                        <p:cTn id="13" dur="500"/>
                                        <p:tgtEl>
                                          <p:spTgt spid="6">
                                            <p:txEl>
                                              <p:pRg st="0" end="0"/>
                                            </p:txEl>
                                          </p:spTgt>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wipe(left)">
                                      <p:cBhvr>
                                        <p:cTn id="17" dur="500"/>
                                        <p:tgtEl>
                                          <p:spTgt spid="6">
                                            <p:txEl>
                                              <p:pRg st="1" end="1"/>
                                            </p:txEl>
                                          </p:spTgt>
                                        </p:tgtEl>
                                      </p:cBhvr>
                                    </p:animEffect>
                                  </p:childTnLst>
                                </p:cTn>
                              </p:par>
                            </p:childTnLst>
                          </p:cTn>
                        </p:par>
                        <p:par>
                          <p:cTn id="18" fill="hold">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Effect transition="in" filter="wipe(left)">
                                      <p:cBhvr>
                                        <p:cTn id="21" dur="500"/>
                                        <p:tgtEl>
                                          <p:spTgt spid="6">
                                            <p:txEl>
                                              <p:pRg st="2" end="2"/>
                                            </p:txEl>
                                          </p:spTgt>
                                        </p:tgtEl>
                                      </p:cBhvr>
                                    </p:animEffect>
                                  </p:childTnLst>
                                </p:cTn>
                              </p:par>
                            </p:childTnLst>
                          </p:cTn>
                        </p:par>
                        <p:par>
                          <p:cTn id="22" fill="hold">
                            <p:stCondLst>
                              <p:cond delay="2000"/>
                            </p:stCondLst>
                            <p:childTnLst>
                              <p:par>
                                <p:cTn id="23" presetID="22" presetClass="entr" presetSubtype="8" fill="hold" grpId="0" nodeType="after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Effect transition="in" filter="wipe(left)">
                                      <p:cBhvr>
                                        <p:cTn id="25" dur="500"/>
                                        <p:tgtEl>
                                          <p:spTgt spid="6">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53" presetClass="entr" presetSubtype="16"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 calcmode="lin" valueType="num">
                                      <p:cBhvr>
                                        <p:cTn id="30" dur="500" fill="hold"/>
                                        <p:tgtEl>
                                          <p:spTgt spid="4"/>
                                        </p:tgtEl>
                                        <p:attrNameLst>
                                          <p:attrName>ppt_w</p:attrName>
                                        </p:attrNameLst>
                                      </p:cBhvr>
                                      <p:tavLst>
                                        <p:tav tm="0">
                                          <p:val>
                                            <p:fltVal val="0"/>
                                          </p:val>
                                        </p:tav>
                                        <p:tav tm="100000">
                                          <p:val>
                                            <p:strVal val="#ppt_w"/>
                                          </p:val>
                                        </p:tav>
                                      </p:tavLst>
                                    </p:anim>
                                    <p:anim calcmode="lin" valueType="num">
                                      <p:cBhvr>
                                        <p:cTn id="31" dur="500" fill="hold"/>
                                        <p:tgtEl>
                                          <p:spTgt spid="4"/>
                                        </p:tgtEl>
                                        <p:attrNameLst>
                                          <p:attrName>ppt_h</p:attrName>
                                        </p:attrNameLst>
                                      </p:cBhvr>
                                      <p:tavLst>
                                        <p:tav tm="0">
                                          <p:val>
                                            <p:fltVal val="0"/>
                                          </p:val>
                                        </p:tav>
                                        <p:tav tm="100000">
                                          <p:val>
                                            <p:strVal val="#ppt_h"/>
                                          </p:val>
                                        </p:tav>
                                      </p:tavLst>
                                    </p:anim>
                                    <p:animEffect transition="in" filter="fade">
                                      <p:cBhvr>
                                        <p:cTn id="32" dur="500"/>
                                        <p:tgtEl>
                                          <p:spTgt spid="4"/>
                                        </p:tgtEl>
                                      </p:cBhvr>
                                    </p:animEffect>
                                  </p:childTnLst>
                                </p:cTn>
                              </p:par>
                            </p:childTnLst>
                          </p:cTn>
                        </p:par>
                        <p:par>
                          <p:cTn id="33" fill="hold">
                            <p:stCondLst>
                              <p:cond delay="500"/>
                            </p:stCondLst>
                            <p:childTnLst>
                              <p:par>
                                <p:cTn id="34" presetID="22" presetClass="entr" presetSubtype="8" fill="hold" grpId="0" nodeType="afterEffect">
                                  <p:stCondLst>
                                    <p:cond delay="0"/>
                                  </p:stCondLst>
                                  <p:childTnLst>
                                    <p:set>
                                      <p:cBhvr>
                                        <p:cTn id="35" dur="1" fill="hold">
                                          <p:stCondLst>
                                            <p:cond delay="0"/>
                                          </p:stCondLst>
                                        </p:cTn>
                                        <p:tgtEl>
                                          <p:spTgt spid="9">
                                            <p:txEl>
                                              <p:pRg st="0" end="0"/>
                                            </p:txEl>
                                          </p:spTgt>
                                        </p:tgtEl>
                                        <p:attrNameLst>
                                          <p:attrName>style.visibility</p:attrName>
                                        </p:attrNameLst>
                                      </p:cBhvr>
                                      <p:to>
                                        <p:strVal val="visible"/>
                                      </p:to>
                                    </p:set>
                                    <p:animEffect transition="in" filter="wipe(left)">
                                      <p:cBhvr>
                                        <p:cTn id="36" dur="500"/>
                                        <p:tgtEl>
                                          <p:spTgt spid="9">
                                            <p:txEl>
                                              <p:pRg st="0" end="0"/>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9">
                                            <p:txEl>
                                              <p:pRg st="1" end="1"/>
                                            </p:txEl>
                                          </p:spTgt>
                                        </p:tgtEl>
                                        <p:attrNameLst>
                                          <p:attrName>style.visibility</p:attrName>
                                        </p:attrNameLst>
                                      </p:cBhvr>
                                      <p:to>
                                        <p:strVal val="visible"/>
                                      </p:to>
                                    </p:set>
                                    <p:animEffect transition="in" filter="wipe(left)">
                                      <p:cBhvr>
                                        <p:cTn id="41" dur="500"/>
                                        <p:tgtEl>
                                          <p:spTgt spid="9">
                                            <p:txEl>
                                              <p:pRg st="1" end="1"/>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9">
                                            <p:txEl>
                                              <p:pRg st="2" end="2"/>
                                            </p:txEl>
                                          </p:spTgt>
                                        </p:tgtEl>
                                        <p:attrNameLst>
                                          <p:attrName>style.visibility</p:attrName>
                                        </p:attrNameLst>
                                      </p:cBhvr>
                                      <p:to>
                                        <p:strVal val="visible"/>
                                      </p:to>
                                    </p:set>
                                    <p:animEffect transition="in" filter="wipe(left)">
                                      <p:cBhvr>
                                        <p:cTn id="46" dur="500"/>
                                        <p:tgtEl>
                                          <p:spTgt spid="9">
                                            <p:txEl>
                                              <p:pRg st="2" end="2"/>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grpId="0" nodeType="clickEffect">
                                  <p:stCondLst>
                                    <p:cond delay="0"/>
                                  </p:stCondLst>
                                  <p:childTnLst>
                                    <p:set>
                                      <p:cBhvr>
                                        <p:cTn id="50" dur="1" fill="hold">
                                          <p:stCondLst>
                                            <p:cond delay="0"/>
                                          </p:stCondLst>
                                        </p:cTn>
                                        <p:tgtEl>
                                          <p:spTgt spid="9">
                                            <p:txEl>
                                              <p:pRg st="3" end="3"/>
                                            </p:txEl>
                                          </p:spTgt>
                                        </p:tgtEl>
                                        <p:attrNameLst>
                                          <p:attrName>style.visibility</p:attrName>
                                        </p:attrNameLst>
                                      </p:cBhvr>
                                      <p:to>
                                        <p:strVal val="visible"/>
                                      </p:to>
                                    </p:set>
                                    <p:animEffect transition="in" filter="wipe(left)">
                                      <p:cBhvr>
                                        <p:cTn id="51" dur="500"/>
                                        <p:tgtEl>
                                          <p:spTgt spid="9">
                                            <p:txEl>
                                              <p:pRg st="3" end="3"/>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7"/>
                                        </p:tgtEl>
                                        <p:attrNameLst>
                                          <p:attrName>style.visibility</p:attrName>
                                        </p:attrNameLst>
                                      </p:cBhvr>
                                      <p:to>
                                        <p:strVal val="visible"/>
                                      </p:to>
                                    </p:set>
                                    <p:anim calcmode="lin" valueType="num">
                                      <p:cBhvr>
                                        <p:cTn id="56" dur="500" fill="hold"/>
                                        <p:tgtEl>
                                          <p:spTgt spid="7"/>
                                        </p:tgtEl>
                                        <p:attrNameLst>
                                          <p:attrName>ppt_w</p:attrName>
                                        </p:attrNameLst>
                                      </p:cBhvr>
                                      <p:tavLst>
                                        <p:tav tm="0">
                                          <p:val>
                                            <p:fltVal val="0"/>
                                          </p:val>
                                        </p:tav>
                                        <p:tav tm="100000">
                                          <p:val>
                                            <p:strVal val="#ppt_w"/>
                                          </p:val>
                                        </p:tav>
                                      </p:tavLst>
                                    </p:anim>
                                    <p:anim calcmode="lin" valueType="num">
                                      <p:cBhvr>
                                        <p:cTn id="57" dur="500" fill="hold"/>
                                        <p:tgtEl>
                                          <p:spTgt spid="7"/>
                                        </p:tgtEl>
                                        <p:attrNameLst>
                                          <p:attrName>ppt_h</p:attrName>
                                        </p:attrNameLst>
                                      </p:cBhvr>
                                      <p:tavLst>
                                        <p:tav tm="0">
                                          <p:val>
                                            <p:fltVal val="0"/>
                                          </p:val>
                                        </p:tav>
                                        <p:tav tm="100000">
                                          <p:val>
                                            <p:strVal val="#ppt_h"/>
                                          </p:val>
                                        </p:tav>
                                      </p:tavLst>
                                    </p:anim>
                                    <p:animEffect transition="in" filter="fade">
                                      <p:cBhvr>
                                        <p:cTn id="58" dur="500"/>
                                        <p:tgtEl>
                                          <p:spTgt spid="7"/>
                                        </p:tgtEl>
                                      </p:cBhvr>
                                    </p:animEffect>
                                  </p:childTnLst>
                                </p:cTn>
                              </p:par>
                            </p:childTnLst>
                          </p:cTn>
                        </p:par>
                        <p:par>
                          <p:cTn id="59" fill="hold">
                            <p:stCondLst>
                              <p:cond delay="500"/>
                            </p:stCondLst>
                            <p:childTnLst>
                              <p:par>
                                <p:cTn id="60" presetID="22" presetClass="entr" presetSubtype="8" fill="hold" grpId="0" nodeType="afterEffect">
                                  <p:stCondLst>
                                    <p:cond delay="0"/>
                                  </p:stCondLst>
                                  <p:childTnLst>
                                    <p:set>
                                      <p:cBhvr>
                                        <p:cTn id="61" dur="1" fill="hold">
                                          <p:stCondLst>
                                            <p:cond delay="0"/>
                                          </p:stCondLst>
                                        </p:cTn>
                                        <p:tgtEl>
                                          <p:spTgt spid="8">
                                            <p:txEl>
                                              <p:pRg st="0" end="0"/>
                                            </p:txEl>
                                          </p:spTgt>
                                        </p:tgtEl>
                                        <p:attrNameLst>
                                          <p:attrName>style.visibility</p:attrName>
                                        </p:attrNameLst>
                                      </p:cBhvr>
                                      <p:to>
                                        <p:strVal val="visible"/>
                                      </p:to>
                                    </p:set>
                                    <p:animEffect transition="in" filter="wipe(left)">
                                      <p:cBhvr>
                                        <p:cTn id="62" dur="500"/>
                                        <p:tgtEl>
                                          <p:spTgt spid="8">
                                            <p:txEl>
                                              <p:pRg st="0" end="0"/>
                                            </p:txEl>
                                          </p:spTgt>
                                        </p:tgtEl>
                                      </p:cBhvr>
                                    </p:animEffect>
                                  </p:childTnLst>
                                </p:cTn>
                              </p:par>
                            </p:childTnLst>
                          </p:cTn>
                        </p:par>
                        <p:par>
                          <p:cTn id="63" fill="hold">
                            <p:stCondLst>
                              <p:cond delay="1000"/>
                            </p:stCondLst>
                            <p:childTnLst>
                              <p:par>
                                <p:cTn id="64" presetID="22" presetClass="entr" presetSubtype="8" fill="hold" grpId="0" nodeType="afterEffect">
                                  <p:stCondLst>
                                    <p:cond delay="0"/>
                                  </p:stCondLst>
                                  <p:childTnLst>
                                    <p:set>
                                      <p:cBhvr>
                                        <p:cTn id="65" dur="1" fill="hold">
                                          <p:stCondLst>
                                            <p:cond delay="0"/>
                                          </p:stCondLst>
                                        </p:cTn>
                                        <p:tgtEl>
                                          <p:spTgt spid="8">
                                            <p:txEl>
                                              <p:pRg st="1" end="1"/>
                                            </p:txEl>
                                          </p:spTgt>
                                        </p:tgtEl>
                                        <p:attrNameLst>
                                          <p:attrName>style.visibility</p:attrName>
                                        </p:attrNameLst>
                                      </p:cBhvr>
                                      <p:to>
                                        <p:strVal val="visible"/>
                                      </p:to>
                                    </p:set>
                                    <p:animEffect transition="in" filter="wipe(left)">
                                      <p:cBhvr>
                                        <p:cTn id="66" dur="500"/>
                                        <p:tgtEl>
                                          <p:spTgt spid="8">
                                            <p:txEl>
                                              <p:pRg st="1" end="1"/>
                                            </p:txEl>
                                          </p:spTgt>
                                        </p:tgtEl>
                                      </p:cBhvr>
                                    </p:animEffect>
                                  </p:childTnLst>
                                </p:cTn>
                              </p:par>
                            </p:childTnLst>
                          </p:cTn>
                        </p:par>
                        <p:par>
                          <p:cTn id="67" fill="hold">
                            <p:stCondLst>
                              <p:cond delay="1500"/>
                            </p:stCondLst>
                            <p:childTnLst>
                              <p:par>
                                <p:cTn id="68" presetID="22" presetClass="entr" presetSubtype="8" fill="hold" grpId="0" nodeType="afterEffect">
                                  <p:stCondLst>
                                    <p:cond delay="0"/>
                                  </p:stCondLst>
                                  <p:childTnLst>
                                    <p:set>
                                      <p:cBhvr>
                                        <p:cTn id="69" dur="1" fill="hold">
                                          <p:stCondLst>
                                            <p:cond delay="0"/>
                                          </p:stCondLst>
                                        </p:cTn>
                                        <p:tgtEl>
                                          <p:spTgt spid="8">
                                            <p:txEl>
                                              <p:pRg st="2" end="2"/>
                                            </p:txEl>
                                          </p:spTgt>
                                        </p:tgtEl>
                                        <p:attrNameLst>
                                          <p:attrName>style.visibility</p:attrName>
                                        </p:attrNameLst>
                                      </p:cBhvr>
                                      <p:to>
                                        <p:strVal val="visible"/>
                                      </p:to>
                                    </p:set>
                                    <p:animEffect transition="in" filter="wipe(left)">
                                      <p:cBhvr>
                                        <p:cTn id="70"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P spid="9" grpId="0" build="p"/>
      <p:bldP spid="2" grpId="0"/>
      <p:bldP spid="4" grpId="0"/>
      <p:bldP spid="7" grpId="0"/>
    </p:bldLst>
  </p:timing>
</p:sld>
</file>

<file path=ppt/theme/theme1.xml><?xml version="1.0" encoding="utf-8"?>
<a:theme xmlns:a="http://schemas.openxmlformats.org/drawingml/2006/main" name="PowerPoint Template with examples">
  <a:themeElements>
    <a:clrScheme name="RedR Brand Theme">
      <a:dk1>
        <a:srgbClr val="231F20"/>
      </a:dk1>
      <a:lt1>
        <a:sysClr val="window" lastClr="FFFFFF"/>
      </a:lt1>
      <a:dk2>
        <a:srgbClr val="4A8DAA"/>
      </a:dk2>
      <a:lt2>
        <a:srgbClr val="EE3528"/>
      </a:lt2>
      <a:accent1>
        <a:srgbClr val="4A8DAA"/>
      </a:accent1>
      <a:accent2>
        <a:srgbClr val="EE3528"/>
      </a:accent2>
      <a:accent3>
        <a:srgbClr val="808285"/>
      </a:accent3>
      <a:accent4>
        <a:srgbClr val="1D5873"/>
      </a:accent4>
      <a:accent5>
        <a:srgbClr val="80C2DE"/>
      </a:accent5>
      <a:accent6>
        <a:srgbClr val="FFFFFF"/>
      </a:accent6>
      <a:hlink>
        <a:srgbClr val="EE3528"/>
      </a:hlink>
      <a:folHlink>
        <a:srgbClr val="4A8DAA"/>
      </a:folHlink>
    </a:clrScheme>
    <a:fontScheme name="Oswald and Roboto">
      <a:majorFont>
        <a:latin typeface="Oswald"/>
        <a:ea typeface=""/>
        <a:cs typeface=""/>
      </a:majorFont>
      <a:minorFont>
        <a:latin typeface="Roboto Condense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ga975397408f43e4b84ec8e5a598e523 xmlns="ca283e0b-db31-4043-a2ef-b80661bf084a">
      <Terms xmlns="http://schemas.microsoft.com/office/infopath/2007/PartnerControls">
        <TermInfo xmlns="http://schemas.microsoft.com/office/infopath/2007/PartnerControls">
          <TermName xmlns="http://schemas.microsoft.com/office/infopath/2007/PartnerControls">Office of Emergency Prog.-456F</TermName>
          <TermId xmlns="http://schemas.microsoft.com/office/infopath/2007/PartnerControls">98de697e-6403-48a0-9bce-654c90399d04</TermId>
        </TermInfo>
      </Terms>
    </ga975397408f43e4b84ec8e5a598e523>
    <TaxCatchAll xmlns="ca283e0b-db31-4043-a2ef-b80661bf084a">
      <Value>10</Value>
      <Value>12</Value>
      <Value>163</Value>
      <Value>196</Value>
      <Value>3</Value>
      <Value>104</Value>
    </TaxCatchAll>
    <k8c968e8c72a4eda96b7e8fdbe192be2 xmlns="ca283e0b-db31-4043-a2ef-b80661bf084a">
      <Terms xmlns="http://schemas.microsoft.com/office/infopath/2007/PartnerControls"/>
    </k8c968e8c72a4eda96b7e8fdbe192be2>
    <ContentStatus xmlns="ca283e0b-db31-4043-a2ef-b80661bf084a" xsi:nil="true"/>
    <DateTransmittedEmail xmlns="ca283e0b-db31-4043-a2ef-b80661bf084a" xsi:nil="true"/>
    <SenderEmail xmlns="ca283e0b-db31-4043-a2ef-b80661bf084a" xsi:nil="true"/>
    <IconOverlay xmlns="http://schemas.microsoft.com/sharepoint/v4" xsi:nil="true"/>
    <ContentLanguage xmlns="ca283e0b-db31-4043-a2ef-b80661bf084a">English</ContentLanguage>
    <h6a71f3e574e4344bc34f3fc9dd20054 xmlns="ca283e0b-db31-4043-a2ef-b80661bf084a">
      <Terms xmlns="http://schemas.microsoft.com/office/infopath/2007/PartnerControls">
        <TermInfo xmlns="http://schemas.microsoft.com/office/infopath/2007/PartnerControls">
          <TermName xmlns="http://schemas.microsoft.com/office/infopath/2007/PartnerControls">Nutrition Humanitarian Cluster, Coordination</TermName>
          <TermId xmlns="http://schemas.microsoft.com/office/infopath/2007/PartnerControls">414c5639-61e6-4b56-aaa5-511cdacc25c2</TermId>
        </TermInfo>
      </Terms>
    </h6a71f3e574e4344bc34f3fc9dd20054>
    <TaxKeywordTaxHTField xmlns="5858627f-d058-4b92-9b52-677b5fd7d454">
      <Terms xmlns="http://schemas.microsoft.com/office/infopath/2007/PartnerControls">
        <TermInfo xmlns="http://schemas.microsoft.com/office/infopath/2007/PartnerControls">
          <TermName xmlns="http://schemas.microsoft.com/office/infopath/2007/PartnerControls">NCC</TermName>
          <TermId xmlns="http://schemas.microsoft.com/office/infopath/2007/PartnerControls">37acde9b-31c8-46a8-8f12-aa74bad75c11</TermId>
        </TermInfo>
        <TermInfo xmlns="http://schemas.microsoft.com/office/infopath/2007/PartnerControls">
          <TermName xmlns="http://schemas.microsoft.com/office/infopath/2007/PartnerControls">Training</TermName>
          <TermId xmlns="http://schemas.microsoft.com/office/infopath/2007/PartnerControls">e274f566-a9bf-4f70-80f5-de4ef515adf5</TermId>
        </TermInfo>
        <TermInfo xmlns="http://schemas.microsoft.com/office/infopath/2007/PartnerControls">
          <TermName xmlns="http://schemas.microsoft.com/office/infopath/2007/PartnerControls">Subnational</TermName>
          <TermId xmlns="http://schemas.microsoft.com/office/infopath/2007/PartnerControls">32144de7-b842-4aa8-aa89-dcda5227d104</TermId>
        </TermInfo>
      </Terms>
    </TaxKeywordTaxHTField>
    <CategoryDescription xmlns="http://schemas.microsoft.com/sharepoint.v3">Master GNC packages.
2019 Subnational NCC</CategoryDescription>
    <mda26ace941f4791a7314a339fee829c xmlns="ca283e0b-db31-4043-a2ef-b80661bf084a">
      <Terms xmlns="http://schemas.microsoft.com/office/infopath/2007/PartnerControls">
        <TermInfo xmlns="http://schemas.microsoft.com/office/infopath/2007/PartnerControls">
          <TermName xmlns="http://schemas.microsoft.com/office/infopath/2007/PartnerControls">Training/ instructional materials, toolkits, user guides (non-ICT)</TermName>
          <TermId xmlns="http://schemas.microsoft.com/office/infopath/2007/PartnerControls">f7254839-f39a-4063-9d34-45784defb8cb</TermId>
        </TermInfo>
      </Terms>
    </mda26ace941f4791a7314a339fee829c>
    <RecipientsEmail xmlns="ca283e0b-db31-4043-a2ef-b80661bf084a" xsi:nil="true"/>
    <WrittenBy xmlns="ca283e0b-db31-4043-a2ef-b80661bf084a">
      <UserInfo>
        <DisplayName/>
        <AccountId xsi:nil="true"/>
        <AccountType/>
      </UserInfo>
    </WrittenBy>
    <_dlc_DocId xmlns="5858627f-d058-4b92-9b52-677b5fd7d454">EMOPSGCCU-1435067120-18706</_dlc_DocId>
    <_dlc_DocIdUrl xmlns="5858627f-d058-4b92-9b52-677b5fd7d454">
      <Url>https://unicef.sharepoint.com/teams/EMOPS-GCCU/_layouts/15/DocIdRedir.aspx?ID=EMOPSGCCU-1435067120-18706</Url>
      <Description>EMOPSGCCU-1435067120-18706</Description>
    </_dlc_DocIdUrl>
  </documentManagement>
</p:properties>
</file>

<file path=customXml/item3.xml><?xml version="1.0" encoding="utf-8"?>
<ct:contentTypeSchema xmlns:ct="http://schemas.microsoft.com/office/2006/metadata/contentType" xmlns:ma="http://schemas.microsoft.com/office/2006/metadata/properties/metaAttributes" ct:_="" ma:_="" ma:contentTypeName="UNICEF Document" ma:contentTypeID="0x0101009BA85F8052A6DA4FA3E31FF9F74C6970006192CA8317E1FF49B6A7FEB870A3A8D6" ma:contentTypeVersion="35" ma:contentTypeDescription="" ma:contentTypeScope="" ma:versionID="12d1c3943addee87628e412199d83abd">
  <xsd:schema xmlns:xsd="http://www.w3.org/2001/XMLSchema" xmlns:xs="http://www.w3.org/2001/XMLSchema" xmlns:p="http://schemas.microsoft.com/office/2006/metadata/properties" xmlns:ns1="http://schemas.microsoft.com/sharepoint/v3" xmlns:ns2="ca283e0b-db31-4043-a2ef-b80661bf084a" xmlns:ns3="http://schemas.microsoft.com/sharepoint.v3" xmlns:ns4="http://schemas.microsoft.com/sharepoint/v4" xmlns:ns5="5858627f-d058-4b92-9b52-677b5fd7d454" xmlns:ns6="a438dd15-07ca-4cdc-82a3-f2206b92025e" targetNamespace="http://schemas.microsoft.com/office/2006/metadata/properties" ma:root="true" ma:fieldsID="e8e4805b8cc2face6d425e188d9577e3" ns1:_="" ns2:_="" ns3:_="" ns4:_="" ns5:_="" ns6:_="">
    <xsd:import namespace="http://schemas.microsoft.com/sharepoint/v3"/>
    <xsd:import namespace="ca283e0b-db31-4043-a2ef-b80661bf084a"/>
    <xsd:import namespace="http://schemas.microsoft.com/sharepoint.v3"/>
    <xsd:import namespace="http://schemas.microsoft.com/sharepoint/v4"/>
    <xsd:import namespace="5858627f-d058-4b92-9b52-677b5fd7d454"/>
    <xsd:import namespace="a438dd15-07ca-4cdc-82a3-f2206b92025e"/>
    <xsd:element name="properties">
      <xsd:complexType>
        <xsd:sequence>
          <xsd:element name="documentManagement">
            <xsd:complexType>
              <xsd:all>
                <xsd:element ref="ns2:WrittenBy" minOccurs="0"/>
                <xsd:element ref="ns2:ContentLanguage" minOccurs="0"/>
                <xsd:element ref="ns3:CategoryDescription" minOccurs="0"/>
                <xsd:element ref="ns2:RecipientsEmail" minOccurs="0"/>
                <xsd:element ref="ns2:SenderEmail" minOccurs="0"/>
                <xsd:element ref="ns2:DateTransmittedEmail" minOccurs="0"/>
                <xsd:element ref="ns2:k8c968e8c72a4eda96b7e8fdbe192be2" minOccurs="0"/>
                <xsd:element ref="ns2:ga975397408f43e4b84ec8e5a598e523" minOccurs="0"/>
                <xsd:element ref="ns2:mda26ace941f4791a7314a339fee829c" minOccurs="0"/>
                <xsd:element ref="ns2:TaxCatchAllLabel" minOccurs="0"/>
                <xsd:element ref="ns2:TaxCatchAll" minOccurs="0"/>
                <xsd:element ref="ns2:h6a71f3e574e4344bc34f3fc9dd20054" minOccurs="0"/>
                <xsd:element ref="ns2:ContentStatus" minOccurs="0"/>
                <xsd:element ref="ns4:IconOverlay" minOccurs="0"/>
                <xsd:element ref="ns1:_vti_ItemDeclaredRecord" minOccurs="0"/>
                <xsd:element ref="ns1:_vti_ItemHoldRecordStatus" minOccurs="0"/>
                <xsd:element ref="ns5:TaxKeywordTaxHTField" minOccurs="0"/>
                <xsd:element ref="ns6:MediaServiceMetadata" minOccurs="0"/>
                <xsd:element ref="ns6:MediaServiceFastMetadata" minOccurs="0"/>
                <xsd:element ref="ns6:MediaServiceDateTaken" minOccurs="0"/>
                <xsd:element ref="ns6:MediaServiceAutoTags" minOccurs="0"/>
                <xsd:element ref="ns6:MediaServiceGenerationTime" minOccurs="0"/>
                <xsd:element ref="ns6:MediaServiceEventHashCode" minOccurs="0"/>
                <xsd:element ref="ns6:MediaServiceOCR" minOccurs="0"/>
                <xsd:element ref="ns5:SharedWithUsers" minOccurs="0"/>
                <xsd:element ref="ns5:SharedWithDetails" minOccurs="0"/>
                <xsd:element ref="ns6:MediaServiceLocation" minOccurs="0"/>
                <xsd:element ref="ns5:_dlc_DocId" minOccurs="0"/>
                <xsd:element ref="ns5:_dlc_DocIdUrl" minOccurs="0"/>
                <xsd:element ref="ns5:_dlc_DocIdPersistId" minOccurs="0"/>
                <xsd:element ref="ns6:MediaServiceAutoKeyPoints" minOccurs="0"/>
                <xsd:element ref="ns6: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vti_ItemDeclaredRecord" ma:index="27" nillable="true" ma:displayName="Declared Record" ma:hidden="true" ma:internalName="_vti_ItemDeclaredRecord" ma:readOnly="true">
      <xsd:simpleType>
        <xsd:restriction base="dms:DateTime"/>
      </xsd:simpleType>
    </xsd:element>
    <xsd:element name="_vti_ItemHoldRecordStatus" ma:index="28" nillable="true" ma:displayName="Hold and Record Status" ma:decimals="0" ma:description="" ma:hidden="true" ma:indexed="true" ma:internalName="_vti_ItemHoldRecordStatu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a283e0b-db31-4043-a2ef-b80661bf084a" elementFormDefault="qualified">
    <xsd:import namespace="http://schemas.microsoft.com/office/2006/documentManagement/types"/>
    <xsd:import namespace="http://schemas.microsoft.com/office/infopath/2007/PartnerControls"/>
    <xsd:element name="WrittenBy" ma:index="3" nillable="true" ma:displayName="Written By" ma:description="‘Written By’ is auto-completed with the name of the uploader, but can be edited if you are uploading on behalf of someone else." ma:list="UserInfo" ma:SharePointGroup="0" ma:internalName="WrittenBy" ma:readOnly="fals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ContentLanguage" ma:index="4" nillable="true" ma:displayName="Content Language *" ma:default="English" ma:format="RadioButtons" ma:indexed="true" ma:internalName="ContentLanguage" ma:readOnly="false">
      <xsd:simpleType>
        <xsd:restriction base="dms:Choice">
          <xsd:enumeration value="English"/>
          <xsd:enumeration value="French"/>
          <xsd:enumeration value="Spanish"/>
          <xsd:enumeration value="Russian"/>
          <xsd:enumeration value="Chinese"/>
          <xsd:enumeration value="Arabic"/>
          <xsd:enumeration value="other"/>
        </xsd:restriction>
      </xsd:simpleType>
    </xsd:element>
    <xsd:element name="RecipientsEmail" ma:index="9" nillable="true" ma:displayName="Recipients (email)" ma:hidden="true" ma:internalName="RecipientsEmail" ma:readOnly="false">
      <xsd:simpleType>
        <xsd:restriction base="dms:Text">
          <xsd:maxLength value="255"/>
        </xsd:restriction>
      </xsd:simpleType>
    </xsd:element>
    <xsd:element name="SenderEmail" ma:index="10" nillable="true" ma:displayName="Sender (email)" ma:hidden="true" ma:internalName="SenderEmail" ma:readOnly="false">
      <xsd:simpleType>
        <xsd:restriction base="dms:Text">
          <xsd:maxLength value="255"/>
        </xsd:restriction>
      </xsd:simpleType>
    </xsd:element>
    <xsd:element name="DateTransmittedEmail" ma:index="11" nillable="true" ma:displayName="Date transmitted (email)" ma:format="DateTime" ma:hidden="true" ma:internalName="DateTransmittedEmail" ma:readOnly="false">
      <xsd:simpleType>
        <xsd:restriction base="dms:DateTime"/>
      </xsd:simpleType>
    </xsd:element>
    <xsd:element name="k8c968e8c72a4eda96b7e8fdbe192be2" ma:index="12" nillable="true" ma:taxonomy="true" ma:internalName="k8c968e8c72a4eda96b7e8fdbe192be2" ma:taxonomyFieldName="GeographicScope" ma:displayName="Geographic Scope" ma:default="" ma:fieldId="{48c968e8-c72a-4eda-96b7-e8fdbe192be2}" ma:taxonomyMulti="true" ma:sspId="73f51738-d318-4883-9d64-4f0bd0ccc55e" ma:termSetId="0a00fedf-defc-4fe3-a3bf-9929b29a638e" ma:anchorId="00000000-0000-0000-0000-000000000000" ma:open="false" ma:isKeyword="false">
      <xsd:complexType>
        <xsd:sequence>
          <xsd:element ref="pc:Terms" minOccurs="0" maxOccurs="1"/>
        </xsd:sequence>
      </xsd:complexType>
    </xsd:element>
    <xsd:element name="ga975397408f43e4b84ec8e5a598e523" ma:index="16" nillable="true" ma:taxonomy="true" ma:internalName="ga975397408f43e4b84ec8e5a598e523" ma:taxonomyFieldName="OfficeDivision" ma:displayName="Office/Division *" ma:default="32;#Office of Emergency Prog.-456F|98de697e-6403-48a0-9bce-654c90399d04" ma:fieldId="{0a975397-408f-43e4-b84e-c8e5a598e523}" ma:sspId="73f51738-d318-4883-9d64-4f0bd0ccc55e" ma:termSetId="1761a25e-44f4-4213-964a-f96c515e12cb" ma:anchorId="00000000-0000-0000-0000-000000000000" ma:open="false" ma:isKeyword="false">
      <xsd:complexType>
        <xsd:sequence>
          <xsd:element ref="pc:Terms" minOccurs="0" maxOccurs="1"/>
        </xsd:sequence>
      </xsd:complexType>
    </xsd:element>
    <xsd:element name="mda26ace941f4791a7314a339fee829c" ma:index="17" nillable="true" ma:taxonomy="true" ma:internalName="mda26ace941f4791a7314a339fee829c" ma:taxonomyFieldName="DocumentType" ma:displayName="Document Type *" ma:indexed="true" ma:readOnly="false" ma:default="" ma:fieldId="{6da26ace-941f-4791-a731-4a339fee829c}" ma:sspId="73f51738-d318-4883-9d64-4f0bd0ccc55e" ma:termSetId="f93b6877-8902-4378-8587-5ec85f36ead9" ma:anchorId="00000000-0000-0000-0000-000000000000" ma:open="false" ma:isKeyword="false">
      <xsd:complexType>
        <xsd:sequence>
          <xsd:element ref="pc:Terms" minOccurs="0" maxOccurs="1"/>
        </xsd:sequence>
      </xsd:complexType>
    </xsd:element>
    <xsd:element name="TaxCatchAllLabel" ma:index="18" nillable="true" ma:displayName="Taxonomy Catch All Column1" ma:hidden="true" ma:list="{e129f4a5-dc42-4d6e-b210-548907d0accc}" ma:internalName="TaxCatchAllLabel" ma:readOnly="true" ma:showField="CatchAllDataLabel" ma:web="5858627f-d058-4b92-9b52-677b5fd7d454">
      <xsd:complexType>
        <xsd:complexContent>
          <xsd:extension base="dms:MultiChoiceLookup">
            <xsd:sequence>
              <xsd:element name="Value" type="dms:Lookup" maxOccurs="unbounded" minOccurs="0" nillable="true"/>
            </xsd:sequence>
          </xsd:extension>
        </xsd:complexContent>
      </xsd:complexType>
    </xsd:element>
    <xsd:element name="TaxCatchAll" ma:index="22" nillable="true" ma:displayName="Taxonomy Catch All Column" ma:hidden="true" ma:list="{e129f4a5-dc42-4d6e-b210-548907d0accc}" ma:internalName="TaxCatchAll" ma:showField="CatchAllData" ma:web="5858627f-d058-4b92-9b52-677b5fd7d454">
      <xsd:complexType>
        <xsd:complexContent>
          <xsd:extension base="dms:MultiChoiceLookup">
            <xsd:sequence>
              <xsd:element name="Value" type="dms:Lookup" maxOccurs="unbounded" minOccurs="0" nillable="true"/>
            </xsd:sequence>
          </xsd:extension>
        </xsd:complexContent>
      </xsd:complexType>
    </xsd:element>
    <xsd:element name="h6a71f3e574e4344bc34f3fc9dd20054" ma:index="23" nillable="true" ma:taxonomy="true" ma:internalName="h6a71f3e574e4344bc34f3fc9dd20054" ma:taxonomyFieldName="Topic" ma:displayName="Topic *" ma:readOnly="false" ma:default="" ma:fieldId="{16a71f3e-574e-4344-bc34-f3fc9dd20054}" ma:taxonomyMulti="true" ma:sspId="73f51738-d318-4883-9d64-4f0bd0ccc55e" ma:termSetId="9561e0e6-71cf-4f3c-87c3-08a6b5d907e8" ma:anchorId="00000000-0000-0000-0000-000000000000" ma:open="false" ma:isKeyword="false">
      <xsd:complexType>
        <xsd:sequence>
          <xsd:element ref="pc:Terms" minOccurs="0" maxOccurs="1"/>
        </xsd:sequence>
      </xsd:complexType>
    </xsd:element>
    <xsd:element name="ContentStatus" ma:index="25" nillable="true" ma:displayName="Content Status" ma:description="Optional column to indicate document status: no status, draft, final or expired.​" ma:format="RadioButtons" ma:internalName="ContentStatus">
      <xsd:simpleType>
        <xsd:restriction base="dms:Choice">
          <xsd:enumeration value="­"/>
          <xsd:enumeration value="Draft"/>
          <xsd:enumeration value="Final"/>
          <xsd:enumeration value="Expired"/>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ategoryDescription" ma:index="6" nillable="true" ma:displayName="Description" ma:internalName="CategoryDescription">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26" nillable="true" ma:displayName="IconOverlay" ma:hidden="true" ma:internalName="IconOverlay">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858627f-d058-4b92-9b52-677b5fd7d454" elementFormDefault="qualified">
    <xsd:import namespace="http://schemas.microsoft.com/office/2006/documentManagement/types"/>
    <xsd:import namespace="http://schemas.microsoft.com/office/infopath/2007/PartnerControls"/>
    <xsd:element name="TaxKeywordTaxHTField" ma:index="29" nillable="true" ma:taxonomy="true" ma:internalName="TaxKeywordTaxHTField" ma:taxonomyFieldName="TaxKeyword" ma:displayName="Enterprise Keywords" ma:fieldId="{23f27201-bee3-471e-b2e7-b64fd8b7ca38}" ma:taxonomyMulti="true" ma:sspId="73f51738-d318-4883-9d64-4f0bd0ccc55e" ma:termSetId="00000000-0000-0000-0000-000000000000" ma:anchorId="00000000-0000-0000-0000-000000000000" ma:open="true" ma:isKeyword="true">
      <xsd:complexType>
        <xsd:sequence>
          <xsd:element ref="pc:Terms" minOccurs="0" maxOccurs="1"/>
        </xsd:sequence>
      </xsd:complexType>
    </xsd:element>
    <xsd:element name="SharedWithUsers" ma:index="3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9" nillable="true" ma:displayName="Shared With Details" ma:internalName="SharedWithDetails" ma:readOnly="true">
      <xsd:simpleType>
        <xsd:restriction base="dms:Note">
          <xsd:maxLength value="255"/>
        </xsd:restriction>
      </xsd:simpleType>
    </xsd:element>
    <xsd:element name="_dlc_DocId" ma:index="41" nillable="true" ma:displayName="Document ID Value" ma:description="The value of the document ID assigned to this item." ma:internalName="_dlc_DocId" ma:readOnly="true">
      <xsd:simpleType>
        <xsd:restriction base="dms:Text"/>
      </xsd:simpleType>
    </xsd:element>
    <xsd:element name="_dlc_DocIdUrl" ma:index="42"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43"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a438dd15-07ca-4cdc-82a3-f2206b92025e" elementFormDefault="qualified">
    <xsd:import namespace="http://schemas.microsoft.com/office/2006/documentManagement/types"/>
    <xsd:import namespace="http://schemas.microsoft.com/office/infopath/2007/PartnerControls"/>
    <xsd:element name="MediaServiceMetadata" ma:index="31" nillable="true" ma:displayName="MediaServiceMetadata" ma:hidden="true" ma:internalName="MediaServiceMetadata" ma:readOnly="true">
      <xsd:simpleType>
        <xsd:restriction base="dms:Note"/>
      </xsd:simpleType>
    </xsd:element>
    <xsd:element name="MediaServiceFastMetadata" ma:index="32" nillable="true" ma:displayName="MediaServiceFastMetadata" ma:hidden="true" ma:internalName="MediaServiceFastMetadata" ma:readOnly="true">
      <xsd:simpleType>
        <xsd:restriction base="dms:Note"/>
      </xsd:simpleType>
    </xsd:element>
    <xsd:element name="MediaServiceDateTaken" ma:index="33" nillable="true" ma:displayName="MediaServiceDateTaken" ma:hidden="true" ma:internalName="MediaServiceDateTaken" ma:readOnly="true">
      <xsd:simpleType>
        <xsd:restriction base="dms:Text"/>
      </xsd:simpleType>
    </xsd:element>
    <xsd:element name="MediaServiceAutoTags" ma:index="34" nillable="true" ma:displayName="Tags" ma:internalName="MediaServiceAutoTags" ma:readOnly="true">
      <xsd:simpleType>
        <xsd:restriction base="dms:Text"/>
      </xsd:simpleType>
    </xsd:element>
    <xsd:element name="MediaServiceGenerationTime" ma:index="35" nillable="true" ma:displayName="MediaServiceGenerationTime" ma:hidden="true" ma:internalName="MediaServiceGenerationTime" ma:readOnly="true">
      <xsd:simpleType>
        <xsd:restriction base="dms:Text"/>
      </xsd:simpleType>
    </xsd:element>
    <xsd:element name="MediaServiceEventHashCode" ma:index="36" nillable="true" ma:displayName="MediaServiceEventHashCode" ma:hidden="true" ma:internalName="MediaServiceEventHashCode" ma:readOnly="true">
      <xsd:simpleType>
        <xsd:restriction base="dms:Text"/>
      </xsd:simpleType>
    </xsd:element>
    <xsd:element name="MediaServiceOCR" ma:index="37" nillable="true" ma:displayName="Extracted Text" ma:internalName="MediaServiceOCR" ma:readOnly="true">
      <xsd:simpleType>
        <xsd:restriction base="dms:Note">
          <xsd:maxLength value="255"/>
        </xsd:restriction>
      </xsd:simpleType>
    </xsd:element>
    <xsd:element name="MediaServiceLocation" ma:index="40" nillable="true" ma:displayName="Location" ma:internalName="MediaServiceLocation" ma:readOnly="true">
      <xsd:simpleType>
        <xsd:restriction base="dms:Text"/>
      </xsd:simpleType>
    </xsd:element>
    <xsd:element name="MediaServiceAutoKeyPoints" ma:index="44" nillable="true" ma:displayName="MediaServiceAutoKeyPoints" ma:hidden="true" ma:internalName="MediaServiceAutoKeyPoints" ma:readOnly="true">
      <xsd:simpleType>
        <xsd:restriction base="dms:Note"/>
      </xsd:simpleType>
    </xsd:element>
    <xsd:element name="MediaServiceKeyPoints" ma:index="45"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customXsn xmlns="http://schemas.microsoft.com/office/2006/metadata/customXsn">
  <xsnLocation/>
  <cached>True</cached>
  <openByDefault>True</openByDefault>
  <xsnScope/>
</customXsn>
</file>

<file path=customXml/item5.xml><?xml version="1.0" encoding="utf-8"?>
<?mso-contentType ?>
<SharedContentType xmlns="Microsoft.SharePoint.Taxonomy.ContentTypeSync" SourceId="73f51738-d318-4883-9d64-4f0bd0ccc55e" ContentTypeId="0x0101009BA85F8052A6DA4FA3E31FF9F74C6970" PreviousValue="false"/>
</file>

<file path=customXml/item6.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8DBE31DE-21EF-434F-A0DF-8F8541F53738}">
  <ds:schemaRefs>
    <ds:schemaRef ds:uri="http://schemas.microsoft.com/sharepoint/v3/contenttype/forms"/>
  </ds:schemaRefs>
</ds:datastoreItem>
</file>

<file path=customXml/itemProps2.xml><?xml version="1.0" encoding="utf-8"?>
<ds:datastoreItem xmlns:ds="http://schemas.openxmlformats.org/officeDocument/2006/customXml" ds:itemID="{20AE3A76-3AAC-40A8-A6D9-18E7085B9639}">
  <ds:schemaRefs>
    <ds:schemaRef ds:uri="http://schemas.microsoft.com/sharepoint/v3"/>
    <ds:schemaRef ds:uri="http://purl.org/dc/terms/"/>
    <ds:schemaRef ds:uri="http://purl.org/dc/elements/1.1/"/>
    <ds:schemaRef ds:uri="http://schemas.microsoft.com/office/infopath/2007/PartnerControls"/>
    <ds:schemaRef ds:uri="http://schemas.openxmlformats.org/package/2006/metadata/core-properties"/>
    <ds:schemaRef ds:uri="http://www.w3.org/XML/1998/namespace"/>
    <ds:schemaRef ds:uri="http://schemas.microsoft.com/sharepoint.v3"/>
    <ds:schemaRef ds:uri="ca283e0b-db31-4043-a2ef-b80661bf084a"/>
    <ds:schemaRef ds:uri="a438dd15-07ca-4cdc-82a3-f2206b92025e"/>
    <ds:schemaRef ds:uri="http://schemas.microsoft.com/office/2006/documentManagement/types"/>
    <ds:schemaRef ds:uri="5858627f-d058-4b92-9b52-677b5fd7d454"/>
    <ds:schemaRef ds:uri="http://schemas.microsoft.com/sharepoint/v4"/>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15AF8CFE-78A5-4818-809A-B3D3A35A9069}"/>
</file>

<file path=customXml/itemProps4.xml><?xml version="1.0" encoding="utf-8"?>
<ds:datastoreItem xmlns:ds="http://schemas.openxmlformats.org/officeDocument/2006/customXml" ds:itemID="{CF881CE1-D708-47D6-83C6-76DC47FF8CD4}">
  <ds:schemaRefs>
    <ds:schemaRef ds:uri="http://schemas.microsoft.com/office/2006/metadata/customXsn"/>
  </ds:schemaRefs>
</ds:datastoreItem>
</file>

<file path=customXml/itemProps5.xml><?xml version="1.0" encoding="utf-8"?>
<ds:datastoreItem xmlns:ds="http://schemas.openxmlformats.org/officeDocument/2006/customXml" ds:itemID="{0F7EF1D6-B5F1-4C95-9335-4C03592E9BDF}">
  <ds:schemaRefs>
    <ds:schemaRef ds:uri="Microsoft.SharePoint.Taxonomy.ContentTypeSync"/>
  </ds:schemaRefs>
</ds:datastoreItem>
</file>

<file path=customXml/itemProps6.xml><?xml version="1.0" encoding="utf-8"?>
<ds:datastoreItem xmlns:ds="http://schemas.openxmlformats.org/officeDocument/2006/customXml" ds:itemID="{13406E70-05D1-4B6E-A66B-00A88E5FA9E2}">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blank</Template>
  <TotalTime>507</TotalTime>
  <Words>825</Words>
  <Application>Microsoft Office PowerPoint</Application>
  <PresentationFormat>On-screen Show (4:3)</PresentationFormat>
  <Paragraphs>95</Paragraphs>
  <Slides>10</Slides>
  <Notes>10</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PowerPoint Template with examples</vt:lpstr>
      <vt:lpstr>1_Office Theme</vt:lpstr>
      <vt:lpstr>PowerPoint Presentation</vt:lpstr>
      <vt:lpstr>Welcome and Introductions</vt:lpstr>
      <vt:lpstr>Workshop Team</vt:lpstr>
      <vt:lpstr>Introductions</vt:lpstr>
      <vt:lpstr>Aim of this Training</vt:lpstr>
      <vt:lpstr>Overall Training Outcomes</vt:lpstr>
      <vt:lpstr>Summary Agenda</vt:lpstr>
      <vt:lpstr>Roles and Responsibilities</vt:lpstr>
      <vt:lpstr>How will we do this?</vt:lpstr>
      <vt:lpstr>Methodology</vt:lpstr>
    </vt:vector>
  </TitlesOfParts>
  <Company>UNICEF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Marion Orchison</dc:creator>
  <cp:keywords>Training; NCC; Subnational</cp:keywords>
  <cp:lastModifiedBy>Diogo Loureiro Jurema</cp:lastModifiedBy>
  <cp:revision>48</cp:revision>
  <cp:lastPrinted>2017-12-07T13:33:57Z</cp:lastPrinted>
  <dcterms:created xsi:type="dcterms:W3CDTF">2017-10-13T11:56:37Z</dcterms:created>
  <dcterms:modified xsi:type="dcterms:W3CDTF">2019-11-23T15:27:05Z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0x0101009BA85F8052A6DA4FA3E31FF9F74C6970006192CA8317E1FF49B6A7FEB870A3A8D6</vt:lpwstr>
  </property>
  <property fmtid="{D5CDD505-2E9C-101B-9397-08002B2CF9AE}" pid="3" name="OfficeDivision">
    <vt:lpwstr>3;#Office of Emergency Prog.-456F|98de697e-6403-48a0-9bce-654c90399d04</vt:lpwstr>
  </property>
  <property fmtid="{D5CDD505-2E9C-101B-9397-08002B2CF9AE}" pid="4" name="TaxKeyword">
    <vt:lpwstr>104;#NCC|37acde9b-31c8-46a8-8f12-aa74bad75c11;#163;#Training|e274f566-a9bf-4f70-80f5-de4ef515adf5;#196;#Subnational|32144de7-b842-4aa8-aa89-dcda5227d104</vt:lpwstr>
  </property>
  <property fmtid="{D5CDD505-2E9C-101B-9397-08002B2CF9AE}" pid="5" name="Topic">
    <vt:lpwstr>10;#Nutrition Humanitarian Cluster, Coordination|414c5639-61e6-4b56-aaa5-511cdacc25c2</vt:lpwstr>
  </property>
  <property fmtid="{D5CDD505-2E9C-101B-9397-08002B2CF9AE}" pid="6" name="DocumentType">
    <vt:lpwstr>12;#Training/ instructional materials, toolkits, user guides (non-ICT)|f7254839-f39a-4063-9d34-45784defb8cb</vt:lpwstr>
  </property>
  <property fmtid="{D5CDD505-2E9C-101B-9397-08002B2CF9AE}" pid="7" name="GeographicScope">
    <vt:lpwstr/>
  </property>
  <property fmtid="{D5CDD505-2E9C-101B-9397-08002B2CF9AE}" pid="8" name="_dlc_DocIdItemGuid">
    <vt:lpwstr>690ec1a1-0100-44e9-875d-f48d3309b00e</vt:lpwstr>
  </property>
</Properties>
</file>